
<file path=[Content_Types].xml><?xml version="1.0" encoding="utf-8"?>
<Types xmlns="http://schemas.openxmlformats.org/package/2006/content-types">
  <Default Extension="jpeg" ContentType="image/jpeg"/>
  <Default Extension="jpg" ContentType="image/jp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0" r:id="rId5"/>
  </p:sldMasterIdLst>
  <p:notesMasterIdLst>
    <p:notesMasterId r:id="rId19"/>
  </p:notesMasterIdLst>
  <p:sldIdLst>
    <p:sldId id="277" r:id="rId6"/>
    <p:sldId id="257" r:id="rId7"/>
    <p:sldId id="278" r:id="rId8"/>
    <p:sldId id="279" r:id="rId9"/>
    <p:sldId id="280" r:id="rId10"/>
    <p:sldId id="282" r:id="rId11"/>
    <p:sldId id="283" r:id="rId12"/>
    <p:sldId id="284" r:id="rId13"/>
    <p:sldId id="285" r:id="rId14"/>
    <p:sldId id="292" r:id="rId15"/>
    <p:sldId id="293" r:id="rId16"/>
    <p:sldId id="289" r:id="rId17"/>
    <p:sldId id="287" r:id="rId18"/>
  </p:sldIdLst>
  <p:sldSz cx="12192000" cy="6858000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2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51"/>
    <p:restoredTop sz="94647"/>
  </p:normalViewPr>
  <p:slideViewPr>
    <p:cSldViewPr snapToGrid="0" snapToObjects="1">
      <p:cViewPr>
        <p:scale>
          <a:sx n="79" d="100"/>
          <a:sy n="79" d="100"/>
        </p:scale>
        <p:origin x="96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p4>
</file>

<file path=ppt/media/media11.mp4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6ADB32-D7D7-4C34-B8CA-01B6414CCE72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0A5AB8-E4D6-4FB1-98A7-2060D2662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483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4106F-A246-2E48-9544-E8146AB80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229C53-2CA9-764A-93AB-ECAD546B01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C782C-8745-7347-B6AC-4D8772289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CFD0D-118D-4441-A91C-1B836A28A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B8388-0632-6942-96AC-2D619404E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746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59CC8-54DA-0A42-9DA3-C9E7FB11F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DD596-2259-614F-A986-3F25CF600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5B1C8-F927-B147-8326-E3862924A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B53A9-157A-9941-B952-607DAB5FA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F697C-66DE-734A-9CA9-579BCEA1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88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FAABD5-DA08-A547-B641-D0E088917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8267B-68DB-BD49-A9B4-434AE7BB2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2D5EC-A445-FF43-82E6-1E7554A5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6C67B-5186-6A4F-8CC0-6CBFEB11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F1686-2B7E-F34D-B970-CC7FA2D3B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61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0156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3212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257565" y="3062838"/>
            <a:ext cx="3676870" cy="718210"/>
          </a:xfrm>
        </p:spPr>
        <p:txBody>
          <a:bodyPr lIns="0" tIns="0" rIns="0" bIns="0"/>
          <a:lstStyle>
            <a:lvl1pPr>
              <a:defRPr sz="4667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684523" y="2310993"/>
            <a:ext cx="5929207" cy="677108"/>
          </a:xfrm>
        </p:spPr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179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257565" y="3062838"/>
            <a:ext cx="3676870" cy="718210"/>
          </a:xfrm>
        </p:spPr>
        <p:txBody>
          <a:bodyPr lIns="0" tIns="0" rIns="0" bIns="0"/>
          <a:lstStyle>
            <a:lvl1pPr>
              <a:defRPr sz="4667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10156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10156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4/30/2023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03932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257565" y="3062838"/>
            <a:ext cx="3676870" cy="718210"/>
          </a:xfrm>
        </p:spPr>
        <p:txBody>
          <a:bodyPr lIns="0" tIns="0" rIns="0" bIns="0"/>
          <a:lstStyle>
            <a:lvl1pPr>
              <a:defRPr sz="4667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4/30/2023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87171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4/30/2023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4513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FEA2F-4473-0948-AB43-EBE335118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8B151-747D-604F-903D-9A920F317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47E0C-8A67-AE45-9E33-B90E65F82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C27D1-B1FA-884E-BB86-6AA912AD2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0875C-8A74-6B43-8AF6-63659F8EC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327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73F97-6513-314A-BEB3-8AC3A43C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C1008-6364-A640-BA0B-D8775884B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AB27E-7D19-9148-AFBE-D10DF7C1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7AB2F-DBDD-3343-AB56-539EF251B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2543B-D933-004D-99FF-224DE8B97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993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E5657-C487-1D4B-9C65-4DD0F323D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2E6E-20E6-9043-A03F-A481416CA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B42E3-D2BE-6F4D-92FC-1494FD65C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5245B-18BD-FF4F-92B6-242006FB8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81255-874F-754B-A47E-861DA0CD1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19D76-7CF9-AC46-8DF1-89FFCD7B2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21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3E17C-5F89-8D43-BA72-7627FFCB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69009-5908-0446-A2D3-27CA7612D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4F87B-6AD1-4F41-B65A-1712AF5CC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9BD845-9E91-C744-AC94-1F3B0763A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5476AE-7625-BD41-9CA9-51364370D3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E53358-AC69-5B4B-A141-FBCF7AC8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FCEA71-D074-9149-9053-65C6E547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C57ED6-3E53-184B-96E1-A81C0B36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76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97104-1EED-AC46-9BFE-74C4C8973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CA8C08-9E8C-6741-A2F0-5FAB6AE5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7E1B8-2D7B-4548-B1EC-8C766C92D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0B748-F1C5-8749-8C42-DAC929DFF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546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FE7249-F53D-4B4D-A448-22699C3D2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682F3B-F381-C642-956B-8B897A4E6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99A17-3A94-2D4B-863A-D140FD43E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842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E8CEF-1C51-8C45-A4DD-823EF2ED1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374CA-1122-FA4B-B960-C80ADBD8C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EA1D2F-31D9-944B-9E05-A6DF632D8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8C1F2-E75A-7847-BE97-4BAFD26A3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989FF9-DBBA-CD42-95A8-C1446B010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18F56-7D9A-9D48-8FD1-C96B13CCA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740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87D9-2240-8D42-BF6D-3237D5EF1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3825A-5AFC-8A42-93C4-F00E40A0FD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956E5-5DA8-AB49-9E03-65283DF2A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163D5-4687-C243-A8A2-0650A7887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00BF0-29B6-B343-A484-59353A8AC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8E5C9-1065-5147-B725-91FB99153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017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B6787-B51F-DB42-9E52-63E10EB8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B9472-27F5-2144-BCEC-3E0A96761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52788-8A6E-D24F-82D2-F38C9E41A4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2730A-859E-B540-ADF3-E97069AD1FDB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DDB45-653D-0C49-B78E-967549C7B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DC715-0B9A-0348-A62C-3F8BCE535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49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257565" y="3062838"/>
            <a:ext cx="3676870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0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684523" y="2310993"/>
            <a:ext cx="5929207" cy="10156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6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1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373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04815">
        <a:defRPr>
          <a:latin typeface="+mn-lt"/>
          <a:ea typeface="+mn-ea"/>
          <a:cs typeface="+mn-cs"/>
        </a:defRPr>
      </a:lvl2pPr>
      <a:lvl3pPr marL="609630">
        <a:defRPr>
          <a:latin typeface="+mn-lt"/>
          <a:ea typeface="+mn-ea"/>
          <a:cs typeface="+mn-cs"/>
        </a:defRPr>
      </a:lvl3pPr>
      <a:lvl4pPr marL="914446">
        <a:defRPr>
          <a:latin typeface="+mn-lt"/>
          <a:ea typeface="+mn-ea"/>
          <a:cs typeface="+mn-cs"/>
        </a:defRPr>
      </a:lvl4pPr>
      <a:lvl5pPr marL="1219261">
        <a:defRPr>
          <a:latin typeface="+mn-lt"/>
          <a:ea typeface="+mn-ea"/>
          <a:cs typeface="+mn-cs"/>
        </a:defRPr>
      </a:lvl5pPr>
      <a:lvl6pPr marL="1524076">
        <a:defRPr>
          <a:latin typeface="+mn-lt"/>
          <a:ea typeface="+mn-ea"/>
          <a:cs typeface="+mn-cs"/>
        </a:defRPr>
      </a:lvl6pPr>
      <a:lvl7pPr marL="1828891">
        <a:defRPr>
          <a:latin typeface="+mn-lt"/>
          <a:ea typeface="+mn-ea"/>
          <a:cs typeface="+mn-cs"/>
        </a:defRPr>
      </a:lvl7pPr>
      <a:lvl8pPr marL="2133707">
        <a:defRPr>
          <a:latin typeface="+mn-lt"/>
          <a:ea typeface="+mn-ea"/>
          <a:cs typeface="+mn-cs"/>
        </a:defRPr>
      </a:lvl8pPr>
      <a:lvl9pPr marL="2438522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04815">
        <a:defRPr>
          <a:latin typeface="+mn-lt"/>
          <a:ea typeface="+mn-ea"/>
          <a:cs typeface="+mn-cs"/>
        </a:defRPr>
      </a:lvl2pPr>
      <a:lvl3pPr marL="609630">
        <a:defRPr>
          <a:latin typeface="+mn-lt"/>
          <a:ea typeface="+mn-ea"/>
          <a:cs typeface="+mn-cs"/>
        </a:defRPr>
      </a:lvl3pPr>
      <a:lvl4pPr marL="914446">
        <a:defRPr>
          <a:latin typeface="+mn-lt"/>
          <a:ea typeface="+mn-ea"/>
          <a:cs typeface="+mn-cs"/>
        </a:defRPr>
      </a:lvl4pPr>
      <a:lvl5pPr marL="1219261">
        <a:defRPr>
          <a:latin typeface="+mn-lt"/>
          <a:ea typeface="+mn-ea"/>
          <a:cs typeface="+mn-cs"/>
        </a:defRPr>
      </a:lvl5pPr>
      <a:lvl6pPr marL="1524076">
        <a:defRPr>
          <a:latin typeface="+mn-lt"/>
          <a:ea typeface="+mn-ea"/>
          <a:cs typeface="+mn-cs"/>
        </a:defRPr>
      </a:lvl6pPr>
      <a:lvl7pPr marL="1828891">
        <a:defRPr>
          <a:latin typeface="+mn-lt"/>
          <a:ea typeface="+mn-ea"/>
          <a:cs typeface="+mn-cs"/>
        </a:defRPr>
      </a:lvl7pPr>
      <a:lvl8pPr marL="2133707">
        <a:defRPr>
          <a:latin typeface="+mn-lt"/>
          <a:ea typeface="+mn-ea"/>
          <a:cs typeface="+mn-cs"/>
        </a:defRPr>
      </a:lvl8pPr>
      <a:lvl9pPr marL="2438522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0.mp4"/><Relationship Id="rId1" Type="http://schemas.openxmlformats.org/officeDocument/2006/relationships/video" Target="NULL" TargetMode="External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1.mp4"/><Relationship Id="rId1" Type="http://schemas.openxmlformats.org/officeDocument/2006/relationships/video" Target="NULL" TargetMode="External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6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8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2.png"/><Relationship Id="rId2" Type="http://schemas.microsoft.com/office/2007/relationships/media" Target="../media/media8.m4a"/><Relationship Id="rId1" Type="http://schemas.openxmlformats.org/officeDocument/2006/relationships/audio" Target="NULL" TargetMode="Externa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jp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microsoft.com/office/2007/relationships/media" Target="../media/media9.m4a"/><Relationship Id="rId16" Type="http://schemas.openxmlformats.org/officeDocument/2006/relationships/image" Target="../media/image4.png"/><Relationship Id="rId1" Type="http://schemas.openxmlformats.org/officeDocument/2006/relationships/audio" Target="NULL" TargetMode="Externa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17.png"/><Relationship Id="rId15" Type="http://schemas.openxmlformats.org/officeDocument/2006/relationships/image" Target="../media/image33.png"/><Relationship Id="rId10" Type="http://schemas.openxmlformats.org/officeDocument/2006/relationships/image" Target="../media/image28.png"/><Relationship Id="rId4" Type="http://schemas.openxmlformats.org/officeDocument/2006/relationships/image" Target="../media/image16.png"/><Relationship Id="rId9" Type="http://schemas.openxmlformats.org/officeDocument/2006/relationships/image" Target="../media/image27.png"/><Relationship Id="rId14" Type="http://schemas.openxmlformats.org/officeDocument/2006/relationships/image" Target="../media/image3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-145914"/>
            <a:ext cx="12192000" cy="6858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4912290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14370" y="992894"/>
              <a:ext cx="7773607" cy="929380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388739" y="6427306"/>
              <a:ext cx="10430510" cy="0"/>
            </a:xfrm>
            <a:custGeom>
              <a:avLst/>
              <a:gdLst/>
              <a:ahLst/>
              <a:cxnLst/>
              <a:rect l="l" t="t" r="r" b="b"/>
              <a:pathLst>
                <a:path w="10430510">
                  <a:moveTo>
                    <a:pt x="0" y="0"/>
                  </a:moveTo>
                  <a:lnTo>
                    <a:pt x="10429906" y="0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6" name="object 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88739" y="1578312"/>
              <a:ext cx="834856" cy="834856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622916" y="1197221"/>
            <a:ext cx="2573443" cy="265095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 defTabSz="609630">
              <a:spcBef>
                <a:spcPts val="67"/>
              </a:spcBef>
            </a:pPr>
            <a:r>
              <a:rPr sz="1667" spc="93">
                <a:solidFill>
                  <a:srgbClr val="FFFFFF"/>
                </a:solidFill>
                <a:latin typeface="Tahoma"/>
                <a:cs typeface="Tahoma"/>
              </a:rPr>
              <a:t>University</a:t>
            </a:r>
            <a:r>
              <a:rPr sz="1667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667" spc="87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1667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667" spc="183">
                <a:solidFill>
                  <a:srgbClr val="FFFFFF"/>
                </a:solidFill>
                <a:latin typeface="Tahoma"/>
                <a:cs typeface="Tahoma"/>
              </a:rPr>
              <a:t>New</a:t>
            </a:r>
            <a:r>
              <a:rPr sz="1667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667" spc="120">
                <a:solidFill>
                  <a:srgbClr val="FFFFFF"/>
                </a:solidFill>
                <a:latin typeface="Tahoma"/>
                <a:cs typeface="Tahoma"/>
              </a:rPr>
              <a:t>Haven</a:t>
            </a:r>
            <a:endParaRPr sz="1667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12896" y="2498881"/>
            <a:ext cx="8229177" cy="1582912"/>
          </a:xfrm>
          <a:prstGeom prst="rect">
            <a:avLst/>
          </a:prstGeom>
        </p:spPr>
        <p:txBody>
          <a:bodyPr vert="horz" wrap="square" lIns="0" tIns="145203" rIns="0" bIns="0" rtlCol="0" anchor="b">
            <a:spAutoFit/>
          </a:bodyPr>
          <a:lstStyle/>
          <a:p>
            <a:pPr marL="8467" marR="3387">
              <a:lnSpc>
                <a:spcPts val="5554"/>
              </a:lnSpc>
              <a:spcBef>
                <a:spcPts val="1143"/>
              </a:spcBef>
            </a:pPr>
            <a:r>
              <a:rPr sz="5500" spc="130">
                <a:solidFill>
                  <a:srgbClr val="FFFFFF"/>
                </a:solidFill>
              </a:rPr>
              <a:t>Churn</a:t>
            </a:r>
            <a:r>
              <a:rPr sz="5500" spc="-350">
                <a:solidFill>
                  <a:srgbClr val="FFFFFF"/>
                </a:solidFill>
              </a:rPr>
              <a:t> </a:t>
            </a:r>
            <a:r>
              <a:rPr sz="5500" spc="110">
                <a:solidFill>
                  <a:srgbClr val="FFFFFF"/>
                </a:solidFill>
              </a:rPr>
              <a:t>Analysis</a:t>
            </a:r>
            <a:r>
              <a:rPr sz="5500" spc="-347">
                <a:solidFill>
                  <a:srgbClr val="FFFFFF"/>
                </a:solidFill>
              </a:rPr>
              <a:t> </a:t>
            </a:r>
            <a:r>
              <a:rPr sz="5500" spc="37">
                <a:solidFill>
                  <a:srgbClr val="FFFFFF"/>
                </a:solidFill>
              </a:rPr>
              <a:t>for</a:t>
            </a:r>
            <a:r>
              <a:rPr sz="5500" spc="-347">
                <a:solidFill>
                  <a:srgbClr val="FFFFFF"/>
                </a:solidFill>
              </a:rPr>
              <a:t> </a:t>
            </a:r>
            <a:r>
              <a:rPr lang="en-US" sz="5500" spc="-177">
                <a:solidFill>
                  <a:srgbClr val="FFFFFF"/>
                </a:solidFill>
              </a:rPr>
              <a:t>Auto Insurance</a:t>
            </a:r>
            <a:endParaRPr sz="5500"/>
          </a:p>
        </p:txBody>
      </p:sp>
      <p:sp>
        <p:nvSpPr>
          <p:cNvPr id="9" name="object 9"/>
          <p:cNvSpPr txBox="1"/>
          <p:nvPr/>
        </p:nvSpPr>
        <p:spPr>
          <a:xfrm>
            <a:off x="917360" y="4337722"/>
            <a:ext cx="5524077" cy="894989"/>
          </a:xfrm>
          <a:prstGeom prst="rect">
            <a:avLst/>
          </a:prstGeom>
        </p:spPr>
        <p:txBody>
          <a:bodyPr vert="horz" wrap="square" lIns="0" tIns="213360" rIns="0" bIns="0" rtlCol="0" anchor="t">
            <a:spAutoFit/>
          </a:bodyPr>
          <a:lstStyle/>
          <a:p>
            <a:pPr marL="8467" defTabSz="609630">
              <a:spcBef>
                <a:spcPts val="1680"/>
              </a:spcBef>
            </a:pPr>
            <a:r>
              <a:rPr lang="en-US" sz="2333" spc="97">
                <a:solidFill>
                  <a:srgbClr val="FFFFFF"/>
                </a:solidFill>
                <a:latin typeface="Tahoma"/>
                <a:cs typeface="Tahoma"/>
              </a:rPr>
              <a:t>Final Project Pitch</a:t>
            </a:r>
            <a:r>
              <a:rPr sz="2333" spc="-136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33" spc="97">
                <a:solidFill>
                  <a:srgbClr val="FFFFFF"/>
                </a:solidFill>
                <a:latin typeface="Tahoma"/>
                <a:cs typeface="Tahoma"/>
              </a:rPr>
              <a:t>Deck:</a:t>
            </a:r>
            <a:r>
              <a:rPr sz="2333" spc="-1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33" spc="237">
                <a:solidFill>
                  <a:srgbClr val="FFFFFF"/>
                </a:solidFill>
                <a:latin typeface="Tahoma"/>
                <a:cs typeface="Tahoma"/>
              </a:rPr>
              <a:t>GROUP</a:t>
            </a:r>
            <a:r>
              <a:rPr sz="2333" spc="-136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33" spc="-373">
                <a:solidFill>
                  <a:srgbClr val="FFFFFF"/>
                </a:solidFill>
                <a:latin typeface="Tahoma"/>
                <a:cs typeface="Tahoma"/>
              </a:rPr>
              <a:t>1</a:t>
            </a:r>
            <a:endParaRPr sz="2333">
              <a:solidFill>
                <a:prstClr val="black"/>
              </a:solidFill>
              <a:latin typeface="Tahoma"/>
              <a:cs typeface="Tahoma"/>
            </a:endParaRPr>
          </a:p>
          <a:p>
            <a:pPr marL="8467" defTabSz="609630">
              <a:spcBef>
                <a:spcPts val="923"/>
              </a:spcBef>
            </a:pPr>
            <a:r>
              <a:rPr sz="1333" spc="97">
                <a:solidFill>
                  <a:srgbClr val="FFFFFF"/>
                </a:solidFill>
                <a:latin typeface="Tahoma"/>
                <a:cs typeface="Tahoma"/>
              </a:rPr>
              <a:t>Distributed</a:t>
            </a:r>
            <a:r>
              <a:rPr sz="1333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333" spc="127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1333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333" spc="97">
                <a:solidFill>
                  <a:srgbClr val="FFFFFF"/>
                </a:solidFill>
                <a:latin typeface="Tahoma"/>
                <a:cs typeface="Tahoma"/>
              </a:rPr>
              <a:t>Scalable</a:t>
            </a:r>
            <a:r>
              <a:rPr sz="1333" spc="-76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333" spc="93">
                <a:solidFill>
                  <a:srgbClr val="FFFFFF"/>
                </a:solidFill>
                <a:latin typeface="Tahoma"/>
                <a:cs typeface="Tahoma"/>
              </a:rPr>
              <a:t>Data</a:t>
            </a:r>
            <a:r>
              <a:rPr sz="1333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333" spc="100">
                <a:solidFill>
                  <a:srgbClr val="FFFFFF"/>
                </a:solidFill>
                <a:latin typeface="Tahoma"/>
                <a:cs typeface="Tahoma"/>
              </a:rPr>
              <a:t>Engineering</a:t>
            </a:r>
            <a:endParaRPr sz="1333">
              <a:solidFill>
                <a:prstClr val="black"/>
              </a:solidFill>
              <a:latin typeface="Tahoma"/>
              <a:cs typeface="Tahoma"/>
            </a:endParaRP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905BB84E-F54A-2601-36A8-57CE4B66B3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00"/>
    </mc:Choice>
    <mc:Fallback>
      <p:transition spd="slow" advTm="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714E-F43E-3FCA-AC95-3EAD8AB46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AE701-3EE2-A378-F5B3-4AE5756DC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10">
            <a:hlinkClick r:id="" action="ppaction://media"/>
            <a:extLst>
              <a:ext uri="{FF2B5EF4-FFF2-40B4-BE49-F238E27FC236}">
                <a16:creationId xmlns:a16="http://schemas.microsoft.com/office/drawing/2014/main" id="{89AB4575-89F0-1342-09CF-72C139E2FF6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1024.9024"/>
                </p14:media>
              </p:ext>
            </p:extLst>
          </p:nvPr>
        </p:nvPicPr>
        <p:blipFill rotWithShape="1">
          <a:blip r:embed="rId4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932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1F492-0B8C-8459-BA5D-1C07E3102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46C96EEF-0959-4B2F-4A7C-C20029ECBB37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871.8367"/>
                </p14:media>
              </p:ext>
            </p:extLst>
          </p:nvPr>
        </p:nvPicPr>
        <p:blipFill rotWithShape="1">
          <a:blip r:embed="rId4"/>
          <a:srcRect b="5324"/>
          <a:stretch/>
        </p:blipFill>
        <p:spPr>
          <a:xfrm>
            <a:off x="-276" y="182562"/>
            <a:ext cx="12192276" cy="6492875"/>
          </a:xfrm>
        </p:spPr>
      </p:pic>
    </p:spTree>
    <p:extLst>
      <p:ext uri="{BB962C8B-B14F-4D97-AF65-F5344CB8AC3E}">
        <p14:creationId xmlns:p14="http://schemas.microsoft.com/office/powerpoint/2010/main" val="2661749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21"/>
    </mc:Choice>
    <mc:Fallback>
      <p:transition spd="slow" advTm="38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849457" y="457901"/>
            <a:ext cx="8821882" cy="755890"/>
          </a:xfrm>
          <a:prstGeom prst="rect">
            <a:avLst/>
          </a:prstGeom>
        </p:spPr>
        <p:txBody>
          <a:bodyPr vert="horz" wrap="square" lIns="0" tIns="8043" rIns="0" bIns="0" rtlCol="0" anchor="t">
            <a:spAutoFit/>
          </a:bodyPr>
          <a:lstStyle/>
          <a:p>
            <a:pPr marL="8467" marR="3387" indent="1817038" defTabSz="609630">
              <a:lnSpc>
                <a:spcPct val="116100"/>
              </a:lnSpc>
              <a:spcBef>
                <a:spcPts val="63"/>
              </a:spcBef>
            </a:pPr>
            <a:r>
              <a:rPr lang="en-US" sz="4667" b="1" spc="20" dirty="0">
                <a:solidFill>
                  <a:srgbClr val="152A94"/>
                </a:solidFill>
                <a:latin typeface="Tahoma"/>
                <a:ea typeface="Tahoma"/>
                <a:cs typeface="Tahoma"/>
              </a:rPr>
              <a:t>PREDICTION MODEL</a:t>
            </a: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-5974" y="2748603"/>
            <a:ext cx="1526958" cy="4109303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009535" y="4025282"/>
            <a:ext cx="6154151" cy="283207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8173821" y="3725077"/>
            <a:ext cx="2109470" cy="939638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 marR="3387" defTabSz="609630">
              <a:lnSpc>
                <a:spcPct val="115700"/>
              </a:lnSpc>
              <a:spcBef>
                <a:spcPts val="67"/>
              </a:spcBef>
            </a:pPr>
            <a:r>
              <a:rPr spc="80">
                <a:solidFill>
                  <a:srgbClr val="FFFFFF"/>
                </a:solidFill>
                <a:latin typeface="Tahoma"/>
                <a:cs typeface="Tahoma"/>
              </a:rPr>
              <a:t>Increase</a:t>
            </a:r>
            <a:r>
              <a:rPr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pc="147">
                <a:solidFill>
                  <a:srgbClr val="FFFFFF"/>
                </a:solidFill>
                <a:latin typeface="Tahoma"/>
                <a:cs typeface="Tahoma"/>
              </a:rPr>
              <a:t>customer </a:t>
            </a:r>
            <a:r>
              <a:rPr spc="-553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pc="107">
                <a:solidFill>
                  <a:srgbClr val="FFFFFF"/>
                </a:solidFill>
                <a:latin typeface="Tahoma"/>
                <a:cs typeface="Tahoma"/>
              </a:rPr>
              <a:t>satisfaction </a:t>
            </a:r>
            <a:r>
              <a:rPr spc="173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spc="177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pc="103">
                <a:solidFill>
                  <a:srgbClr val="FFFFFF"/>
                </a:solidFill>
                <a:latin typeface="Tahoma"/>
                <a:cs typeface="Tahoma"/>
              </a:rPr>
              <a:t>loyalty</a:t>
            </a:r>
            <a:endParaRPr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17" name="object 2">
            <a:extLst>
              <a:ext uri="{FF2B5EF4-FFF2-40B4-BE49-F238E27FC236}">
                <a16:creationId xmlns:a16="http://schemas.microsoft.com/office/drawing/2014/main" id="{18C33390-A218-9B00-2649-761E17F1B6BD}"/>
              </a:ext>
            </a:extLst>
          </p:cNvPr>
          <p:cNvSpPr txBox="1"/>
          <p:nvPr/>
        </p:nvSpPr>
        <p:spPr>
          <a:xfrm>
            <a:off x="1102410" y="1828486"/>
            <a:ext cx="9299598" cy="624103"/>
          </a:xfrm>
          <a:prstGeom prst="rect">
            <a:avLst/>
          </a:prstGeom>
        </p:spPr>
        <p:txBody>
          <a:bodyPr vert="horz" wrap="square" lIns="0" tIns="8467" rIns="0" bIns="0" rtlCol="0" anchor="t">
            <a:spAutoFit/>
          </a:bodyPr>
          <a:lstStyle/>
          <a:p>
            <a:pPr defTabSz="609630"/>
            <a:r>
              <a:rPr lang="en-US" sz="2000" dirty="0">
                <a:solidFill>
                  <a:prstClr val="black"/>
                </a:solidFill>
                <a:latin typeface="Calibri"/>
              </a:rPr>
              <a:t>Logistic Regression Model</a:t>
            </a:r>
          </a:p>
          <a:p>
            <a:pPr defTabSz="609630"/>
            <a:r>
              <a:rPr lang="en-US" sz="2000" dirty="0">
                <a:solidFill>
                  <a:prstClr val="black"/>
                </a:solidFill>
                <a:latin typeface="Calibri"/>
              </a:rPr>
              <a:t>Accuracy: 88.59%</a:t>
            </a:r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E081C178-643D-C206-C14B-99D7B09485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04CA38C-C769-6AF4-191E-2B92CDE264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7664" y="2814470"/>
            <a:ext cx="9274344" cy="169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287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70"/>
    </mc:Choice>
    <mc:Fallback>
      <p:transition spd="slow" advTm="14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06271" y="3065620"/>
            <a:ext cx="3897703" cy="726760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spc="157" dirty="0"/>
              <a:t>THANK</a:t>
            </a:r>
            <a:r>
              <a:rPr spc="-343" dirty="0"/>
              <a:t> </a:t>
            </a:r>
            <a:r>
              <a:rPr lang="en-US" spc="-343" dirty="0"/>
              <a:t> </a:t>
            </a:r>
            <a:r>
              <a:rPr spc="97" dirty="0"/>
              <a:t>YOU</a:t>
            </a: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536878" y="-203170"/>
            <a:ext cx="5655107" cy="394114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-5974" y="2748604"/>
            <a:ext cx="1526958" cy="4109303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7DE15BB5-848E-2F1C-0F49-294DFB5045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1"/>
    </mc:Choice>
    <mc:Fallback>
      <p:transition spd="slow" advTm="4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50007" y="2461366"/>
            <a:ext cx="2118783" cy="1820757"/>
            <a:chOff x="9075009" y="3692048"/>
            <a:chExt cx="3178175" cy="2731135"/>
          </a:xfrm>
        </p:grpSpPr>
        <p:sp>
          <p:nvSpPr>
            <p:cNvPr id="3" name="object 3"/>
            <p:cNvSpPr/>
            <p:nvPr/>
          </p:nvSpPr>
          <p:spPr>
            <a:xfrm>
              <a:off x="9075009" y="3692048"/>
              <a:ext cx="3178175" cy="2731135"/>
            </a:xfrm>
            <a:custGeom>
              <a:avLst/>
              <a:gdLst/>
              <a:ahLst/>
              <a:cxnLst/>
              <a:rect l="l" t="t" r="r" b="b"/>
              <a:pathLst>
                <a:path w="3178175" h="2731135">
                  <a:moveTo>
                    <a:pt x="2383347" y="2730918"/>
                  </a:moveTo>
                  <a:lnTo>
                    <a:pt x="794448" y="2730918"/>
                  </a:lnTo>
                  <a:lnTo>
                    <a:pt x="0" y="1365459"/>
                  </a:lnTo>
                  <a:lnTo>
                    <a:pt x="794448" y="0"/>
                  </a:lnTo>
                  <a:lnTo>
                    <a:pt x="2383347" y="0"/>
                  </a:lnTo>
                  <a:lnTo>
                    <a:pt x="3177796" y="1365459"/>
                  </a:lnTo>
                  <a:lnTo>
                    <a:pt x="2383347" y="2730918"/>
                  </a:lnTo>
                  <a:close/>
                </a:path>
              </a:pathLst>
            </a:custGeom>
            <a:solidFill>
              <a:srgbClr val="152A94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" name="object 4"/>
            <p:cNvSpPr/>
            <p:nvPr/>
          </p:nvSpPr>
          <p:spPr>
            <a:xfrm>
              <a:off x="9270674" y="3843722"/>
              <a:ext cx="2787015" cy="2427605"/>
            </a:xfrm>
            <a:custGeom>
              <a:avLst/>
              <a:gdLst/>
              <a:ahLst/>
              <a:cxnLst/>
              <a:rect l="l" t="t" r="r" b="b"/>
              <a:pathLst>
                <a:path w="2787015" h="2427604">
                  <a:moveTo>
                    <a:pt x="2089851" y="2427571"/>
                  </a:moveTo>
                  <a:lnTo>
                    <a:pt x="696616" y="2427571"/>
                  </a:lnTo>
                  <a:lnTo>
                    <a:pt x="0" y="1213785"/>
                  </a:lnTo>
                  <a:lnTo>
                    <a:pt x="696616" y="0"/>
                  </a:lnTo>
                  <a:lnTo>
                    <a:pt x="2089851" y="0"/>
                  </a:lnTo>
                  <a:lnTo>
                    <a:pt x="2127592" y="65760"/>
                  </a:lnTo>
                  <a:lnTo>
                    <a:pt x="734512" y="65760"/>
                  </a:lnTo>
                  <a:lnTo>
                    <a:pt x="75791" y="1213785"/>
                  </a:lnTo>
                  <a:lnTo>
                    <a:pt x="734512" y="2361811"/>
                  </a:lnTo>
                  <a:lnTo>
                    <a:pt x="2127592" y="2361811"/>
                  </a:lnTo>
                  <a:lnTo>
                    <a:pt x="2089851" y="2427571"/>
                  </a:lnTo>
                  <a:close/>
                </a:path>
                <a:path w="2787015" h="2427604">
                  <a:moveTo>
                    <a:pt x="2127592" y="2361811"/>
                  </a:moveTo>
                  <a:lnTo>
                    <a:pt x="2051955" y="2361811"/>
                  </a:lnTo>
                  <a:lnTo>
                    <a:pt x="2710676" y="1213785"/>
                  </a:lnTo>
                  <a:lnTo>
                    <a:pt x="2051955" y="65760"/>
                  </a:lnTo>
                  <a:lnTo>
                    <a:pt x="2127592" y="65760"/>
                  </a:lnTo>
                  <a:lnTo>
                    <a:pt x="2786467" y="1213785"/>
                  </a:lnTo>
                  <a:lnTo>
                    <a:pt x="2127592" y="23618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490804" y="4041654"/>
              <a:ext cx="2344813" cy="2031708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8644788" y="2461366"/>
            <a:ext cx="2118783" cy="1820757"/>
            <a:chOff x="12967181" y="3692048"/>
            <a:chExt cx="3178175" cy="2731135"/>
          </a:xfrm>
        </p:grpSpPr>
        <p:sp>
          <p:nvSpPr>
            <p:cNvPr id="7" name="object 7"/>
            <p:cNvSpPr/>
            <p:nvPr/>
          </p:nvSpPr>
          <p:spPr>
            <a:xfrm>
              <a:off x="12967181" y="3692048"/>
              <a:ext cx="3178175" cy="2731135"/>
            </a:xfrm>
            <a:custGeom>
              <a:avLst/>
              <a:gdLst/>
              <a:ahLst/>
              <a:cxnLst/>
              <a:rect l="l" t="t" r="r" b="b"/>
              <a:pathLst>
                <a:path w="3178175" h="2731135">
                  <a:moveTo>
                    <a:pt x="2383346" y="2730918"/>
                  </a:moveTo>
                  <a:lnTo>
                    <a:pt x="794448" y="2730918"/>
                  </a:lnTo>
                  <a:lnTo>
                    <a:pt x="0" y="1365460"/>
                  </a:lnTo>
                  <a:lnTo>
                    <a:pt x="794448" y="0"/>
                  </a:lnTo>
                  <a:lnTo>
                    <a:pt x="2383346" y="0"/>
                  </a:lnTo>
                  <a:lnTo>
                    <a:pt x="3177795" y="1365460"/>
                  </a:lnTo>
                  <a:lnTo>
                    <a:pt x="2383346" y="2730918"/>
                  </a:lnTo>
                  <a:close/>
                </a:path>
              </a:pathLst>
            </a:custGeom>
            <a:solidFill>
              <a:srgbClr val="152A94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object 8"/>
            <p:cNvSpPr/>
            <p:nvPr/>
          </p:nvSpPr>
          <p:spPr>
            <a:xfrm>
              <a:off x="13162846" y="3843722"/>
              <a:ext cx="2787015" cy="2427605"/>
            </a:xfrm>
            <a:custGeom>
              <a:avLst/>
              <a:gdLst/>
              <a:ahLst/>
              <a:cxnLst/>
              <a:rect l="l" t="t" r="r" b="b"/>
              <a:pathLst>
                <a:path w="2787015" h="2427604">
                  <a:moveTo>
                    <a:pt x="2089851" y="2427571"/>
                  </a:moveTo>
                  <a:lnTo>
                    <a:pt x="696616" y="2427571"/>
                  </a:lnTo>
                  <a:lnTo>
                    <a:pt x="0" y="1213785"/>
                  </a:lnTo>
                  <a:lnTo>
                    <a:pt x="696616" y="0"/>
                  </a:lnTo>
                  <a:lnTo>
                    <a:pt x="2089851" y="0"/>
                  </a:lnTo>
                  <a:lnTo>
                    <a:pt x="2127593" y="65760"/>
                  </a:lnTo>
                  <a:lnTo>
                    <a:pt x="734513" y="65760"/>
                  </a:lnTo>
                  <a:lnTo>
                    <a:pt x="75792" y="1213785"/>
                  </a:lnTo>
                  <a:lnTo>
                    <a:pt x="734513" y="2361811"/>
                  </a:lnTo>
                  <a:lnTo>
                    <a:pt x="2127593" y="2361811"/>
                  </a:lnTo>
                  <a:lnTo>
                    <a:pt x="2089851" y="2427571"/>
                  </a:lnTo>
                  <a:close/>
                </a:path>
                <a:path w="2787015" h="2427604">
                  <a:moveTo>
                    <a:pt x="2127593" y="2361811"/>
                  </a:moveTo>
                  <a:lnTo>
                    <a:pt x="2051955" y="2361811"/>
                  </a:lnTo>
                  <a:lnTo>
                    <a:pt x="2710677" y="1213785"/>
                  </a:lnTo>
                  <a:lnTo>
                    <a:pt x="2051955" y="65760"/>
                  </a:lnTo>
                  <a:lnTo>
                    <a:pt x="2127593" y="65760"/>
                  </a:lnTo>
                  <a:lnTo>
                    <a:pt x="2786468" y="1213785"/>
                  </a:lnTo>
                  <a:lnTo>
                    <a:pt x="2127593" y="23618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306996" y="3975857"/>
              <a:ext cx="2496685" cy="2163300"/>
            </a:xfrm>
            <a:prstGeom prst="rect">
              <a:avLst/>
            </a:prstGeom>
          </p:spPr>
        </p:pic>
      </p:grpSp>
      <p:pic>
        <p:nvPicPr>
          <p:cNvPr id="11" name="object 1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1252979" y="3078666"/>
            <a:ext cx="939019" cy="3779333"/>
          </a:xfrm>
          <a:prstGeom prst="rect">
            <a:avLst/>
          </a:prstGeom>
        </p:spPr>
      </p:pic>
      <p:grpSp>
        <p:nvGrpSpPr>
          <p:cNvPr id="12" name="object 12"/>
          <p:cNvGrpSpPr/>
          <p:nvPr/>
        </p:nvGrpSpPr>
        <p:grpSpPr>
          <a:xfrm>
            <a:off x="685808" y="2508019"/>
            <a:ext cx="4809913" cy="3711046"/>
            <a:chOff x="1028712" y="3692048"/>
            <a:chExt cx="7214870" cy="5566569"/>
          </a:xfrm>
        </p:grpSpPr>
        <p:sp>
          <p:nvSpPr>
            <p:cNvPr id="13" name="object 13"/>
            <p:cNvSpPr/>
            <p:nvPr/>
          </p:nvSpPr>
          <p:spPr>
            <a:xfrm>
              <a:off x="1028712" y="7361872"/>
              <a:ext cx="7214870" cy="1896745"/>
            </a:xfrm>
            <a:custGeom>
              <a:avLst/>
              <a:gdLst/>
              <a:ahLst/>
              <a:cxnLst/>
              <a:rect l="l" t="t" r="r" b="b"/>
              <a:pathLst>
                <a:path w="7214870" h="1896745">
                  <a:moveTo>
                    <a:pt x="7214870" y="1780146"/>
                  </a:moveTo>
                  <a:lnTo>
                    <a:pt x="115570" y="1780146"/>
                  </a:lnTo>
                  <a:lnTo>
                    <a:pt x="115570" y="0"/>
                  </a:lnTo>
                  <a:lnTo>
                    <a:pt x="0" y="0"/>
                  </a:lnTo>
                  <a:lnTo>
                    <a:pt x="0" y="1896313"/>
                  </a:lnTo>
                  <a:lnTo>
                    <a:pt x="115570" y="1896313"/>
                  </a:lnTo>
                  <a:lnTo>
                    <a:pt x="7214870" y="1896313"/>
                  </a:lnTo>
                  <a:lnTo>
                    <a:pt x="7214870" y="1780146"/>
                  </a:lnTo>
                  <a:close/>
                </a:path>
              </a:pathLst>
            </a:custGeom>
            <a:solidFill>
              <a:srgbClr val="152A94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object 15"/>
            <p:cNvSpPr/>
            <p:nvPr/>
          </p:nvSpPr>
          <p:spPr>
            <a:xfrm>
              <a:off x="1690871" y="3692048"/>
              <a:ext cx="3178175" cy="2731135"/>
            </a:xfrm>
            <a:custGeom>
              <a:avLst/>
              <a:gdLst/>
              <a:ahLst/>
              <a:cxnLst/>
              <a:rect l="l" t="t" r="r" b="b"/>
              <a:pathLst>
                <a:path w="3178175" h="2731135">
                  <a:moveTo>
                    <a:pt x="2383347" y="2730918"/>
                  </a:moveTo>
                  <a:lnTo>
                    <a:pt x="794448" y="2730918"/>
                  </a:lnTo>
                  <a:lnTo>
                    <a:pt x="0" y="1365458"/>
                  </a:lnTo>
                  <a:lnTo>
                    <a:pt x="794448" y="0"/>
                  </a:lnTo>
                  <a:lnTo>
                    <a:pt x="2383347" y="0"/>
                  </a:lnTo>
                  <a:lnTo>
                    <a:pt x="3177795" y="1365459"/>
                  </a:lnTo>
                  <a:lnTo>
                    <a:pt x="2383347" y="2730918"/>
                  </a:lnTo>
                  <a:close/>
                </a:path>
              </a:pathLst>
            </a:custGeom>
            <a:solidFill>
              <a:srgbClr val="152A94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object 16"/>
            <p:cNvSpPr/>
            <p:nvPr/>
          </p:nvSpPr>
          <p:spPr>
            <a:xfrm>
              <a:off x="1886534" y="3843722"/>
              <a:ext cx="2787015" cy="2427605"/>
            </a:xfrm>
            <a:custGeom>
              <a:avLst/>
              <a:gdLst/>
              <a:ahLst/>
              <a:cxnLst/>
              <a:rect l="l" t="t" r="r" b="b"/>
              <a:pathLst>
                <a:path w="2787015" h="2427604">
                  <a:moveTo>
                    <a:pt x="2089852" y="2427571"/>
                  </a:moveTo>
                  <a:lnTo>
                    <a:pt x="696617" y="2427571"/>
                  </a:lnTo>
                  <a:lnTo>
                    <a:pt x="0" y="1213785"/>
                  </a:lnTo>
                  <a:lnTo>
                    <a:pt x="696617" y="0"/>
                  </a:lnTo>
                  <a:lnTo>
                    <a:pt x="2089852" y="0"/>
                  </a:lnTo>
                  <a:lnTo>
                    <a:pt x="2127593" y="65760"/>
                  </a:lnTo>
                  <a:lnTo>
                    <a:pt x="734513" y="65760"/>
                  </a:lnTo>
                  <a:lnTo>
                    <a:pt x="75791" y="1213785"/>
                  </a:lnTo>
                  <a:lnTo>
                    <a:pt x="734513" y="2361811"/>
                  </a:lnTo>
                  <a:lnTo>
                    <a:pt x="2127593" y="2361811"/>
                  </a:lnTo>
                  <a:lnTo>
                    <a:pt x="2089852" y="2427571"/>
                  </a:lnTo>
                  <a:close/>
                </a:path>
                <a:path w="2787015" h="2427604">
                  <a:moveTo>
                    <a:pt x="2127593" y="2361811"/>
                  </a:moveTo>
                  <a:lnTo>
                    <a:pt x="2051955" y="2361811"/>
                  </a:lnTo>
                  <a:lnTo>
                    <a:pt x="2710677" y="1213785"/>
                  </a:lnTo>
                  <a:lnTo>
                    <a:pt x="2051955" y="65760"/>
                  </a:lnTo>
                  <a:lnTo>
                    <a:pt x="2127593" y="65760"/>
                  </a:lnTo>
                  <a:lnTo>
                    <a:pt x="2786469" y="1213785"/>
                  </a:lnTo>
                  <a:lnTo>
                    <a:pt x="2127593" y="23618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030685" y="3975857"/>
              <a:ext cx="2496685" cy="2163300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1437196" y="4248113"/>
            <a:ext cx="1498600" cy="645412"/>
          </a:xfrm>
          <a:prstGeom prst="rect">
            <a:avLst/>
          </a:prstGeom>
        </p:spPr>
        <p:txBody>
          <a:bodyPr vert="horz" wrap="square" lIns="0" tIns="80433" rIns="0" bIns="0" rtlCol="0" anchor="t">
            <a:spAutoFit/>
          </a:bodyPr>
          <a:lstStyle/>
          <a:p>
            <a:pPr algn="ctr" defTabSz="609630">
              <a:spcBef>
                <a:spcPts val="633"/>
              </a:spcBef>
            </a:pPr>
            <a:r>
              <a:rPr sz="2000" b="1" spc="33" dirty="0" err="1">
                <a:solidFill>
                  <a:prstClr val="black"/>
                </a:solidFill>
                <a:latin typeface="Tahoma"/>
                <a:cs typeface="Tahoma"/>
              </a:rPr>
              <a:t>M</a:t>
            </a:r>
            <a:r>
              <a:rPr sz="2000" b="1" spc="13" dirty="0" err="1">
                <a:solidFill>
                  <a:prstClr val="black"/>
                </a:solidFill>
                <a:latin typeface="Tahoma"/>
                <a:cs typeface="Tahoma"/>
              </a:rPr>
              <a:t>e</a:t>
            </a:r>
            <a:r>
              <a:rPr sz="2000" b="1" spc="-13" dirty="0" err="1">
                <a:solidFill>
                  <a:prstClr val="black"/>
                </a:solidFill>
                <a:latin typeface="Tahoma"/>
                <a:cs typeface="Tahoma"/>
              </a:rPr>
              <a:t>r</a:t>
            </a:r>
            <a:r>
              <a:rPr sz="2000" b="1" spc="17" dirty="0" err="1">
                <a:solidFill>
                  <a:prstClr val="black"/>
                </a:solidFill>
                <a:latin typeface="Tahoma"/>
                <a:cs typeface="Tahoma"/>
              </a:rPr>
              <a:t>i</a:t>
            </a:r>
            <a:r>
              <a:rPr sz="2000" b="1" spc="-3" dirty="0" err="1">
                <a:solidFill>
                  <a:prstClr val="black"/>
                </a:solidFill>
                <a:latin typeface="Tahoma"/>
                <a:cs typeface="Tahoma"/>
              </a:rPr>
              <a:t>s</a:t>
            </a:r>
            <a:r>
              <a:rPr sz="2000" b="1" spc="73" dirty="0" err="1">
                <a:solidFill>
                  <a:prstClr val="black"/>
                </a:solidFill>
                <a:latin typeface="Tahoma"/>
                <a:cs typeface="Tahoma"/>
              </a:rPr>
              <a:t>h</a:t>
            </a:r>
            <a:r>
              <a:rPr sz="2000" b="1" spc="63" dirty="0" err="1">
                <a:solidFill>
                  <a:prstClr val="black"/>
                </a:solidFill>
                <a:latin typeface="Tahoma"/>
                <a:cs typeface="Tahoma"/>
              </a:rPr>
              <a:t>n</a:t>
            </a:r>
            <a:r>
              <a:rPr sz="2000" b="1" dirty="0" err="1">
                <a:solidFill>
                  <a:prstClr val="black"/>
                </a:solidFill>
                <a:latin typeface="Tahoma"/>
                <a:cs typeface="Tahoma"/>
              </a:rPr>
              <a:t>a</a:t>
            </a:r>
            <a:r>
              <a:rPr sz="2000" b="1" spc="-123" dirty="0">
                <a:solidFill>
                  <a:prstClr val="black"/>
                </a:solidFill>
                <a:latin typeface="Tahoma"/>
                <a:cs typeface="Tahoma"/>
              </a:rPr>
              <a:t> </a:t>
            </a:r>
            <a:r>
              <a:rPr sz="2000" b="1" spc="20" dirty="0">
                <a:solidFill>
                  <a:prstClr val="black"/>
                </a:solidFill>
                <a:latin typeface="Tahoma"/>
                <a:cs typeface="Tahoma"/>
              </a:rPr>
              <a:t>S</a:t>
            </a:r>
            <a:r>
              <a:rPr sz="2000" b="1" spc="-140" dirty="0">
                <a:solidFill>
                  <a:prstClr val="black"/>
                </a:solidFill>
                <a:latin typeface="Tahoma"/>
                <a:cs typeface="Tahoma"/>
              </a:rPr>
              <a:t>.</a:t>
            </a:r>
            <a:endParaRPr sz="2000" dirty="0">
              <a:solidFill>
                <a:prstClr val="black"/>
              </a:solidFill>
              <a:latin typeface="Tahoma"/>
              <a:cs typeface="Tahoma"/>
            </a:endParaRPr>
          </a:p>
          <a:p>
            <a:pPr algn="ctr" defTabSz="609630">
              <a:spcBef>
                <a:spcPts val="377"/>
              </a:spcBef>
            </a:pPr>
            <a:r>
              <a:rPr lang="en-US" sz="1333" spc="103" dirty="0">
                <a:solidFill>
                  <a:prstClr val="black"/>
                </a:solidFill>
                <a:latin typeface="Tahoma"/>
                <a:cs typeface="Tahoma"/>
              </a:rPr>
              <a:t>ML Engineer</a:t>
            </a:r>
            <a:endParaRPr sz="1200" dirty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3588627" y="2461366"/>
            <a:ext cx="2118783" cy="1820757"/>
            <a:chOff x="5382940" y="3692048"/>
            <a:chExt cx="3178175" cy="2731135"/>
          </a:xfrm>
        </p:grpSpPr>
        <p:sp>
          <p:nvSpPr>
            <p:cNvPr id="20" name="object 20"/>
            <p:cNvSpPr/>
            <p:nvPr/>
          </p:nvSpPr>
          <p:spPr>
            <a:xfrm>
              <a:off x="5382940" y="3692048"/>
              <a:ext cx="3178175" cy="2731135"/>
            </a:xfrm>
            <a:custGeom>
              <a:avLst/>
              <a:gdLst/>
              <a:ahLst/>
              <a:cxnLst/>
              <a:rect l="l" t="t" r="r" b="b"/>
              <a:pathLst>
                <a:path w="3178175" h="2731135">
                  <a:moveTo>
                    <a:pt x="2383347" y="2730918"/>
                  </a:moveTo>
                  <a:lnTo>
                    <a:pt x="794448" y="2730918"/>
                  </a:lnTo>
                  <a:lnTo>
                    <a:pt x="0" y="1365458"/>
                  </a:lnTo>
                  <a:lnTo>
                    <a:pt x="794448" y="0"/>
                  </a:lnTo>
                  <a:lnTo>
                    <a:pt x="2383347" y="0"/>
                  </a:lnTo>
                  <a:lnTo>
                    <a:pt x="3177795" y="1365459"/>
                  </a:lnTo>
                  <a:lnTo>
                    <a:pt x="2383347" y="2730918"/>
                  </a:lnTo>
                  <a:close/>
                </a:path>
              </a:pathLst>
            </a:custGeom>
            <a:solidFill>
              <a:srgbClr val="152A94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" name="object 21"/>
            <p:cNvSpPr/>
            <p:nvPr/>
          </p:nvSpPr>
          <p:spPr>
            <a:xfrm>
              <a:off x="5578604" y="3843722"/>
              <a:ext cx="2787015" cy="2427605"/>
            </a:xfrm>
            <a:custGeom>
              <a:avLst/>
              <a:gdLst/>
              <a:ahLst/>
              <a:cxnLst/>
              <a:rect l="l" t="t" r="r" b="b"/>
              <a:pathLst>
                <a:path w="2787015" h="2427604">
                  <a:moveTo>
                    <a:pt x="2089851" y="2427571"/>
                  </a:moveTo>
                  <a:lnTo>
                    <a:pt x="696617" y="2427571"/>
                  </a:lnTo>
                  <a:lnTo>
                    <a:pt x="0" y="1213785"/>
                  </a:lnTo>
                  <a:lnTo>
                    <a:pt x="696617" y="0"/>
                  </a:lnTo>
                  <a:lnTo>
                    <a:pt x="2089851" y="0"/>
                  </a:lnTo>
                  <a:lnTo>
                    <a:pt x="2127593" y="65760"/>
                  </a:lnTo>
                  <a:lnTo>
                    <a:pt x="734513" y="65760"/>
                  </a:lnTo>
                  <a:lnTo>
                    <a:pt x="75791" y="1213786"/>
                  </a:lnTo>
                  <a:lnTo>
                    <a:pt x="734513" y="2361811"/>
                  </a:lnTo>
                  <a:lnTo>
                    <a:pt x="2127592" y="2361811"/>
                  </a:lnTo>
                  <a:lnTo>
                    <a:pt x="2089851" y="2427571"/>
                  </a:lnTo>
                  <a:close/>
                </a:path>
                <a:path w="2787015" h="2427604">
                  <a:moveTo>
                    <a:pt x="2127592" y="2361811"/>
                  </a:moveTo>
                  <a:lnTo>
                    <a:pt x="2051956" y="2361811"/>
                  </a:lnTo>
                  <a:lnTo>
                    <a:pt x="2710676" y="1213785"/>
                  </a:lnTo>
                  <a:lnTo>
                    <a:pt x="2051956" y="65760"/>
                  </a:lnTo>
                  <a:lnTo>
                    <a:pt x="2127593" y="65760"/>
                  </a:lnTo>
                  <a:lnTo>
                    <a:pt x="2786468" y="1213786"/>
                  </a:lnTo>
                  <a:lnTo>
                    <a:pt x="2127592" y="23618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22" name="object 2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722755" y="3975857"/>
              <a:ext cx="2496685" cy="2163299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3701826" y="4248113"/>
            <a:ext cx="1995170" cy="645412"/>
          </a:xfrm>
          <a:prstGeom prst="rect">
            <a:avLst/>
          </a:prstGeom>
        </p:spPr>
        <p:txBody>
          <a:bodyPr vert="horz" wrap="square" lIns="0" tIns="80433" rIns="0" bIns="0" rtlCol="0" anchor="t">
            <a:spAutoFit/>
          </a:bodyPr>
          <a:lstStyle/>
          <a:p>
            <a:pPr marL="8467" defTabSz="609630">
              <a:spcBef>
                <a:spcPts val="633"/>
              </a:spcBef>
            </a:pPr>
            <a:r>
              <a:rPr sz="2000" b="1" spc="30" dirty="0">
                <a:solidFill>
                  <a:prstClr val="black"/>
                </a:solidFill>
                <a:latin typeface="Tahoma"/>
                <a:cs typeface="Tahoma"/>
              </a:rPr>
              <a:t>Bal</a:t>
            </a:r>
            <a:r>
              <a:rPr sz="2000" b="1" spc="-143" dirty="0">
                <a:solidFill>
                  <a:prstClr val="black"/>
                </a:solidFill>
                <a:latin typeface="Tahoma"/>
                <a:cs typeface="Tahoma"/>
              </a:rPr>
              <a:t> </a:t>
            </a:r>
            <a:r>
              <a:rPr sz="2000" b="1" spc="23" dirty="0">
                <a:solidFill>
                  <a:prstClr val="black"/>
                </a:solidFill>
                <a:latin typeface="Tahoma"/>
                <a:cs typeface="Tahoma"/>
              </a:rPr>
              <a:t>Narendra</a:t>
            </a:r>
            <a:r>
              <a:rPr sz="2000" b="1" spc="-140" dirty="0">
                <a:solidFill>
                  <a:prstClr val="black"/>
                </a:solidFill>
                <a:latin typeface="Tahoma"/>
                <a:cs typeface="Tahoma"/>
              </a:rPr>
              <a:t> </a:t>
            </a:r>
            <a:r>
              <a:rPr sz="2000" b="1" spc="-60" dirty="0">
                <a:solidFill>
                  <a:prstClr val="black"/>
                </a:solidFill>
                <a:latin typeface="Tahoma"/>
                <a:cs typeface="Tahoma"/>
              </a:rPr>
              <a:t>S.</a:t>
            </a:r>
            <a:endParaRPr sz="2000" dirty="0">
              <a:solidFill>
                <a:prstClr val="black"/>
              </a:solidFill>
              <a:latin typeface="Tahoma"/>
              <a:cs typeface="Tahoma"/>
            </a:endParaRPr>
          </a:p>
          <a:p>
            <a:pPr marL="330217" defTabSz="609630">
              <a:spcBef>
                <a:spcPts val="377"/>
              </a:spcBef>
            </a:pPr>
            <a:r>
              <a:rPr lang="en-US" sz="1333" spc="103" dirty="0">
                <a:solidFill>
                  <a:prstClr val="black"/>
                </a:solidFill>
                <a:latin typeface="Tahoma"/>
                <a:cs typeface="Tahoma"/>
              </a:rPr>
              <a:t>Data Analyst</a:t>
            </a:r>
            <a:endParaRPr sz="12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485325" y="4248111"/>
            <a:ext cx="1247987" cy="645412"/>
          </a:xfrm>
          <a:prstGeom prst="rect">
            <a:avLst/>
          </a:prstGeom>
        </p:spPr>
        <p:txBody>
          <a:bodyPr vert="horz" wrap="square" lIns="0" tIns="80433" rIns="0" bIns="0" rtlCol="0" anchor="t">
            <a:spAutoFit/>
          </a:bodyPr>
          <a:lstStyle/>
          <a:p>
            <a:pPr marL="70277" defTabSz="609630">
              <a:spcBef>
                <a:spcPts val="633"/>
              </a:spcBef>
            </a:pPr>
            <a:r>
              <a:rPr sz="2000" b="1" spc="30" dirty="0">
                <a:solidFill>
                  <a:prstClr val="black"/>
                </a:solidFill>
                <a:latin typeface="Tahoma"/>
                <a:cs typeface="Tahoma"/>
              </a:rPr>
              <a:t>N</a:t>
            </a:r>
            <a:r>
              <a:rPr sz="2000" b="1" dirty="0">
                <a:solidFill>
                  <a:prstClr val="black"/>
                </a:solidFill>
                <a:latin typeface="Tahoma"/>
                <a:cs typeface="Tahoma"/>
              </a:rPr>
              <a:t>a</a:t>
            </a:r>
            <a:r>
              <a:rPr sz="2000" b="1" spc="-17" dirty="0">
                <a:solidFill>
                  <a:prstClr val="black"/>
                </a:solidFill>
                <a:latin typeface="Tahoma"/>
                <a:cs typeface="Tahoma"/>
              </a:rPr>
              <a:t>v</a:t>
            </a:r>
            <a:r>
              <a:rPr sz="2000" b="1" spc="7" dirty="0">
                <a:solidFill>
                  <a:prstClr val="black"/>
                </a:solidFill>
                <a:latin typeface="Tahoma"/>
                <a:cs typeface="Tahoma"/>
              </a:rPr>
              <a:t>y</a:t>
            </a:r>
            <a:r>
              <a:rPr sz="2000" b="1" dirty="0">
                <a:solidFill>
                  <a:prstClr val="black"/>
                </a:solidFill>
                <a:latin typeface="Tahoma"/>
                <a:cs typeface="Tahoma"/>
              </a:rPr>
              <a:t>a</a:t>
            </a:r>
            <a:r>
              <a:rPr sz="2000" b="1" spc="-123" dirty="0">
                <a:solidFill>
                  <a:prstClr val="black"/>
                </a:solidFill>
                <a:latin typeface="Tahoma"/>
                <a:cs typeface="Tahoma"/>
              </a:rPr>
              <a:t> </a:t>
            </a:r>
            <a:r>
              <a:rPr sz="2000" b="1" spc="100" dirty="0">
                <a:solidFill>
                  <a:prstClr val="black"/>
                </a:solidFill>
                <a:latin typeface="Tahoma"/>
                <a:cs typeface="Tahoma"/>
              </a:rPr>
              <a:t>K</a:t>
            </a:r>
            <a:r>
              <a:rPr sz="2000" b="1" spc="-140" dirty="0">
                <a:solidFill>
                  <a:prstClr val="black"/>
                </a:solidFill>
                <a:latin typeface="Tahoma"/>
                <a:cs typeface="Tahoma"/>
              </a:rPr>
              <a:t>.</a:t>
            </a:r>
            <a:endParaRPr sz="2000" dirty="0">
              <a:solidFill>
                <a:prstClr val="black"/>
              </a:solidFill>
              <a:latin typeface="Tahoma"/>
              <a:cs typeface="Tahoma"/>
            </a:endParaRPr>
          </a:p>
          <a:p>
            <a:pPr marL="8467" defTabSz="609630">
              <a:spcBef>
                <a:spcPts val="377"/>
              </a:spcBef>
            </a:pPr>
            <a:r>
              <a:rPr lang="en-US" sz="1333" spc="-10" dirty="0">
                <a:solidFill>
                  <a:prstClr val="black"/>
                </a:solidFill>
                <a:latin typeface="Tahoma"/>
                <a:cs typeface="Tahoma"/>
              </a:rPr>
              <a:t>Data Engineer</a:t>
            </a:r>
            <a:endParaRPr sz="12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title"/>
          </p:nvPr>
        </p:nvSpPr>
        <p:spPr>
          <a:xfrm>
            <a:off x="981101" y="918395"/>
            <a:ext cx="3267287" cy="726760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spc="76" dirty="0">
                <a:solidFill>
                  <a:srgbClr val="152A94"/>
                </a:solidFill>
              </a:rPr>
              <a:t>OUR</a:t>
            </a:r>
            <a:r>
              <a:rPr spc="-339" dirty="0">
                <a:solidFill>
                  <a:srgbClr val="152A94"/>
                </a:solidFill>
              </a:rPr>
              <a:t> </a:t>
            </a:r>
            <a:r>
              <a:rPr spc="183" dirty="0">
                <a:solidFill>
                  <a:srgbClr val="152A94"/>
                </a:solidFill>
              </a:rPr>
              <a:t>TEAM</a:t>
            </a:r>
          </a:p>
        </p:txBody>
      </p:sp>
      <p:sp>
        <p:nvSpPr>
          <p:cNvPr id="26" name="object 26"/>
          <p:cNvSpPr txBox="1"/>
          <p:nvPr/>
        </p:nvSpPr>
        <p:spPr>
          <a:xfrm>
            <a:off x="9080107" y="4248111"/>
            <a:ext cx="1247987" cy="850532"/>
          </a:xfrm>
          <a:prstGeom prst="rect">
            <a:avLst/>
          </a:prstGeom>
        </p:spPr>
        <p:txBody>
          <a:bodyPr vert="horz" wrap="square" lIns="0" tIns="80433" rIns="0" bIns="0" rtlCol="0" anchor="t">
            <a:spAutoFit/>
          </a:bodyPr>
          <a:lstStyle/>
          <a:p>
            <a:pPr marL="69853" defTabSz="609630">
              <a:spcBef>
                <a:spcPts val="633"/>
              </a:spcBef>
            </a:pPr>
            <a:r>
              <a:rPr sz="2000" b="1" spc="20" dirty="0">
                <a:solidFill>
                  <a:prstClr val="black"/>
                </a:solidFill>
                <a:latin typeface="Tahoma"/>
                <a:cs typeface="Tahoma"/>
              </a:rPr>
              <a:t>S</a:t>
            </a:r>
            <a:r>
              <a:rPr sz="2000" b="1" spc="-13" dirty="0">
                <a:solidFill>
                  <a:prstClr val="black"/>
                </a:solidFill>
                <a:latin typeface="Tahoma"/>
                <a:cs typeface="Tahoma"/>
              </a:rPr>
              <a:t>r</a:t>
            </a:r>
            <a:r>
              <a:rPr sz="2000" b="1" spc="43" dirty="0">
                <a:solidFill>
                  <a:prstClr val="black"/>
                </a:solidFill>
                <a:latin typeface="Tahoma"/>
                <a:cs typeface="Tahoma"/>
              </a:rPr>
              <a:t>u</a:t>
            </a:r>
            <a:r>
              <a:rPr sz="2000" b="1" spc="37" dirty="0">
                <a:solidFill>
                  <a:prstClr val="black"/>
                </a:solidFill>
                <a:latin typeface="Tahoma"/>
                <a:cs typeface="Tahoma"/>
              </a:rPr>
              <a:t>t</a:t>
            </a:r>
            <a:r>
              <a:rPr sz="2000" b="1" spc="73" dirty="0">
                <a:solidFill>
                  <a:prstClr val="black"/>
                </a:solidFill>
                <a:latin typeface="Tahoma"/>
                <a:cs typeface="Tahoma"/>
              </a:rPr>
              <a:t>h</a:t>
            </a:r>
            <a:r>
              <a:rPr sz="2000" b="1" spc="17" dirty="0">
                <a:solidFill>
                  <a:prstClr val="black"/>
                </a:solidFill>
                <a:latin typeface="Tahoma"/>
                <a:cs typeface="Tahoma"/>
              </a:rPr>
              <a:t>i</a:t>
            </a:r>
            <a:r>
              <a:rPr sz="2000" b="1" spc="-123" dirty="0">
                <a:solidFill>
                  <a:prstClr val="black"/>
                </a:solidFill>
                <a:latin typeface="Tahoma"/>
                <a:cs typeface="Tahoma"/>
              </a:rPr>
              <a:t> </a:t>
            </a:r>
            <a:r>
              <a:rPr sz="2000" b="1" spc="107" dirty="0">
                <a:solidFill>
                  <a:prstClr val="black"/>
                </a:solidFill>
                <a:latin typeface="Tahoma"/>
                <a:cs typeface="Tahoma"/>
              </a:rPr>
              <a:t>V</a:t>
            </a:r>
            <a:r>
              <a:rPr sz="2000" b="1" spc="-140" dirty="0">
                <a:solidFill>
                  <a:prstClr val="black"/>
                </a:solidFill>
                <a:latin typeface="Tahoma"/>
                <a:cs typeface="Tahoma"/>
              </a:rPr>
              <a:t>.</a:t>
            </a:r>
            <a:endParaRPr sz="2000" dirty="0">
              <a:solidFill>
                <a:prstClr val="black"/>
              </a:solidFill>
              <a:latin typeface="Tahoma"/>
              <a:cs typeface="Tahoma"/>
            </a:endParaRPr>
          </a:p>
          <a:p>
            <a:pPr marL="8467" defTabSz="609630">
              <a:spcBef>
                <a:spcPts val="377"/>
              </a:spcBef>
            </a:pPr>
            <a:r>
              <a:rPr lang="en-US" sz="1333" spc="-10" dirty="0">
                <a:solidFill>
                  <a:prstClr val="black"/>
                </a:solidFill>
                <a:latin typeface="Tahoma"/>
                <a:ea typeface="Tahoma"/>
                <a:cs typeface="Tahoma"/>
              </a:rPr>
              <a:t>Research and Documentation</a:t>
            </a:r>
          </a:p>
        </p:txBody>
      </p:sp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70EAB088-691C-71F8-EDC9-185850DB4E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42"/>
    </mc:Choice>
    <mc:Fallback>
      <p:transition spd="slow" advTm="4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114253" y="3586545"/>
            <a:ext cx="4381499" cy="26796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533058" y="4432825"/>
            <a:ext cx="6154150" cy="2832071"/>
          </a:xfrm>
          <a:prstGeom prst="rect">
            <a:avLst/>
          </a:prstGeom>
        </p:spPr>
      </p:pic>
      <p:sp>
        <p:nvSpPr>
          <p:cNvPr id="10" name="object 7">
            <a:extLst>
              <a:ext uri="{FF2B5EF4-FFF2-40B4-BE49-F238E27FC236}">
                <a16:creationId xmlns:a16="http://schemas.microsoft.com/office/drawing/2014/main" id="{3200F218-1A91-CCCC-0DB9-06D0A1CE8C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8557" y="1194435"/>
            <a:ext cx="10592893" cy="2077021"/>
          </a:xfrm>
          <a:prstGeom prst="rect">
            <a:avLst/>
          </a:prstGeom>
        </p:spPr>
        <p:txBody>
          <a:bodyPr vert="horz" wrap="square" lIns="0" tIns="8043" rIns="0" bIns="0" rtlCol="0" anchor="t">
            <a:spAutoFit/>
          </a:bodyPr>
          <a:lstStyle/>
          <a:p>
            <a:pPr marL="8467" marR="3387" algn="ctr">
              <a:lnSpc>
                <a:spcPct val="116100"/>
              </a:lnSpc>
              <a:spcBef>
                <a:spcPts val="63"/>
              </a:spcBef>
            </a:pPr>
            <a:r>
              <a:rPr lang="en-US" sz="4000" spc="-10" dirty="0"/>
              <a:t>Rate at which customers stop doing business with a company over a certain period is called </a:t>
            </a:r>
            <a:r>
              <a:rPr sz="4000" spc="70" dirty="0">
                <a:solidFill>
                  <a:srgbClr val="152A94"/>
                </a:solidFill>
              </a:rPr>
              <a:t>CHURN</a:t>
            </a: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2C0E0B06-890F-C31D-2458-5E2EBE416C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39"/>
    </mc:Choice>
    <mc:Fallback>
      <p:transition spd="slow" advTm="8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64112"/>
            <a:ext cx="2251161" cy="1393887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536878" y="32"/>
            <a:ext cx="5655107" cy="3941149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77333" y="959301"/>
            <a:ext cx="8415468" cy="1404060"/>
          </a:xfrm>
          <a:prstGeom prst="rect">
            <a:avLst/>
          </a:prstGeom>
        </p:spPr>
        <p:txBody>
          <a:bodyPr vert="horz" wrap="square" lIns="0" tIns="8467" rIns="0" bIns="0" rtlCol="0" anchor="t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sz="4534" spc="47">
                <a:ea typeface="Tahoma"/>
              </a:rPr>
              <a:t>LARGEST AUTO INSURANCE COMPANIES IN THE US</a:t>
            </a:r>
          </a:p>
        </p:txBody>
      </p:sp>
      <p:pic>
        <p:nvPicPr>
          <p:cNvPr id="9" name="Picture 9" descr="Chart, waterfall chart&#10;&#10;Description automatically generated">
            <a:extLst>
              <a:ext uri="{FF2B5EF4-FFF2-40B4-BE49-F238E27FC236}">
                <a16:creationId xmlns:a16="http://schemas.microsoft.com/office/drawing/2014/main" id="{9B6BD1E4-8A65-4735-4AD9-2C8CCF1640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58341" y="2406589"/>
            <a:ext cx="8743243" cy="4199119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E2746E25-E75B-E200-FEAF-CE275E91B8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44"/>
    </mc:Choice>
    <mc:Fallback>
      <p:transition spd="slow" advTm="6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3">
            <a:extLst>
              <a:ext uri="{FF2B5EF4-FFF2-40B4-BE49-F238E27FC236}">
                <a16:creationId xmlns:a16="http://schemas.microsoft.com/office/drawing/2014/main" id="{070F1B4C-4B00-8E37-A81A-42BA015F2012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-47037" y="536222"/>
            <a:ext cx="12239036" cy="6923851"/>
          </a:xfrm>
          <a:prstGeom prst="rect">
            <a:avLst/>
          </a:prstGeom>
        </p:spPr>
      </p:pic>
      <p:sp>
        <p:nvSpPr>
          <p:cNvPr id="11" name="object 5">
            <a:extLst>
              <a:ext uri="{FF2B5EF4-FFF2-40B4-BE49-F238E27FC236}">
                <a16:creationId xmlns:a16="http://schemas.microsoft.com/office/drawing/2014/main" id="{BF20CFAA-4B4D-3971-7AFC-E84C93135750}"/>
              </a:ext>
            </a:extLst>
          </p:cNvPr>
          <p:cNvSpPr txBox="1">
            <a:spLocks noGrp="1"/>
          </p:cNvSpPr>
          <p:nvPr/>
        </p:nvSpPr>
        <p:spPr>
          <a:xfrm>
            <a:off x="663831" y="1368428"/>
            <a:ext cx="10187005" cy="2360327"/>
          </a:xfrm>
          <a:prstGeom prst="rect">
            <a:avLst/>
          </a:prstGeom>
        </p:spPr>
        <p:txBody>
          <a:bodyPr vert="horz" wrap="square" lIns="0" tIns="51373" rIns="0" bIns="0" rtlCol="0" anchor="t">
            <a:spAutoFit/>
          </a:bodyPr>
          <a:lstStyle>
            <a:lvl1pPr>
              <a:defRPr sz="7000" b="1" i="0">
                <a:solidFill>
                  <a:srgbClr val="152A94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413581" marR="3387" indent="-948314" algn="ctr" defTabSz="609630">
              <a:lnSpc>
                <a:spcPct val="116500"/>
              </a:lnSpc>
              <a:spcBef>
                <a:spcPts val="63"/>
              </a:spcBef>
            </a:pPr>
            <a:r>
              <a:rPr lang="en-US" sz="4400" spc="-197" dirty="0">
                <a:solidFill>
                  <a:srgbClr val="000000"/>
                </a:solidFill>
              </a:rPr>
              <a:t>WHY</a:t>
            </a:r>
            <a:r>
              <a:rPr lang="en-US" sz="4400" spc="-217" dirty="0">
                <a:solidFill>
                  <a:srgbClr val="000000"/>
                </a:solidFill>
              </a:rPr>
              <a:t> </a:t>
            </a:r>
            <a:r>
              <a:rPr sz="4400" spc="-213" dirty="0">
                <a:solidFill>
                  <a:srgbClr val="000000"/>
                </a:solidFill>
              </a:rPr>
              <a:t>LOOK </a:t>
            </a:r>
            <a:r>
              <a:rPr sz="4400" spc="-220" dirty="0">
                <a:solidFill>
                  <a:srgbClr val="000000"/>
                </a:solidFill>
              </a:rPr>
              <a:t>FOR </a:t>
            </a:r>
            <a:r>
              <a:rPr sz="4400" spc="-30" dirty="0">
                <a:solidFill>
                  <a:srgbClr val="000000"/>
                </a:solidFill>
              </a:rPr>
              <a:t>A</a:t>
            </a:r>
            <a:r>
              <a:rPr sz="4400" spc="-1030" dirty="0">
                <a:solidFill>
                  <a:srgbClr val="000000"/>
                </a:solidFill>
              </a:rPr>
              <a:t> </a:t>
            </a:r>
            <a:r>
              <a:rPr sz="4400" spc="-197" dirty="0"/>
              <a:t>BETTER</a:t>
            </a:r>
            <a:r>
              <a:rPr lang="en-US" sz="4400" spc="-197" dirty="0">
                <a:ea typeface="Verdana"/>
              </a:rPr>
              <a:t> </a:t>
            </a:r>
            <a:r>
              <a:rPr lang="en-US" sz="4400" spc="-197" dirty="0">
                <a:solidFill>
                  <a:srgbClr val="000000"/>
                </a:solidFill>
                <a:ea typeface="Verdana"/>
              </a:rPr>
              <a:t>SERVICE PROVIDER?</a:t>
            </a:r>
            <a:endParaRPr lang="en-US" sz="4400" b="0" spc="-197" dirty="0">
              <a:solidFill>
                <a:srgbClr val="000000"/>
              </a:solidFill>
              <a:ea typeface="Verdana"/>
            </a:endParaRPr>
          </a:p>
          <a:p>
            <a:pPr marL="1413581" marR="3387" indent="-948314" algn="ctr" defTabSz="609630">
              <a:lnSpc>
                <a:spcPct val="116500"/>
              </a:lnSpc>
              <a:spcBef>
                <a:spcPts val="63"/>
              </a:spcBef>
            </a:pPr>
            <a:endParaRPr lang="en-US" sz="4400" spc="-197" dirty="0">
              <a:ea typeface="Verdana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1522269-CC42-EE99-6350-8543C14C3C24}"/>
              </a:ext>
            </a:extLst>
          </p:cNvPr>
          <p:cNvGrpSpPr/>
          <p:nvPr/>
        </p:nvGrpSpPr>
        <p:grpSpPr>
          <a:xfrm flipH="1">
            <a:off x="2466628" y="3176665"/>
            <a:ext cx="1905563" cy="1634067"/>
            <a:chOff x="6614731" y="6458330"/>
            <a:chExt cx="3322320" cy="2451100"/>
          </a:xfrm>
        </p:grpSpPr>
        <p:sp>
          <p:nvSpPr>
            <p:cNvPr id="28" name="object 8">
              <a:extLst>
                <a:ext uri="{FF2B5EF4-FFF2-40B4-BE49-F238E27FC236}">
                  <a16:creationId xmlns:a16="http://schemas.microsoft.com/office/drawing/2014/main" id="{A7A929CE-52E9-B4B0-FBE5-71C3B7E7CF62}"/>
                </a:ext>
              </a:extLst>
            </p:cNvPr>
            <p:cNvSpPr/>
            <p:nvPr/>
          </p:nvSpPr>
          <p:spPr>
            <a:xfrm>
              <a:off x="6673301" y="6522558"/>
              <a:ext cx="3203575" cy="2327275"/>
            </a:xfrm>
            <a:custGeom>
              <a:avLst/>
              <a:gdLst/>
              <a:ahLst/>
              <a:cxnLst/>
              <a:rect l="l" t="t" r="r" b="b"/>
              <a:pathLst>
                <a:path w="3203575" h="2327275">
                  <a:moveTo>
                    <a:pt x="234137" y="2327105"/>
                  </a:moveTo>
                  <a:lnTo>
                    <a:pt x="414278" y="2316007"/>
                  </a:lnTo>
                  <a:lnTo>
                    <a:pt x="540416" y="2281684"/>
                  </a:lnTo>
                  <a:lnTo>
                    <a:pt x="672033" y="2196576"/>
                  </a:lnTo>
                  <a:lnTo>
                    <a:pt x="868609" y="2033120"/>
                  </a:lnTo>
                  <a:lnTo>
                    <a:pt x="912922" y="2047893"/>
                  </a:lnTo>
                  <a:lnTo>
                    <a:pt x="957996" y="2061766"/>
                  </a:lnTo>
                  <a:lnTo>
                    <a:pt x="1003806" y="2074721"/>
                  </a:lnTo>
                  <a:lnTo>
                    <a:pt x="1050326" y="2086740"/>
                  </a:lnTo>
                  <a:lnTo>
                    <a:pt x="1097529" y="2097806"/>
                  </a:lnTo>
                  <a:lnTo>
                    <a:pt x="1145391" y="2107902"/>
                  </a:lnTo>
                  <a:lnTo>
                    <a:pt x="1193885" y="2117010"/>
                  </a:lnTo>
                  <a:lnTo>
                    <a:pt x="1242985" y="2125112"/>
                  </a:lnTo>
                  <a:lnTo>
                    <a:pt x="1292666" y="2132191"/>
                  </a:lnTo>
                  <a:lnTo>
                    <a:pt x="1342900" y="2138229"/>
                  </a:lnTo>
                  <a:lnTo>
                    <a:pt x="1393664" y="2143208"/>
                  </a:lnTo>
                  <a:lnTo>
                    <a:pt x="1444929" y="2147112"/>
                  </a:lnTo>
                  <a:lnTo>
                    <a:pt x="1496672" y="2149922"/>
                  </a:lnTo>
                  <a:lnTo>
                    <a:pt x="1548864" y="2151621"/>
                  </a:lnTo>
                  <a:lnTo>
                    <a:pt x="1601482" y="2152191"/>
                  </a:lnTo>
                  <a:lnTo>
                    <a:pt x="1658922" y="2151512"/>
                  </a:lnTo>
                  <a:lnTo>
                    <a:pt x="1715854" y="2149489"/>
                  </a:lnTo>
                  <a:lnTo>
                    <a:pt x="1772242" y="2146146"/>
                  </a:lnTo>
                  <a:lnTo>
                    <a:pt x="1828054" y="2141505"/>
                  </a:lnTo>
                  <a:lnTo>
                    <a:pt x="1883256" y="2135589"/>
                  </a:lnTo>
                  <a:lnTo>
                    <a:pt x="1937814" y="2128421"/>
                  </a:lnTo>
                  <a:lnTo>
                    <a:pt x="1991693" y="2120023"/>
                  </a:lnTo>
                  <a:lnTo>
                    <a:pt x="2044861" y="2110418"/>
                  </a:lnTo>
                  <a:lnTo>
                    <a:pt x="2097283" y="2099629"/>
                  </a:lnTo>
                  <a:lnTo>
                    <a:pt x="2148925" y="2087679"/>
                  </a:lnTo>
                  <a:lnTo>
                    <a:pt x="2199753" y="2074591"/>
                  </a:lnTo>
                  <a:lnTo>
                    <a:pt x="2249734" y="2060386"/>
                  </a:lnTo>
                  <a:lnTo>
                    <a:pt x="2298833" y="2045089"/>
                  </a:lnTo>
                  <a:lnTo>
                    <a:pt x="2347017" y="2028722"/>
                  </a:lnTo>
                  <a:lnTo>
                    <a:pt x="2394252" y="2011307"/>
                  </a:lnTo>
                  <a:lnTo>
                    <a:pt x="2440504" y="1992867"/>
                  </a:lnTo>
                  <a:lnTo>
                    <a:pt x="2485740" y="1973426"/>
                  </a:lnTo>
                  <a:lnTo>
                    <a:pt x="2529924" y="1953005"/>
                  </a:lnTo>
                  <a:lnTo>
                    <a:pt x="2573024" y="1931628"/>
                  </a:lnTo>
                  <a:lnTo>
                    <a:pt x="2615006" y="1909317"/>
                  </a:lnTo>
                  <a:lnTo>
                    <a:pt x="2655835" y="1886095"/>
                  </a:lnTo>
                  <a:lnTo>
                    <a:pt x="2695477" y="1861986"/>
                  </a:lnTo>
                  <a:lnTo>
                    <a:pt x="2733900" y="1837010"/>
                  </a:lnTo>
                  <a:lnTo>
                    <a:pt x="2771069" y="1811193"/>
                  </a:lnTo>
                  <a:lnTo>
                    <a:pt x="2806950" y="1784555"/>
                  </a:lnTo>
                  <a:lnTo>
                    <a:pt x="2841509" y="1757121"/>
                  </a:lnTo>
                  <a:lnTo>
                    <a:pt x="2874713" y="1728912"/>
                  </a:lnTo>
                  <a:lnTo>
                    <a:pt x="2906527" y="1699951"/>
                  </a:lnTo>
                  <a:lnTo>
                    <a:pt x="2936917" y="1670262"/>
                  </a:lnTo>
                  <a:lnTo>
                    <a:pt x="2965851" y="1639867"/>
                  </a:lnTo>
                  <a:lnTo>
                    <a:pt x="2993293" y="1608788"/>
                  </a:lnTo>
                  <a:lnTo>
                    <a:pt x="3019211" y="1577049"/>
                  </a:lnTo>
                  <a:lnTo>
                    <a:pt x="3043569" y="1544672"/>
                  </a:lnTo>
                  <a:lnTo>
                    <a:pt x="3066335" y="1511680"/>
                  </a:lnTo>
                  <a:lnTo>
                    <a:pt x="3087474" y="1478096"/>
                  </a:lnTo>
                  <a:lnTo>
                    <a:pt x="3106953" y="1443943"/>
                  </a:lnTo>
                  <a:lnTo>
                    <a:pt x="3124737" y="1409243"/>
                  </a:lnTo>
                  <a:lnTo>
                    <a:pt x="3140794" y="1374018"/>
                  </a:lnTo>
                  <a:lnTo>
                    <a:pt x="3155088" y="1338293"/>
                  </a:lnTo>
                  <a:lnTo>
                    <a:pt x="3167586" y="1302089"/>
                  </a:lnTo>
                  <a:lnTo>
                    <a:pt x="3178254" y="1265430"/>
                  </a:lnTo>
                  <a:lnTo>
                    <a:pt x="3187059" y="1228338"/>
                  </a:lnTo>
                  <a:lnTo>
                    <a:pt x="3193965" y="1190836"/>
                  </a:lnTo>
                  <a:lnTo>
                    <a:pt x="3198941" y="1152946"/>
                  </a:lnTo>
                  <a:lnTo>
                    <a:pt x="3201951" y="1114691"/>
                  </a:lnTo>
                  <a:lnTo>
                    <a:pt x="3202962" y="1076095"/>
                  </a:lnTo>
                  <a:lnTo>
                    <a:pt x="3201951" y="1037499"/>
                  </a:lnTo>
                  <a:lnTo>
                    <a:pt x="3198941" y="999245"/>
                  </a:lnTo>
                  <a:lnTo>
                    <a:pt x="3193965" y="961355"/>
                  </a:lnTo>
                  <a:lnTo>
                    <a:pt x="3187059" y="923853"/>
                  </a:lnTo>
                  <a:lnTo>
                    <a:pt x="3178254" y="886761"/>
                  </a:lnTo>
                  <a:lnTo>
                    <a:pt x="3167586" y="850101"/>
                  </a:lnTo>
                  <a:lnTo>
                    <a:pt x="3155088" y="813898"/>
                  </a:lnTo>
                  <a:lnTo>
                    <a:pt x="3140794" y="778172"/>
                  </a:lnTo>
                  <a:lnTo>
                    <a:pt x="3124737" y="742948"/>
                  </a:lnTo>
                  <a:lnTo>
                    <a:pt x="3106953" y="708248"/>
                  </a:lnTo>
                  <a:lnTo>
                    <a:pt x="3087474" y="674095"/>
                  </a:lnTo>
                  <a:lnTo>
                    <a:pt x="3066335" y="640511"/>
                  </a:lnTo>
                  <a:lnTo>
                    <a:pt x="3043569" y="607519"/>
                  </a:lnTo>
                  <a:lnTo>
                    <a:pt x="3019211" y="575142"/>
                  </a:lnTo>
                  <a:lnTo>
                    <a:pt x="2993293" y="543403"/>
                  </a:lnTo>
                  <a:lnTo>
                    <a:pt x="2965851" y="512324"/>
                  </a:lnTo>
                  <a:lnTo>
                    <a:pt x="2936917" y="481929"/>
                  </a:lnTo>
                  <a:lnTo>
                    <a:pt x="2906527" y="452240"/>
                  </a:lnTo>
                  <a:lnTo>
                    <a:pt x="2874713" y="423279"/>
                  </a:lnTo>
                  <a:lnTo>
                    <a:pt x="2841509" y="395070"/>
                  </a:lnTo>
                  <a:lnTo>
                    <a:pt x="2806950" y="367636"/>
                  </a:lnTo>
                  <a:lnTo>
                    <a:pt x="2771069" y="340998"/>
                  </a:lnTo>
                  <a:lnTo>
                    <a:pt x="2733900" y="315180"/>
                  </a:lnTo>
                  <a:lnTo>
                    <a:pt x="2695477" y="290205"/>
                  </a:lnTo>
                  <a:lnTo>
                    <a:pt x="2655835" y="266096"/>
                  </a:lnTo>
                  <a:lnTo>
                    <a:pt x="2615006" y="242874"/>
                  </a:lnTo>
                  <a:lnTo>
                    <a:pt x="2573024" y="220563"/>
                  </a:lnTo>
                  <a:lnTo>
                    <a:pt x="2529924" y="199186"/>
                  </a:lnTo>
                  <a:lnTo>
                    <a:pt x="2485740" y="178765"/>
                  </a:lnTo>
                  <a:lnTo>
                    <a:pt x="2440504" y="159324"/>
                  </a:lnTo>
                  <a:lnTo>
                    <a:pt x="2394252" y="140884"/>
                  </a:lnTo>
                  <a:lnTo>
                    <a:pt x="2347017" y="123469"/>
                  </a:lnTo>
                  <a:lnTo>
                    <a:pt x="2298833" y="107102"/>
                  </a:lnTo>
                  <a:lnTo>
                    <a:pt x="2249734" y="91805"/>
                  </a:lnTo>
                  <a:lnTo>
                    <a:pt x="2199753" y="77600"/>
                  </a:lnTo>
                  <a:lnTo>
                    <a:pt x="2148925" y="64512"/>
                  </a:lnTo>
                  <a:lnTo>
                    <a:pt x="2097283" y="52562"/>
                  </a:lnTo>
                  <a:lnTo>
                    <a:pt x="2044861" y="41773"/>
                  </a:lnTo>
                  <a:lnTo>
                    <a:pt x="1991693" y="32168"/>
                  </a:lnTo>
                  <a:lnTo>
                    <a:pt x="1937814" y="23770"/>
                  </a:lnTo>
                  <a:lnTo>
                    <a:pt x="1883256" y="16602"/>
                  </a:lnTo>
                  <a:lnTo>
                    <a:pt x="1828054" y="10686"/>
                  </a:lnTo>
                  <a:lnTo>
                    <a:pt x="1772242" y="6045"/>
                  </a:lnTo>
                  <a:lnTo>
                    <a:pt x="1715854" y="2701"/>
                  </a:lnTo>
                  <a:lnTo>
                    <a:pt x="1658922" y="679"/>
                  </a:lnTo>
                  <a:lnTo>
                    <a:pt x="1601482" y="0"/>
                  </a:lnTo>
                  <a:lnTo>
                    <a:pt x="1544042" y="679"/>
                  </a:lnTo>
                  <a:lnTo>
                    <a:pt x="1487111" y="2701"/>
                  </a:lnTo>
                  <a:lnTo>
                    <a:pt x="1430722" y="6045"/>
                  </a:lnTo>
                  <a:lnTo>
                    <a:pt x="1374910" y="10686"/>
                  </a:lnTo>
                  <a:lnTo>
                    <a:pt x="1319708" y="16602"/>
                  </a:lnTo>
                  <a:lnTo>
                    <a:pt x="1265150" y="23770"/>
                  </a:lnTo>
                  <a:lnTo>
                    <a:pt x="1211271" y="32168"/>
                  </a:lnTo>
                  <a:lnTo>
                    <a:pt x="1158103" y="41773"/>
                  </a:lnTo>
                  <a:lnTo>
                    <a:pt x="1105681" y="52562"/>
                  </a:lnTo>
                  <a:lnTo>
                    <a:pt x="1054039" y="64512"/>
                  </a:lnTo>
                  <a:lnTo>
                    <a:pt x="1003211" y="77600"/>
                  </a:lnTo>
                  <a:lnTo>
                    <a:pt x="953230" y="91805"/>
                  </a:lnTo>
                  <a:lnTo>
                    <a:pt x="904131" y="107102"/>
                  </a:lnTo>
                  <a:lnTo>
                    <a:pt x="855946" y="123469"/>
                  </a:lnTo>
                  <a:lnTo>
                    <a:pt x="808711" y="140884"/>
                  </a:lnTo>
                  <a:lnTo>
                    <a:pt x="762459" y="159324"/>
                  </a:lnTo>
                  <a:lnTo>
                    <a:pt x="717224" y="178765"/>
                  </a:lnTo>
                  <a:lnTo>
                    <a:pt x="673039" y="199186"/>
                  </a:lnTo>
                  <a:lnTo>
                    <a:pt x="629939" y="220563"/>
                  </a:lnTo>
                  <a:lnTo>
                    <a:pt x="587958" y="242874"/>
                  </a:lnTo>
                  <a:lnTo>
                    <a:pt x="547128" y="266096"/>
                  </a:lnTo>
                  <a:lnTo>
                    <a:pt x="507485" y="290205"/>
                  </a:lnTo>
                  <a:lnTo>
                    <a:pt x="469063" y="315180"/>
                  </a:lnTo>
                  <a:lnTo>
                    <a:pt x="431894" y="340998"/>
                  </a:lnTo>
                  <a:lnTo>
                    <a:pt x="396013" y="367636"/>
                  </a:lnTo>
                  <a:lnTo>
                    <a:pt x="361454" y="395070"/>
                  </a:lnTo>
                  <a:lnTo>
                    <a:pt x="328250" y="423279"/>
                  </a:lnTo>
                  <a:lnTo>
                    <a:pt x="296436" y="452240"/>
                  </a:lnTo>
                  <a:lnTo>
                    <a:pt x="266045" y="481929"/>
                  </a:lnTo>
                  <a:lnTo>
                    <a:pt x="237111" y="512324"/>
                  </a:lnTo>
                  <a:lnTo>
                    <a:pt x="209669" y="543403"/>
                  </a:lnTo>
                  <a:lnTo>
                    <a:pt x="183751" y="575142"/>
                  </a:lnTo>
                  <a:lnTo>
                    <a:pt x="159393" y="607519"/>
                  </a:lnTo>
                  <a:lnTo>
                    <a:pt x="136627" y="640511"/>
                  </a:lnTo>
                  <a:lnTo>
                    <a:pt x="115488" y="674095"/>
                  </a:lnTo>
                  <a:lnTo>
                    <a:pt x="96009" y="708248"/>
                  </a:lnTo>
                  <a:lnTo>
                    <a:pt x="78224" y="742948"/>
                  </a:lnTo>
                  <a:lnTo>
                    <a:pt x="62168" y="778172"/>
                  </a:lnTo>
                  <a:lnTo>
                    <a:pt x="47874" y="813898"/>
                  </a:lnTo>
                  <a:lnTo>
                    <a:pt x="35376" y="850101"/>
                  </a:lnTo>
                  <a:lnTo>
                    <a:pt x="24708" y="886761"/>
                  </a:lnTo>
                  <a:lnTo>
                    <a:pt x="15903" y="923853"/>
                  </a:lnTo>
                  <a:lnTo>
                    <a:pt x="8996" y="961355"/>
                  </a:lnTo>
                  <a:lnTo>
                    <a:pt x="4021" y="999245"/>
                  </a:lnTo>
                  <a:lnTo>
                    <a:pt x="1010" y="1037499"/>
                  </a:lnTo>
                  <a:lnTo>
                    <a:pt x="0" y="1076095"/>
                  </a:lnTo>
                  <a:lnTo>
                    <a:pt x="1495" y="1123014"/>
                  </a:lnTo>
                  <a:lnTo>
                    <a:pt x="5939" y="1169419"/>
                  </a:lnTo>
                  <a:lnTo>
                    <a:pt x="13273" y="1215269"/>
                  </a:lnTo>
                  <a:lnTo>
                    <a:pt x="23433" y="1260523"/>
                  </a:lnTo>
                  <a:lnTo>
                    <a:pt x="36361" y="1305140"/>
                  </a:lnTo>
                  <a:lnTo>
                    <a:pt x="51993" y="1349080"/>
                  </a:lnTo>
                  <a:lnTo>
                    <a:pt x="70269" y="1392301"/>
                  </a:lnTo>
                  <a:lnTo>
                    <a:pt x="91129" y="1434763"/>
                  </a:lnTo>
                  <a:lnTo>
                    <a:pt x="114511" y="1476424"/>
                  </a:lnTo>
                  <a:lnTo>
                    <a:pt x="140353" y="1517244"/>
                  </a:lnTo>
                  <a:lnTo>
                    <a:pt x="168596" y="1557181"/>
                  </a:lnTo>
                  <a:lnTo>
                    <a:pt x="199177" y="1596194"/>
                  </a:lnTo>
                  <a:lnTo>
                    <a:pt x="232036" y="1634244"/>
                  </a:lnTo>
                  <a:lnTo>
                    <a:pt x="267111" y="1671288"/>
                  </a:lnTo>
                  <a:lnTo>
                    <a:pt x="304342" y="1707286"/>
                  </a:lnTo>
                  <a:lnTo>
                    <a:pt x="343668" y="1742197"/>
                  </a:lnTo>
                  <a:lnTo>
                    <a:pt x="385027" y="1775979"/>
                  </a:lnTo>
                  <a:lnTo>
                    <a:pt x="428358" y="1808593"/>
                  </a:lnTo>
                  <a:lnTo>
                    <a:pt x="473600" y="1839996"/>
                  </a:lnTo>
                  <a:lnTo>
                    <a:pt x="520692" y="1870149"/>
                  </a:lnTo>
                  <a:lnTo>
                    <a:pt x="490792" y="2015464"/>
                  </a:lnTo>
                  <a:lnTo>
                    <a:pt x="450975" y="2111502"/>
                  </a:lnTo>
                  <a:lnTo>
                    <a:pt x="374378" y="2201103"/>
                  </a:lnTo>
                  <a:lnTo>
                    <a:pt x="234137" y="23271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9" name="object 9">
              <a:extLst>
                <a:ext uri="{FF2B5EF4-FFF2-40B4-BE49-F238E27FC236}">
                  <a16:creationId xmlns:a16="http://schemas.microsoft.com/office/drawing/2014/main" id="{5C7F559D-BCBF-0F8B-0F34-5748E7C64953}"/>
                </a:ext>
              </a:extLst>
            </p:cNvPr>
            <p:cNvSpPr/>
            <p:nvPr/>
          </p:nvSpPr>
          <p:spPr>
            <a:xfrm>
              <a:off x="6614731" y="6458330"/>
              <a:ext cx="3322320" cy="2451100"/>
            </a:xfrm>
            <a:custGeom>
              <a:avLst/>
              <a:gdLst/>
              <a:ahLst/>
              <a:cxnLst/>
              <a:rect l="l" t="t" r="r" b="b"/>
              <a:pathLst>
                <a:path w="3322320" h="2451100">
                  <a:moveTo>
                    <a:pt x="1842409" y="12699"/>
                  </a:moveTo>
                  <a:lnTo>
                    <a:pt x="1851644" y="12699"/>
                  </a:lnTo>
                  <a:lnTo>
                    <a:pt x="1842064" y="0"/>
                  </a:lnTo>
                  <a:lnTo>
                    <a:pt x="1842409" y="12699"/>
                  </a:lnTo>
                  <a:close/>
                </a:path>
                <a:path w="3322320" h="2451100">
                  <a:moveTo>
                    <a:pt x="1652564" y="12699"/>
                  </a:moveTo>
                  <a:lnTo>
                    <a:pt x="1841552" y="12699"/>
                  </a:lnTo>
                  <a:lnTo>
                    <a:pt x="1838672" y="0"/>
                  </a:lnTo>
                  <a:lnTo>
                    <a:pt x="1658405" y="0"/>
                  </a:lnTo>
                  <a:lnTo>
                    <a:pt x="1652564" y="12699"/>
                  </a:lnTo>
                  <a:close/>
                </a:path>
                <a:path w="3322320" h="2451100">
                  <a:moveTo>
                    <a:pt x="1592048" y="12699"/>
                  </a:moveTo>
                  <a:lnTo>
                    <a:pt x="1652564" y="12699"/>
                  </a:lnTo>
                  <a:lnTo>
                    <a:pt x="1647187" y="0"/>
                  </a:lnTo>
                  <a:lnTo>
                    <a:pt x="1595576" y="0"/>
                  </a:lnTo>
                  <a:lnTo>
                    <a:pt x="1592048" y="12699"/>
                  </a:lnTo>
                  <a:close/>
                </a:path>
                <a:path w="3322320" h="2451100">
                  <a:moveTo>
                    <a:pt x="1582049" y="12699"/>
                  </a:moveTo>
                  <a:lnTo>
                    <a:pt x="1590586" y="12699"/>
                  </a:lnTo>
                  <a:lnTo>
                    <a:pt x="1590978" y="0"/>
                  </a:lnTo>
                  <a:lnTo>
                    <a:pt x="1585365" y="0"/>
                  </a:lnTo>
                  <a:lnTo>
                    <a:pt x="1582049" y="12699"/>
                  </a:lnTo>
                  <a:close/>
                </a:path>
                <a:path w="3322320" h="2451100">
                  <a:moveTo>
                    <a:pt x="1546552" y="12699"/>
                  </a:moveTo>
                  <a:lnTo>
                    <a:pt x="1578801" y="12699"/>
                  </a:lnTo>
                  <a:lnTo>
                    <a:pt x="1579252" y="0"/>
                  </a:lnTo>
                  <a:lnTo>
                    <a:pt x="1551701" y="0"/>
                  </a:lnTo>
                  <a:lnTo>
                    <a:pt x="1546552" y="12699"/>
                  </a:lnTo>
                  <a:close/>
                </a:path>
                <a:path w="3322320" h="2451100">
                  <a:moveTo>
                    <a:pt x="1505946" y="12699"/>
                  </a:moveTo>
                  <a:lnTo>
                    <a:pt x="1520270" y="12699"/>
                  </a:lnTo>
                  <a:lnTo>
                    <a:pt x="1515479" y="0"/>
                  </a:lnTo>
                  <a:lnTo>
                    <a:pt x="1509680" y="0"/>
                  </a:lnTo>
                  <a:lnTo>
                    <a:pt x="1505946" y="12699"/>
                  </a:lnTo>
                  <a:close/>
                </a:path>
                <a:path w="3322320" h="2451100">
                  <a:moveTo>
                    <a:pt x="1482801" y="12699"/>
                  </a:moveTo>
                  <a:lnTo>
                    <a:pt x="1493582" y="12699"/>
                  </a:lnTo>
                  <a:lnTo>
                    <a:pt x="1501568" y="0"/>
                  </a:lnTo>
                  <a:lnTo>
                    <a:pt x="1489938" y="0"/>
                  </a:lnTo>
                  <a:lnTo>
                    <a:pt x="1482801" y="12699"/>
                  </a:lnTo>
                  <a:close/>
                </a:path>
                <a:path w="3322320" h="2451100">
                  <a:moveTo>
                    <a:pt x="1946150" y="25399"/>
                  </a:moveTo>
                  <a:lnTo>
                    <a:pt x="1955363" y="25399"/>
                  </a:lnTo>
                  <a:lnTo>
                    <a:pt x="1953498" y="12699"/>
                  </a:lnTo>
                  <a:lnTo>
                    <a:pt x="1950389" y="12699"/>
                  </a:lnTo>
                  <a:lnTo>
                    <a:pt x="1946150" y="25399"/>
                  </a:lnTo>
                  <a:close/>
                </a:path>
                <a:path w="3322320" h="2451100">
                  <a:moveTo>
                    <a:pt x="1939520" y="25399"/>
                  </a:moveTo>
                  <a:lnTo>
                    <a:pt x="1941586" y="25399"/>
                  </a:lnTo>
                  <a:lnTo>
                    <a:pt x="1941380" y="12699"/>
                  </a:lnTo>
                  <a:lnTo>
                    <a:pt x="1939520" y="25399"/>
                  </a:lnTo>
                  <a:close/>
                </a:path>
                <a:path w="3322320" h="2451100">
                  <a:moveTo>
                    <a:pt x="1921834" y="25399"/>
                  </a:moveTo>
                  <a:lnTo>
                    <a:pt x="1934477" y="25399"/>
                  </a:lnTo>
                  <a:lnTo>
                    <a:pt x="1933813" y="12699"/>
                  </a:lnTo>
                  <a:lnTo>
                    <a:pt x="1929986" y="12699"/>
                  </a:lnTo>
                  <a:lnTo>
                    <a:pt x="1921834" y="25399"/>
                  </a:lnTo>
                  <a:close/>
                </a:path>
                <a:path w="3322320" h="2451100">
                  <a:moveTo>
                    <a:pt x="1908806" y="25399"/>
                  </a:moveTo>
                  <a:lnTo>
                    <a:pt x="1915071" y="25399"/>
                  </a:lnTo>
                  <a:lnTo>
                    <a:pt x="1912513" y="12699"/>
                  </a:lnTo>
                  <a:lnTo>
                    <a:pt x="1909065" y="12699"/>
                  </a:lnTo>
                  <a:lnTo>
                    <a:pt x="1908806" y="25399"/>
                  </a:lnTo>
                  <a:close/>
                </a:path>
                <a:path w="3322320" h="2451100">
                  <a:moveTo>
                    <a:pt x="1900130" y="25399"/>
                  </a:moveTo>
                  <a:lnTo>
                    <a:pt x="1908222" y="25399"/>
                  </a:lnTo>
                  <a:lnTo>
                    <a:pt x="1908315" y="12699"/>
                  </a:lnTo>
                  <a:lnTo>
                    <a:pt x="1900130" y="25399"/>
                  </a:lnTo>
                  <a:close/>
                </a:path>
                <a:path w="3322320" h="2451100">
                  <a:moveTo>
                    <a:pt x="1873302" y="25399"/>
                  </a:moveTo>
                  <a:lnTo>
                    <a:pt x="1900130" y="25399"/>
                  </a:lnTo>
                  <a:lnTo>
                    <a:pt x="1890476" y="12699"/>
                  </a:lnTo>
                  <a:lnTo>
                    <a:pt x="1873801" y="12699"/>
                  </a:lnTo>
                  <a:lnTo>
                    <a:pt x="1873302" y="25399"/>
                  </a:lnTo>
                  <a:close/>
                </a:path>
                <a:path w="3322320" h="2451100">
                  <a:moveTo>
                    <a:pt x="1862367" y="25399"/>
                  </a:moveTo>
                  <a:lnTo>
                    <a:pt x="1870638" y="25399"/>
                  </a:lnTo>
                  <a:lnTo>
                    <a:pt x="1867987" y="12699"/>
                  </a:lnTo>
                  <a:lnTo>
                    <a:pt x="1861516" y="12699"/>
                  </a:lnTo>
                  <a:lnTo>
                    <a:pt x="1862367" y="25399"/>
                  </a:lnTo>
                  <a:close/>
                </a:path>
                <a:path w="3322320" h="2451100">
                  <a:moveTo>
                    <a:pt x="1698427" y="25399"/>
                  </a:moveTo>
                  <a:lnTo>
                    <a:pt x="1860380" y="25399"/>
                  </a:lnTo>
                  <a:lnTo>
                    <a:pt x="1855690" y="12699"/>
                  </a:lnTo>
                  <a:lnTo>
                    <a:pt x="1698460" y="12699"/>
                  </a:lnTo>
                  <a:lnTo>
                    <a:pt x="1698427" y="25399"/>
                  </a:lnTo>
                  <a:close/>
                </a:path>
                <a:path w="3322320" h="2451100">
                  <a:moveTo>
                    <a:pt x="1547496" y="25399"/>
                  </a:moveTo>
                  <a:lnTo>
                    <a:pt x="1683412" y="25399"/>
                  </a:lnTo>
                  <a:lnTo>
                    <a:pt x="1685230" y="12699"/>
                  </a:lnTo>
                  <a:lnTo>
                    <a:pt x="1551730" y="12699"/>
                  </a:lnTo>
                  <a:lnTo>
                    <a:pt x="1547496" y="25399"/>
                  </a:lnTo>
                  <a:close/>
                </a:path>
                <a:path w="3322320" h="2451100">
                  <a:moveTo>
                    <a:pt x="1537503" y="25399"/>
                  </a:moveTo>
                  <a:lnTo>
                    <a:pt x="1540101" y="25399"/>
                  </a:lnTo>
                  <a:lnTo>
                    <a:pt x="1535191" y="12699"/>
                  </a:lnTo>
                  <a:lnTo>
                    <a:pt x="1534248" y="12699"/>
                  </a:lnTo>
                  <a:lnTo>
                    <a:pt x="1537503" y="25399"/>
                  </a:lnTo>
                  <a:close/>
                </a:path>
                <a:path w="3322320" h="2451100">
                  <a:moveTo>
                    <a:pt x="1521818" y="25399"/>
                  </a:moveTo>
                  <a:lnTo>
                    <a:pt x="1528727" y="25399"/>
                  </a:lnTo>
                  <a:lnTo>
                    <a:pt x="1534248" y="12699"/>
                  </a:lnTo>
                  <a:lnTo>
                    <a:pt x="1515719" y="12699"/>
                  </a:lnTo>
                  <a:lnTo>
                    <a:pt x="1521818" y="25399"/>
                  </a:lnTo>
                  <a:close/>
                </a:path>
                <a:path w="3322320" h="2451100">
                  <a:moveTo>
                    <a:pt x="1489682" y="25399"/>
                  </a:moveTo>
                  <a:lnTo>
                    <a:pt x="1512749" y="25399"/>
                  </a:lnTo>
                  <a:lnTo>
                    <a:pt x="1510470" y="12699"/>
                  </a:lnTo>
                  <a:lnTo>
                    <a:pt x="1490479" y="12699"/>
                  </a:lnTo>
                  <a:lnTo>
                    <a:pt x="1489872" y="13654"/>
                  </a:lnTo>
                  <a:lnTo>
                    <a:pt x="1489682" y="25399"/>
                  </a:lnTo>
                  <a:close/>
                </a:path>
                <a:path w="3322320" h="2451100">
                  <a:moveTo>
                    <a:pt x="1489872" y="13654"/>
                  </a:moveTo>
                  <a:lnTo>
                    <a:pt x="1490479" y="12699"/>
                  </a:lnTo>
                  <a:lnTo>
                    <a:pt x="1489888" y="12699"/>
                  </a:lnTo>
                  <a:lnTo>
                    <a:pt x="1489872" y="13654"/>
                  </a:lnTo>
                  <a:close/>
                </a:path>
                <a:path w="3322320" h="2451100">
                  <a:moveTo>
                    <a:pt x="1464635" y="25399"/>
                  </a:moveTo>
                  <a:lnTo>
                    <a:pt x="1482407" y="25399"/>
                  </a:lnTo>
                  <a:lnTo>
                    <a:pt x="1489872" y="13654"/>
                  </a:lnTo>
                  <a:lnTo>
                    <a:pt x="1489888" y="12699"/>
                  </a:lnTo>
                  <a:lnTo>
                    <a:pt x="1462815" y="12699"/>
                  </a:lnTo>
                  <a:lnTo>
                    <a:pt x="1464635" y="25399"/>
                  </a:lnTo>
                  <a:close/>
                </a:path>
                <a:path w="3322320" h="2451100">
                  <a:moveTo>
                    <a:pt x="1456351" y="25399"/>
                  </a:moveTo>
                  <a:lnTo>
                    <a:pt x="1464635" y="25399"/>
                  </a:lnTo>
                  <a:lnTo>
                    <a:pt x="1457248" y="12699"/>
                  </a:lnTo>
                  <a:lnTo>
                    <a:pt x="1453540" y="12699"/>
                  </a:lnTo>
                  <a:lnTo>
                    <a:pt x="1456351" y="25399"/>
                  </a:lnTo>
                  <a:close/>
                </a:path>
                <a:path w="3322320" h="2451100">
                  <a:moveTo>
                    <a:pt x="1438054" y="25399"/>
                  </a:moveTo>
                  <a:lnTo>
                    <a:pt x="1448006" y="25399"/>
                  </a:lnTo>
                  <a:lnTo>
                    <a:pt x="1445701" y="12699"/>
                  </a:lnTo>
                  <a:lnTo>
                    <a:pt x="1440027" y="12699"/>
                  </a:lnTo>
                  <a:lnTo>
                    <a:pt x="1438054" y="25399"/>
                  </a:lnTo>
                  <a:close/>
                </a:path>
                <a:path w="3322320" h="2451100">
                  <a:moveTo>
                    <a:pt x="1413565" y="25399"/>
                  </a:moveTo>
                  <a:lnTo>
                    <a:pt x="1425949" y="25399"/>
                  </a:lnTo>
                  <a:lnTo>
                    <a:pt x="1430307" y="12699"/>
                  </a:lnTo>
                  <a:lnTo>
                    <a:pt x="1412921" y="12699"/>
                  </a:lnTo>
                  <a:lnTo>
                    <a:pt x="1413565" y="25399"/>
                  </a:lnTo>
                  <a:close/>
                </a:path>
                <a:path w="3322320" h="2451100">
                  <a:moveTo>
                    <a:pt x="1408144" y="25399"/>
                  </a:moveTo>
                  <a:lnTo>
                    <a:pt x="1413565" y="25399"/>
                  </a:lnTo>
                  <a:lnTo>
                    <a:pt x="1410316" y="12699"/>
                  </a:lnTo>
                  <a:lnTo>
                    <a:pt x="1408144" y="25399"/>
                  </a:lnTo>
                  <a:close/>
                </a:path>
                <a:path w="3322320" h="2451100">
                  <a:moveTo>
                    <a:pt x="1389807" y="25399"/>
                  </a:moveTo>
                  <a:lnTo>
                    <a:pt x="1408144" y="25399"/>
                  </a:lnTo>
                  <a:lnTo>
                    <a:pt x="1401945" y="12699"/>
                  </a:lnTo>
                  <a:lnTo>
                    <a:pt x="1398564" y="12699"/>
                  </a:lnTo>
                  <a:lnTo>
                    <a:pt x="1389807" y="25399"/>
                  </a:lnTo>
                  <a:close/>
                </a:path>
                <a:path w="3322320" h="2451100">
                  <a:moveTo>
                    <a:pt x="1355217" y="25399"/>
                  </a:moveTo>
                  <a:lnTo>
                    <a:pt x="1389807" y="25399"/>
                  </a:lnTo>
                  <a:lnTo>
                    <a:pt x="1380068" y="12699"/>
                  </a:lnTo>
                  <a:lnTo>
                    <a:pt x="1360774" y="12699"/>
                  </a:lnTo>
                  <a:lnTo>
                    <a:pt x="1355217" y="25399"/>
                  </a:lnTo>
                  <a:close/>
                </a:path>
                <a:path w="3322320" h="2451100">
                  <a:moveTo>
                    <a:pt x="2015942" y="38099"/>
                  </a:moveTo>
                  <a:lnTo>
                    <a:pt x="2032565" y="38099"/>
                  </a:lnTo>
                  <a:lnTo>
                    <a:pt x="2025642" y="25399"/>
                  </a:lnTo>
                  <a:lnTo>
                    <a:pt x="2016554" y="25399"/>
                  </a:lnTo>
                  <a:lnTo>
                    <a:pt x="2015942" y="38099"/>
                  </a:lnTo>
                  <a:close/>
                </a:path>
                <a:path w="3322320" h="2451100">
                  <a:moveTo>
                    <a:pt x="2012315" y="38099"/>
                  </a:moveTo>
                  <a:lnTo>
                    <a:pt x="2013179" y="38099"/>
                  </a:lnTo>
                  <a:lnTo>
                    <a:pt x="2014846" y="25399"/>
                  </a:lnTo>
                  <a:lnTo>
                    <a:pt x="2009930" y="25399"/>
                  </a:lnTo>
                  <a:lnTo>
                    <a:pt x="2010278" y="30479"/>
                  </a:lnTo>
                  <a:lnTo>
                    <a:pt x="2012315" y="38099"/>
                  </a:lnTo>
                  <a:close/>
                </a:path>
                <a:path w="3322320" h="2451100">
                  <a:moveTo>
                    <a:pt x="1991115" y="38099"/>
                  </a:moveTo>
                  <a:lnTo>
                    <a:pt x="2010800" y="38099"/>
                  </a:lnTo>
                  <a:lnTo>
                    <a:pt x="2010278" y="30479"/>
                  </a:lnTo>
                  <a:lnTo>
                    <a:pt x="2008920" y="25399"/>
                  </a:lnTo>
                  <a:lnTo>
                    <a:pt x="1998370" y="25399"/>
                  </a:lnTo>
                  <a:lnTo>
                    <a:pt x="1991115" y="38099"/>
                  </a:lnTo>
                  <a:close/>
                </a:path>
                <a:path w="3322320" h="2451100">
                  <a:moveTo>
                    <a:pt x="1988424" y="38099"/>
                  </a:moveTo>
                  <a:lnTo>
                    <a:pt x="1991115" y="38099"/>
                  </a:lnTo>
                  <a:lnTo>
                    <a:pt x="1992131" y="25399"/>
                  </a:lnTo>
                  <a:lnTo>
                    <a:pt x="1986890" y="25399"/>
                  </a:lnTo>
                  <a:lnTo>
                    <a:pt x="1988424" y="38099"/>
                  </a:lnTo>
                  <a:close/>
                </a:path>
                <a:path w="3322320" h="2451100">
                  <a:moveTo>
                    <a:pt x="1974240" y="38099"/>
                  </a:moveTo>
                  <a:lnTo>
                    <a:pt x="1983701" y="38099"/>
                  </a:lnTo>
                  <a:lnTo>
                    <a:pt x="1981090" y="25399"/>
                  </a:lnTo>
                  <a:lnTo>
                    <a:pt x="1977176" y="25399"/>
                  </a:lnTo>
                  <a:lnTo>
                    <a:pt x="1974240" y="38099"/>
                  </a:lnTo>
                  <a:close/>
                </a:path>
                <a:path w="3322320" h="2451100">
                  <a:moveTo>
                    <a:pt x="1962627" y="38099"/>
                  </a:moveTo>
                  <a:lnTo>
                    <a:pt x="1970519" y="38099"/>
                  </a:lnTo>
                  <a:lnTo>
                    <a:pt x="1967463" y="25399"/>
                  </a:lnTo>
                  <a:lnTo>
                    <a:pt x="1962627" y="38099"/>
                  </a:lnTo>
                  <a:close/>
                </a:path>
                <a:path w="3322320" h="2451100">
                  <a:moveTo>
                    <a:pt x="1947546" y="38099"/>
                  </a:moveTo>
                  <a:lnTo>
                    <a:pt x="1952741" y="38099"/>
                  </a:lnTo>
                  <a:lnTo>
                    <a:pt x="1948775" y="25399"/>
                  </a:lnTo>
                  <a:lnTo>
                    <a:pt x="1941718" y="25399"/>
                  </a:lnTo>
                  <a:lnTo>
                    <a:pt x="1947546" y="38099"/>
                  </a:lnTo>
                  <a:close/>
                </a:path>
                <a:path w="3322320" h="2451100">
                  <a:moveTo>
                    <a:pt x="1882158" y="38099"/>
                  </a:moveTo>
                  <a:lnTo>
                    <a:pt x="1941668" y="38099"/>
                  </a:lnTo>
                  <a:lnTo>
                    <a:pt x="1941718" y="25399"/>
                  </a:lnTo>
                  <a:lnTo>
                    <a:pt x="1878225" y="25399"/>
                  </a:lnTo>
                  <a:lnTo>
                    <a:pt x="1882158" y="38099"/>
                  </a:lnTo>
                  <a:close/>
                </a:path>
                <a:path w="3322320" h="2451100">
                  <a:moveTo>
                    <a:pt x="1391814" y="38099"/>
                  </a:moveTo>
                  <a:lnTo>
                    <a:pt x="1874126" y="38099"/>
                  </a:lnTo>
                  <a:lnTo>
                    <a:pt x="1878225" y="25399"/>
                  </a:lnTo>
                  <a:lnTo>
                    <a:pt x="1392538" y="25399"/>
                  </a:lnTo>
                  <a:lnTo>
                    <a:pt x="1391814" y="38099"/>
                  </a:lnTo>
                  <a:close/>
                </a:path>
                <a:path w="3322320" h="2451100">
                  <a:moveTo>
                    <a:pt x="1386472" y="38099"/>
                  </a:moveTo>
                  <a:lnTo>
                    <a:pt x="1391814" y="38099"/>
                  </a:lnTo>
                  <a:lnTo>
                    <a:pt x="1388744" y="25399"/>
                  </a:lnTo>
                  <a:lnTo>
                    <a:pt x="1381516" y="25399"/>
                  </a:lnTo>
                  <a:lnTo>
                    <a:pt x="1386472" y="38099"/>
                  </a:lnTo>
                  <a:close/>
                </a:path>
                <a:path w="3322320" h="2451100">
                  <a:moveTo>
                    <a:pt x="1274878" y="38099"/>
                  </a:moveTo>
                  <a:lnTo>
                    <a:pt x="1380201" y="38099"/>
                  </a:lnTo>
                  <a:lnTo>
                    <a:pt x="1376686" y="25399"/>
                  </a:lnTo>
                  <a:lnTo>
                    <a:pt x="1282120" y="25399"/>
                  </a:lnTo>
                  <a:lnTo>
                    <a:pt x="1274878" y="38099"/>
                  </a:lnTo>
                  <a:close/>
                </a:path>
                <a:path w="3322320" h="2451100">
                  <a:moveTo>
                    <a:pt x="2010800" y="38099"/>
                  </a:moveTo>
                  <a:lnTo>
                    <a:pt x="2012315" y="38099"/>
                  </a:lnTo>
                  <a:lnTo>
                    <a:pt x="2010278" y="30479"/>
                  </a:lnTo>
                  <a:lnTo>
                    <a:pt x="2010800" y="38099"/>
                  </a:lnTo>
                  <a:close/>
                </a:path>
                <a:path w="3322320" h="2451100">
                  <a:moveTo>
                    <a:pt x="2078938" y="50799"/>
                  </a:moveTo>
                  <a:lnTo>
                    <a:pt x="2105127" y="50799"/>
                  </a:lnTo>
                  <a:lnTo>
                    <a:pt x="2105639" y="38099"/>
                  </a:lnTo>
                  <a:lnTo>
                    <a:pt x="2104171" y="38099"/>
                  </a:lnTo>
                  <a:lnTo>
                    <a:pt x="2078938" y="50799"/>
                  </a:lnTo>
                  <a:close/>
                </a:path>
                <a:path w="3322320" h="2451100">
                  <a:moveTo>
                    <a:pt x="2070575" y="50799"/>
                  </a:moveTo>
                  <a:lnTo>
                    <a:pt x="2078938" y="50799"/>
                  </a:lnTo>
                  <a:lnTo>
                    <a:pt x="2077605" y="38099"/>
                  </a:lnTo>
                  <a:lnTo>
                    <a:pt x="2074471" y="38099"/>
                  </a:lnTo>
                  <a:lnTo>
                    <a:pt x="2070575" y="50799"/>
                  </a:lnTo>
                  <a:close/>
                </a:path>
                <a:path w="3322320" h="2451100">
                  <a:moveTo>
                    <a:pt x="2059109" y="49518"/>
                  </a:moveTo>
                  <a:lnTo>
                    <a:pt x="2066169" y="38099"/>
                  </a:lnTo>
                  <a:lnTo>
                    <a:pt x="2060429" y="38099"/>
                  </a:lnTo>
                  <a:lnTo>
                    <a:pt x="2059109" y="49518"/>
                  </a:lnTo>
                  <a:close/>
                </a:path>
                <a:path w="3322320" h="2451100">
                  <a:moveTo>
                    <a:pt x="2049686" y="50799"/>
                  </a:moveTo>
                  <a:lnTo>
                    <a:pt x="2058316" y="50799"/>
                  </a:lnTo>
                  <a:lnTo>
                    <a:pt x="2058671" y="50226"/>
                  </a:lnTo>
                  <a:lnTo>
                    <a:pt x="2052543" y="38099"/>
                  </a:lnTo>
                  <a:lnTo>
                    <a:pt x="2049686" y="50799"/>
                  </a:lnTo>
                  <a:close/>
                </a:path>
                <a:path w="3322320" h="2451100">
                  <a:moveTo>
                    <a:pt x="2046032" y="50799"/>
                  </a:moveTo>
                  <a:lnTo>
                    <a:pt x="2046610" y="50799"/>
                  </a:lnTo>
                  <a:lnTo>
                    <a:pt x="2046802" y="38099"/>
                  </a:lnTo>
                  <a:lnTo>
                    <a:pt x="2045520" y="38099"/>
                  </a:lnTo>
                  <a:lnTo>
                    <a:pt x="2046032" y="50799"/>
                  </a:lnTo>
                  <a:close/>
                </a:path>
                <a:path w="3322320" h="2451100">
                  <a:moveTo>
                    <a:pt x="1676563" y="50799"/>
                  </a:moveTo>
                  <a:lnTo>
                    <a:pt x="2037554" y="50799"/>
                  </a:lnTo>
                  <a:lnTo>
                    <a:pt x="2036239" y="38099"/>
                  </a:lnTo>
                  <a:lnTo>
                    <a:pt x="1675805" y="38099"/>
                  </a:lnTo>
                  <a:lnTo>
                    <a:pt x="1676563" y="50799"/>
                  </a:lnTo>
                  <a:close/>
                </a:path>
                <a:path w="3322320" h="2451100">
                  <a:moveTo>
                    <a:pt x="1234737" y="50799"/>
                  </a:moveTo>
                  <a:lnTo>
                    <a:pt x="1669533" y="50799"/>
                  </a:lnTo>
                  <a:lnTo>
                    <a:pt x="1675805" y="38099"/>
                  </a:lnTo>
                  <a:lnTo>
                    <a:pt x="1238298" y="38099"/>
                  </a:lnTo>
                  <a:lnTo>
                    <a:pt x="1234737" y="50799"/>
                  </a:lnTo>
                  <a:close/>
                </a:path>
                <a:path w="3322320" h="2451100">
                  <a:moveTo>
                    <a:pt x="1208543" y="50799"/>
                  </a:moveTo>
                  <a:lnTo>
                    <a:pt x="1234737" y="50799"/>
                  </a:lnTo>
                  <a:lnTo>
                    <a:pt x="1235893" y="38099"/>
                  </a:lnTo>
                  <a:lnTo>
                    <a:pt x="1219642" y="38099"/>
                  </a:lnTo>
                  <a:lnTo>
                    <a:pt x="1208543" y="50799"/>
                  </a:lnTo>
                  <a:close/>
                </a:path>
                <a:path w="3322320" h="2451100">
                  <a:moveTo>
                    <a:pt x="2058960" y="50799"/>
                  </a:moveTo>
                  <a:lnTo>
                    <a:pt x="2059109" y="49518"/>
                  </a:lnTo>
                  <a:lnTo>
                    <a:pt x="2058671" y="50226"/>
                  </a:lnTo>
                  <a:lnTo>
                    <a:pt x="2058960" y="50799"/>
                  </a:lnTo>
                  <a:close/>
                </a:path>
                <a:path w="3322320" h="2451100">
                  <a:moveTo>
                    <a:pt x="2143003" y="63499"/>
                  </a:moveTo>
                  <a:lnTo>
                    <a:pt x="2156098" y="63499"/>
                  </a:lnTo>
                  <a:lnTo>
                    <a:pt x="2158609" y="50799"/>
                  </a:lnTo>
                  <a:lnTo>
                    <a:pt x="2142983" y="50799"/>
                  </a:lnTo>
                  <a:lnTo>
                    <a:pt x="2143003" y="63499"/>
                  </a:lnTo>
                  <a:close/>
                </a:path>
                <a:path w="3322320" h="2451100">
                  <a:moveTo>
                    <a:pt x="2136625" y="63499"/>
                  </a:moveTo>
                  <a:lnTo>
                    <a:pt x="2141289" y="63499"/>
                  </a:lnTo>
                  <a:lnTo>
                    <a:pt x="2142983" y="50799"/>
                  </a:lnTo>
                  <a:lnTo>
                    <a:pt x="2135250" y="50799"/>
                  </a:lnTo>
                  <a:lnTo>
                    <a:pt x="2136625" y="63499"/>
                  </a:lnTo>
                  <a:close/>
                </a:path>
                <a:path w="3322320" h="2451100">
                  <a:moveTo>
                    <a:pt x="1711409" y="63499"/>
                  </a:moveTo>
                  <a:lnTo>
                    <a:pt x="2106589" y="63499"/>
                  </a:lnTo>
                  <a:lnTo>
                    <a:pt x="2115239" y="50799"/>
                  </a:lnTo>
                  <a:lnTo>
                    <a:pt x="1709083" y="50799"/>
                  </a:lnTo>
                  <a:lnTo>
                    <a:pt x="1711409" y="63499"/>
                  </a:lnTo>
                  <a:close/>
                </a:path>
                <a:path w="3322320" h="2451100">
                  <a:moveTo>
                    <a:pt x="1697603" y="63499"/>
                  </a:moveTo>
                  <a:lnTo>
                    <a:pt x="1707097" y="63499"/>
                  </a:lnTo>
                  <a:lnTo>
                    <a:pt x="1699716" y="50799"/>
                  </a:lnTo>
                  <a:lnTo>
                    <a:pt x="1698726" y="50799"/>
                  </a:lnTo>
                  <a:lnTo>
                    <a:pt x="1697603" y="63499"/>
                  </a:lnTo>
                  <a:close/>
                </a:path>
                <a:path w="3322320" h="2451100">
                  <a:moveTo>
                    <a:pt x="1574791" y="63499"/>
                  </a:moveTo>
                  <a:lnTo>
                    <a:pt x="1697603" y="63499"/>
                  </a:lnTo>
                  <a:lnTo>
                    <a:pt x="1694833" y="50799"/>
                  </a:lnTo>
                  <a:lnTo>
                    <a:pt x="1575223" y="50799"/>
                  </a:lnTo>
                  <a:lnTo>
                    <a:pt x="1574791" y="63499"/>
                  </a:lnTo>
                  <a:close/>
                </a:path>
                <a:path w="3322320" h="2451100">
                  <a:moveTo>
                    <a:pt x="1247353" y="63499"/>
                  </a:moveTo>
                  <a:lnTo>
                    <a:pt x="1570090" y="63499"/>
                  </a:lnTo>
                  <a:lnTo>
                    <a:pt x="1567573" y="50799"/>
                  </a:lnTo>
                  <a:lnTo>
                    <a:pt x="1242370" y="50799"/>
                  </a:lnTo>
                  <a:lnTo>
                    <a:pt x="1247353" y="63499"/>
                  </a:lnTo>
                  <a:close/>
                </a:path>
                <a:path w="3322320" h="2451100">
                  <a:moveTo>
                    <a:pt x="1144728" y="63499"/>
                  </a:moveTo>
                  <a:lnTo>
                    <a:pt x="1232511" y="63499"/>
                  </a:lnTo>
                  <a:lnTo>
                    <a:pt x="1242370" y="50799"/>
                  </a:lnTo>
                  <a:lnTo>
                    <a:pt x="1164320" y="50799"/>
                  </a:lnTo>
                  <a:lnTo>
                    <a:pt x="1144728" y="63499"/>
                  </a:lnTo>
                  <a:close/>
                </a:path>
                <a:path w="3322320" h="2451100">
                  <a:moveTo>
                    <a:pt x="2206563" y="76199"/>
                  </a:moveTo>
                  <a:lnTo>
                    <a:pt x="2215778" y="76199"/>
                  </a:lnTo>
                  <a:lnTo>
                    <a:pt x="2210975" y="63499"/>
                  </a:lnTo>
                  <a:lnTo>
                    <a:pt x="2206969" y="63499"/>
                  </a:lnTo>
                  <a:lnTo>
                    <a:pt x="2206563" y="76199"/>
                  </a:lnTo>
                  <a:close/>
                </a:path>
                <a:path w="3322320" h="2451100">
                  <a:moveTo>
                    <a:pt x="2198219" y="76199"/>
                  </a:moveTo>
                  <a:lnTo>
                    <a:pt x="2206563" y="76199"/>
                  </a:lnTo>
                  <a:lnTo>
                    <a:pt x="2197707" y="63499"/>
                  </a:lnTo>
                  <a:lnTo>
                    <a:pt x="2198219" y="76199"/>
                  </a:lnTo>
                  <a:close/>
                </a:path>
                <a:path w="3322320" h="2451100">
                  <a:moveTo>
                    <a:pt x="2175717" y="76199"/>
                  </a:moveTo>
                  <a:lnTo>
                    <a:pt x="2194904" y="76199"/>
                  </a:lnTo>
                  <a:lnTo>
                    <a:pt x="2194983" y="63499"/>
                  </a:lnTo>
                  <a:lnTo>
                    <a:pt x="2176899" y="63499"/>
                  </a:lnTo>
                  <a:lnTo>
                    <a:pt x="2175717" y="76199"/>
                  </a:lnTo>
                  <a:close/>
                </a:path>
                <a:path w="3322320" h="2451100">
                  <a:moveTo>
                    <a:pt x="2167405" y="76199"/>
                  </a:moveTo>
                  <a:lnTo>
                    <a:pt x="2173458" y="76199"/>
                  </a:lnTo>
                  <a:lnTo>
                    <a:pt x="2173604" y="63499"/>
                  </a:lnTo>
                  <a:lnTo>
                    <a:pt x="2169478" y="63499"/>
                  </a:lnTo>
                  <a:lnTo>
                    <a:pt x="2167405" y="76199"/>
                  </a:lnTo>
                  <a:close/>
                </a:path>
                <a:path w="3322320" h="2451100">
                  <a:moveTo>
                    <a:pt x="2130706" y="76199"/>
                  </a:moveTo>
                  <a:lnTo>
                    <a:pt x="2167405" y="76199"/>
                  </a:lnTo>
                  <a:lnTo>
                    <a:pt x="2159340" y="63499"/>
                  </a:lnTo>
                  <a:lnTo>
                    <a:pt x="2133616" y="63499"/>
                  </a:lnTo>
                  <a:lnTo>
                    <a:pt x="2130706" y="76199"/>
                  </a:lnTo>
                  <a:close/>
                </a:path>
                <a:path w="3322320" h="2451100">
                  <a:moveTo>
                    <a:pt x="2129812" y="75123"/>
                  </a:moveTo>
                  <a:lnTo>
                    <a:pt x="2133297" y="63499"/>
                  </a:lnTo>
                  <a:lnTo>
                    <a:pt x="2130606" y="63499"/>
                  </a:lnTo>
                  <a:lnTo>
                    <a:pt x="2129606" y="74874"/>
                  </a:lnTo>
                  <a:lnTo>
                    <a:pt x="2129812" y="75123"/>
                  </a:lnTo>
                  <a:close/>
                </a:path>
                <a:path w="3322320" h="2451100">
                  <a:moveTo>
                    <a:pt x="1940676" y="76199"/>
                  </a:moveTo>
                  <a:lnTo>
                    <a:pt x="2129490" y="76199"/>
                  </a:lnTo>
                  <a:lnTo>
                    <a:pt x="2129606" y="74874"/>
                  </a:lnTo>
                  <a:lnTo>
                    <a:pt x="2120169" y="63499"/>
                  </a:lnTo>
                  <a:lnTo>
                    <a:pt x="1938982" y="63499"/>
                  </a:lnTo>
                  <a:lnTo>
                    <a:pt x="1940676" y="76199"/>
                  </a:lnTo>
                  <a:close/>
                </a:path>
                <a:path w="3322320" h="2451100">
                  <a:moveTo>
                    <a:pt x="1911377" y="76199"/>
                  </a:moveTo>
                  <a:lnTo>
                    <a:pt x="1920984" y="76199"/>
                  </a:lnTo>
                  <a:lnTo>
                    <a:pt x="1938982" y="63499"/>
                  </a:lnTo>
                  <a:lnTo>
                    <a:pt x="1907823" y="63499"/>
                  </a:lnTo>
                  <a:lnTo>
                    <a:pt x="1911377" y="76199"/>
                  </a:lnTo>
                  <a:close/>
                </a:path>
                <a:path w="3322320" h="2451100">
                  <a:moveTo>
                    <a:pt x="1869622" y="76199"/>
                  </a:moveTo>
                  <a:lnTo>
                    <a:pt x="1906640" y="76199"/>
                  </a:lnTo>
                  <a:lnTo>
                    <a:pt x="1907823" y="63499"/>
                  </a:lnTo>
                  <a:lnTo>
                    <a:pt x="1864539" y="63499"/>
                  </a:lnTo>
                  <a:lnTo>
                    <a:pt x="1869622" y="76199"/>
                  </a:lnTo>
                  <a:close/>
                </a:path>
                <a:path w="3322320" h="2451100">
                  <a:moveTo>
                    <a:pt x="1834370" y="88899"/>
                  </a:moveTo>
                  <a:lnTo>
                    <a:pt x="1850833" y="88899"/>
                  </a:lnTo>
                  <a:lnTo>
                    <a:pt x="1844508" y="76199"/>
                  </a:lnTo>
                  <a:lnTo>
                    <a:pt x="1864539" y="63499"/>
                  </a:lnTo>
                  <a:lnTo>
                    <a:pt x="1819465" y="63499"/>
                  </a:lnTo>
                  <a:lnTo>
                    <a:pt x="1823105" y="76199"/>
                  </a:lnTo>
                  <a:lnTo>
                    <a:pt x="1831812" y="76199"/>
                  </a:lnTo>
                  <a:lnTo>
                    <a:pt x="1834370" y="88899"/>
                  </a:lnTo>
                  <a:close/>
                </a:path>
                <a:path w="3322320" h="2451100">
                  <a:moveTo>
                    <a:pt x="1734217" y="76199"/>
                  </a:moveTo>
                  <a:lnTo>
                    <a:pt x="1814904" y="76199"/>
                  </a:lnTo>
                  <a:lnTo>
                    <a:pt x="1819465" y="63499"/>
                  </a:lnTo>
                  <a:lnTo>
                    <a:pt x="1731041" y="63499"/>
                  </a:lnTo>
                  <a:lnTo>
                    <a:pt x="1734217" y="76199"/>
                  </a:lnTo>
                  <a:close/>
                </a:path>
                <a:path w="3322320" h="2451100">
                  <a:moveTo>
                    <a:pt x="1722969" y="76199"/>
                  </a:moveTo>
                  <a:lnTo>
                    <a:pt x="1734217" y="76199"/>
                  </a:lnTo>
                  <a:lnTo>
                    <a:pt x="1722318" y="63499"/>
                  </a:lnTo>
                  <a:lnTo>
                    <a:pt x="1722969" y="76199"/>
                  </a:lnTo>
                  <a:close/>
                </a:path>
                <a:path w="3322320" h="2451100">
                  <a:moveTo>
                    <a:pt x="1645809" y="76199"/>
                  </a:moveTo>
                  <a:lnTo>
                    <a:pt x="1720391" y="76199"/>
                  </a:lnTo>
                  <a:lnTo>
                    <a:pt x="1721102" y="63499"/>
                  </a:lnTo>
                  <a:lnTo>
                    <a:pt x="1643729" y="63499"/>
                  </a:lnTo>
                  <a:lnTo>
                    <a:pt x="1645809" y="76199"/>
                  </a:lnTo>
                  <a:close/>
                </a:path>
                <a:path w="3322320" h="2451100">
                  <a:moveTo>
                    <a:pt x="1633797" y="76199"/>
                  </a:moveTo>
                  <a:lnTo>
                    <a:pt x="1637743" y="76199"/>
                  </a:lnTo>
                  <a:lnTo>
                    <a:pt x="1636195" y="63499"/>
                  </a:lnTo>
                  <a:lnTo>
                    <a:pt x="1633797" y="76199"/>
                  </a:lnTo>
                  <a:close/>
                </a:path>
                <a:path w="3322320" h="2451100">
                  <a:moveTo>
                    <a:pt x="1526966" y="76199"/>
                  </a:moveTo>
                  <a:lnTo>
                    <a:pt x="1617460" y="76199"/>
                  </a:lnTo>
                  <a:lnTo>
                    <a:pt x="1621411" y="63499"/>
                  </a:lnTo>
                  <a:lnTo>
                    <a:pt x="1532554" y="63499"/>
                  </a:lnTo>
                  <a:lnTo>
                    <a:pt x="1526966" y="76199"/>
                  </a:lnTo>
                  <a:close/>
                </a:path>
                <a:path w="3322320" h="2451100">
                  <a:moveTo>
                    <a:pt x="1212155" y="76199"/>
                  </a:moveTo>
                  <a:lnTo>
                    <a:pt x="1526628" y="76199"/>
                  </a:lnTo>
                  <a:lnTo>
                    <a:pt x="1524030" y="63499"/>
                  </a:lnTo>
                  <a:lnTo>
                    <a:pt x="1211776" y="63499"/>
                  </a:lnTo>
                  <a:lnTo>
                    <a:pt x="1212155" y="76199"/>
                  </a:lnTo>
                  <a:close/>
                </a:path>
                <a:path w="3322320" h="2451100">
                  <a:moveTo>
                    <a:pt x="1103531" y="76199"/>
                  </a:moveTo>
                  <a:lnTo>
                    <a:pt x="1207890" y="76199"/>
                  </a:lnTo>
                  <a:lnTo>
                    <a:pt x="1208720" y="63499"/>
                  </a:lnTo>
                  <a:lnTo>
                    <a:pt x="1109530" y="63499"/>
                  </a:lnTo>
                  <a:lnTo>
                    <a:pt x="1103531" y="76199"/>
                  </a:lnTo>
                  <a:close/>
                </a:path>
                <a:path w="3322320" h="2451100">
                  <a:moveTo>
                    <a:pt x="2129490" y="76199"/>
                  </a:moveTo>
                  <a:lnTo>
                    <a:pt x="2129812" y="75123"/>
                  </a:lnTo>
                  <a:lnTo>
                    <a:pt x="2129606" y="74874"/>
                  </a:lnTo>
                  <a:lnTo>
                    <a:pt x="2129490" y="76199"/>
                  </a:lnTo>
                  <a:close/>
                </a:path>
                <a:path w="3322320" h="2451100">
                  <a:moveTo>
                    <a:pt x="2129490" y="76199"/>
                  </a:moveTo>
                  <a:lnTo>
                    <a:pt x="2130706" y="76199"/>
                  </a:lnTo>
                  <a:lnTo>
                    <a:pt x="2129812" y="75123"/>
                  </a:lnTo>
                  <a:lnTo>
                    <a:pt x="2129490" y="76199"/>
                  </a:lnTo>
                  <a:close/>
                </a:path>
                <a:path w="3322320" h="2451100">
                  <a:moveTo>
                    <a:pt x="2254139" y="88899"/>
                  </a:moveTo>
                  <a:lnTo>
                    <a:pt x="2261553" y="88899"/>
                  </a:lnTo>
                  <a:lnTo>
                    <a:pt x="2258982" y="76199"/>
                  </a:lnTo>
                  <a:lnTo>
                    <a:pt x="2258470" y="77037"/>
                  </a:lnTo>
                  <a:lnTo>
                    <a:pt x="2254139" y="88899"/>
                  </a:lnTo>
                  <a:close/>
                </a:path>
                <a:path w="3322320" h="2451100">
                  <a:moveTo>
                    <a:pt x="2252735" y="86424"/>
                  </a:moveTo>
                  <a:lnTo>
                    <a:pt x="2258470" y="77037"/>
                  </a:lnTo>
                  <a:lnTo>
                    <a:pt x="2258776" y="76199"/>
                  </a:lnTo>
                  <a:lnTo>
                    <a:pt x="2246937" y="76199"/>
                  </a:lnTo>
                  <a:lnTo>
                    <a:pt x="2252735" y="86424"/>
                  </a:lnTo>
                  <a:close/>
                </a:path>
                <a:path w="3322320" h="2451100">
                  <a:moveTo>
                    <a:pt x="1965829" y="88899"/>
                  </a:moveTo>
                  <a:lnTo>
                    <a:pt x="2230109" y="88899"/>
                  </a:lnTo>
                  <a:lnTo>
                    <a:pt x="2225863" y="76199"/>
                  </a:lnTo>
                  <a:lnTo>
                    <a:pt x="1967164" y="76199"/>
                  </a:lnTo>
                  <a:lnTo>
                    <a:pt x="1965829" y="88899"/>
                  </a:lnTo>
                  <a:close/>
                </a:path>
                <a:path w="3322320" h="2451100">
                  <a:moveTo>
                    <a:pt x="1953312" y="88899"/>
                  </a:moveTo>
                  <a:lnTo>
                    <a:pt x="1960986" y="76199"/>
                  </a:lnTo>
                  <a:lnTo>
                    <a:pt x="1957830" y="76199"/>
                  </a:lnTo>
                  <a:lnTo>
                    <a:pt x="1953312" y="88899"/>
                  </a:lnTo>
                  <a:close/>
                </a:path>
                <a:path w="3322320" h="2451100">
                  <a:moveTo>
                    <a:pt x="1927840" y="88899"/>
                  </a:moveTo>
                  <a:lnTo>
                    <a:pt x="1934929" y="88899"/>
                  </a:lnTo>
                  <a:lnTo>
                    <a:pt x="1934776" y="76199"/>
                  </a:lnTo>
                  <a:lnTo>
                    <a:pt x="1925814" y="76199"/>
                  </a:lnTo>
                  <a:lnTo>
                    <a:pt x="1927840" y="88899"/>
                  </a:lnTo>
                  <a:close/>
                </a:path>
                <a:path w="3322320" h="2451100">
                  <a:moveTo>
                    <a:pt x="1922187" y="88899"/>
                  </a:moveTo>
                  <a:lnTo>
                    <a:pt x="1923695" y="76199"/>
                  </a:lnTo>
                  <a:lnTo>
                    <a:pt x="1920678" y="76199"/>
                  </a:lnTo>
                  <a:lnTo>
                    <a:pt x="1918842" y="85202"/>
                  </a:lnTo>
                  <a:lnTo>
                    <a:pt x="1922187" y="88899"/>
                  </a:lnTo>
                  <a:close/>
                </a:path>
                <a:path w="3322320" h="2451100">
                  <a:moveTo>
                    <a:pt x="1918721" y="85794"/>
                  </a:moveTo>
                  <a:lnTo>
                    <a:pt x="1918842" y="85202"/>
                  </a:lnTo>
                  <a:lnTo>
                    <a:pt x="1910700" y="76199"/>
                  </a:lnTo>
                  <a:lnTo>
                    <a:pt x="1908740" y="76199"/>
                  </a:lnTo>
                  <a:lnTo>
                    <a:pt x="1908690" y="76804"/>
                  </a:lnTo>
                  <a:lnTo>
                    <a:pt x="1918721" y="85794"/>
                  </a:lnTo>
                  <a:close/>
                </a:path>
                <a:path w="3322320" h="2451100">
                  <a:moveTo>
                    <a:pt x="1850833" y="88899"/>
                  </a:moveTo>
                  <a:lnTo>
                    <a:pt x="1907703" y="88899"/>
                  </a:lnTo>
                  <a:lnTo>
                    <a:pt x="1908690" y="76804"/>
                  </a:lnTo>
                  <a:lnTo>
                    <a:pt x="1908016" y="76199"/>
                  </a:lnTo>
                  <a:lnTo>
                    <a:pt x="1853637" y="76199"/>
                  </a:lnTo>
                  <a:lnTo>
                    <a:pt x="1850833" y="88899"/>
                  </a:lnTo>
                  <a:close/>
                </a:path>
                <a:path w="3322320" h="2451100">
                  <a:moveTo>
                    <a:pt x="1827620" y="88899"/>
                  </a:moveTo>
                  <a:lnTo>
                    <a:pt x="1832988" y="88899"/>
                  </a:lnTo>
                  <a:lnTo>
                    <a:pt x="1831281" y="76199"/>
                  </a:lnTo>
                  <a:lnTo>
                    <a:pt x="1827620" y="88899"/>
                  </a:lnTo>
                  <a:close/>
                </a:path>
                <a:path w="3322320" h="2451100">
                  <a:moveTo>
                    <a:pt x="1741917" y="88899"/>
                  </a:moveTo>
                  <a:lnTo>
                    <a:pt x="1827620" y="88899"/>
                  </a:lnTo>
                  <a:lnTo>
                    <a:pt x="1822192" y="76199"/>
                  </a:lnTo>
                  <a:lnTo>
                    <a:pt x="1738874" y="76199"/>
                  </a:lnTo>
                  <a:lnTo>
                    <a:pt x="1741917" y="88899"/>
                  </a:lnTo>
                  <a:close/>
                </a:path>
                <a:path w="3322320" h="2451100">
                  <a:moveTo>
                    <a:pt x="1650831" y="88899"/>
                  </a:moveTo>
                  <a:lnTo>
                    <a:pt x="1741545" y="88899"/>
                  </a:lnTo>
                  <a:lnTo>
                    <a:pt x="1738874" y="76199"/>
                  </a:lnTo>
                  <a:lnTo>
                    <a:pt x="1654313" y="76199"/>
                  </a:lnTo>
                  <a:lnTo>
                    <a:pt x="1650831" y="88899"/>
                  </a:lnTo>
                  <a:close/>
                </a:path>
                <a:path w="3322320" h="2451100">
                  <a:moveTo>
                    <a:pt x="1646822" y="80991"/>
                  </a:moveTo>
                  <a:lnTo>
                    <a:pt x="1652705" y="76199"/>
                  </a:lnTo>
                  <a:lnTo>
                    <a:pt x="1644394" y="76199"/>
                  </a:lnTo>
                  <a:lnTo>
                    <a:pt x="1646822" y="80991"/>
                  </a:lnTo>
                  <a:close/>
                </a:path>
                <a:path w="3322320" h="2451100">
                  <a:moveTo>
                    <a:pt x="1642858" y="84220"/>
                  </a:moveTo>
                  <a:lnTo>
                    <a:pt x="1646822" y="80991"/>
                  </a:lnTo>
                  <a:lnTo>
                    <a:pt x="1644394" y="76199"/>
                  </a:lnTo>
                  <a:lnTo>
                    <a:pt x="1642858" y="84220"/>
                  </a:lnTo>
                  <a:close/>
                </a:path>
                <a:path w="3322320" h="2451100">
                  <a:moveTo>
                    <a:pt x="1572469" y="88899"/>
                  </a:moveTo>
                  <a:lnTo>
                    <a:pt x="1637112" y="88899"/>
                  </a:lnTo>
                  <a:lnTo>
                    <a:pt x="1642858" y="84220"/>
                  </a:lnTo>
                  <a:lnTo>
                    <a:pt x="1644394" y="76199"/>
                  </a:lnTo>
                  <a:lnTo>
                    <a:pt x="1575811" y="76199"/>
                  </a:lnTo>
                  <a:lnTo>
                    <a:pt x="1572469" y="88899"/>
                  </a:lnTo>
                  <a:close/>
                </a:path>
                <a:path w="3322320" h="2451100">
                  <a:moveTo>
                    <a:pt x="1562836" y="88899"/>
                  </a:moveTo>
                  <a:lnTo>
                    <a:pt x="1566078" y="88899"/>
                  </a:lnTo>
                  <a:lnTo>
                    <a:pt x="1567852" y="76199"/>
                  </a:lnTo>
                  <a:lnTo>
                    <a:pt x="1563400" y="76199"/>
                  </a:lnTo>
                  <a:lnTo>
                    <a:pt x="1562836" y="88899"/>
                  </a:lnTo>
                  <a:close/>
                </a:path>
                <a:path w="3322320" h="2451100">
                  <a:moveTo>
                    <a:pt x="1557605" y="84745"/>
                  </a:moveTo>
                  <a:lnTo>
                    <a:pt x="1560716" y="76199"/>
                  </a:lnTo>
                  <a:lnTo>
                    <a:pt x="1558431" y="76199"/>
                  </a:lnTo>
                  <a:lnTo>
                    <a:pt x="1557030" y="83808"/>
                  </a:lnTo>
                  <a:lnTo>
                    <a:pt x="1557605" y="84745"/>
                  </a:lnTo>
                  <a:close/>
                </a:path>
                <a:path w="3322320" h="2451100">
                  <a:moveTo>
                    <a:pt x="1552771" y="88899"/>
                  </a:moveTo>
                  <a:lnTo>
                    <a:pt x="1556092" y="88899"/>
                  </a:lnTo>
                  <a:lnTo>
                    <a:pt x="1557030" y="83808"/>
                  </a:lnTo>
                  <a:lnTo>
                    <a:pt x="1552365" y="76199"/>
                  </a:lnTo>
                  <a:lnTo>
                    <a:pt x="1551448" y="76199"/>
                  </a:lnTo>
                  <a:lnTo>
                    <a:pt x="1552771" y="88899"/>
                  </a:lnTo>
                  <a:close/>
                </a:path>
                <a:path w="3322320" h="2451100">
                  <a:moveTo>
                    <a:pt x="1542214" y="88899"/>
                  </a:moveTo>
                  <a:lnTo>
                    <a:pt x="1546665" y="88899"/>
                  </a:lnTo>
                  <a:lnTo>
                    <a:pt x="1546446" y="76199"/>
                  </a:lnTo>
                  <a:lnTo>
                    <a:pt x="1543150" y="76199"/>
                  </a:lnTo>
                  <a:lnTo>
                    <a:pt x="1542214" y="88899"/>
                  </a:lnTo>
                  <a:close/>
                </a:path>
                <a:path w="3322320" h="2451100">
                  <a:moveTo>
                    <a:pt x="1522103" y="88899"/>
                  </a:moveTo>
                  <a:lnTo>
                    <a:pt x="1541981" y="88899"/>
                  </a:lnTo>
                  <a:lnTo>
                    <a:pt x="1542386" y="76199"/>
                  </a:lnTo>
                  <a:lnTo>
                    <a:pt x="1520994" y="76199"/>
                  </a:lnTo>
                  <a:lnTo>
                    <a:pt x="1522103" y="88899"/>
                  </a:lnTo>
                  <a:close/>
                </a:path>
                <a:path w="3322320" h="2451100">
                  <a:moveTo>
                    <a:pt x="1338232" y="88899"/>
                  </a:moveTo>
                  <a:lnTo>
                    <a:pt x="1514848" y="88899"/>
                  </a:lnTo>
                  <a:lnTo>
                    <a:pt x="1520994" y="76199"/>
                  </a:lnTo>
                  <a:lnTo>
                    <a:pt x="1349141" y="76199"/>
                  </a:lnTo>
                  <a:lnTo>
                    <a:pt x="1338232" y="88899"/>
                  </a:lnTo>
                  <a:close/>
                </a:path>
                <a:path w="3322320" h="2451100">
                  <a:moveTo>
                    <a:pt x="1207976" y="88899"/>
                  </a:moveTo>
                  <a:lnTo>
                    <a:pt x="1336465" y="88899"/>
                  </a:lnTo>
                  <a:lnTo>
                    <a:pt x="1333336" y="76199"/>
                  </a:lnTo>
                  <a:lnTo>
                    <a:pt x="1210175" y="76199"/>
                  </a:lnTo>
                  <a:lnTo>
                    <a:pt x="1207976" y="88899"/>
                  </a:lnTo>
                  <a:close/>
                </a:path>
                <a:path w="3322320" h="2451100">
                  <a:moveTo>
                    <a:pt x="1055822" y="88899"/>
                  </a:moveTo>
                  <a:lnTo>
                    <a:pt x="1207976" y="88899"/>
                  </a:lnTo>
                  <a:lnTo>
                    <a:pt x="1205186" y="76199"/>
                  </a:lnTo>
                  <a:lnTo>
                    <a:pt x="1065166" y="76199"/>
                  </a:lnTo>
                  <a:lnTo>
                    <a:pt x="1055822" y="88899"/>
                  </a:lnTo>
                  <a:close/>
                </a:path>
                <a:path w="3322320" h="2451100">
                  <a:moveTo>
                    <a:pt x="1641962" y="88899"/>
                  </a:moveTo>
                  <a:lnTo>
                    <a:pt x="1650831" y="88899"/>
                  </a:lnTo>
                  <a:lnTo>
                    <a:pt x="1646822" y="80991"/>
                  </a:lnTo>
                  <a:lnTo>
                    <a:pt x="1642858" y="84220"/>
                  </a:lnTo>
                  <a:lnTo>
                    <a:pt x="1641962" y="88899"/>
                  </a:lnTo>
                  <a:close/>
                </a:path>
                <a:path w="3322320" h="2451100">
                  <a:moveTo>
                    <a:pt x="1556092" y="88899"/>
                  </a:moveTo>
                  <a:lnTo>
                    <a:pt x="1557605" y="84745"/>
                  </a:lnTo>
                  <a:lnTo>
                    <a:pt x="1557030" y="83808"/>
                  </a:lnTo>
                  <a:lnTo>
                    <a:pt x="1556092" y="88899"/>
                  </a:lnTo>
                  <a:close/>
                </a:path>
                <a:path w="3322320" h="2451100">
                  <a:moveTo>
                    <a:pt x="1556092" y="88899"/>
                  </a:moveTo>
                  <a:lnTo>
                    <a:pt x="1560152" y="88899"/>
                  </a:lnTo>
                  <a:lnTo>
                    <a:pt x="1557605" y="84745"/>
                  </a:lnTo>
                  <a:lnTo>
                    <a:pt x="1556092" y="88899"/>
                  </a:lnTo>
                  <a:close/>
                </a:path>
                <a:path w="3322320" h="2451100">
                  <a:moveTo>
                    <a:pt x="1918087" y="88899"/>
                  </a:moveTo>
                  <a:lnTo>
                    <a:pt x="1922187" y="88899"/>
                  </a:lnTo>
                  <a:lnTo>
                    <a:pt x="1918721" y="85794"/>
                  </a:lnTo>
                  <a:lnTo>
                    <a:pt x="1918087" y="88899"/>
                  </a:lnTo>
                  <a:close/>
                </a:path>
                <a:path w="3322320" h="2451100">
                  <a:moveTo>
                    <a:pt x="2251222" y="88899"/>
                  </a:moveTo>
                  <a:lnTo>
                    <a:pt x="2254139" y="88899"/>
                  </a:lnTo>
                  <a:lnTo>
                    <a:pt x="2252735" y="86424"/>
                  </a:lnTo>
                  <a:lnTo>
                    <a:pt x="2251222" y="88899"/>
                  </a:lnTo>
                  <a:close/>
                </a:path>
                <a:path w="3322320" h="2451100">
                  <a:moveTo>
                    <a:pt x="2302396" y="101599"/>
                  </a:moveTo>
                  <a:lnTo>
                    <a:pt x="2306095" y="101599"/>
                  </a:lnTo>
                  <a:lnTo>
                    <a:pt x="2304830" y="88899"/>
                  </a:lnTo>
                  <a:lnTo>
                    <a:pt x="2302396" y="101599"/>
                  </a:lnTo>
                  <a:close/>
                </a:path>
                <a:path w="3322320" h="2451100">
                  <a:moveTo>
                    <a:pt x="2236274" y="101599"/>
                  </a:moveTo>
                  <a:lnTo>
                    <a:pt x="2263188" y="101599"/>
                  </a:lnTo>
                  <a:lnTo>
                    <a:pt x="2265300" y="88899"/>
                  </a:lnTo>
                  <a:lnTo>
                    <a:pt x="2243834" y="88899"/>
                  </a:lnTo>
                  <a:lnTo>
                    <a:pt x="2236274" y="101599"/>
                  </a:lnTo>
                  <a:close/>
                </a:path>
                <a:path w="3322320" h="2451100">
                  <a:moveTo>
                    <a:pt x="2236274" y="101599"/>
                  </a:moveTo>
                  <a:lnTo>
                    <a:pt x="2243834" y="88899"/>
                  </a:lnTo>
                  <a:lnTo>
                    <a:pt x="2239450" y="88899"/>
                  </a:lnTo>
                  <a:lnTo>
                    <a:pt x="2236274" y="101599"/>
                  </a:lnTo>
                  <a:close/>
                </a:path>
                <a:path w="3322320" h="2451100">
                  <a:moveTo>
                    <a:pt x="2099912" y="101599"/>
                  </a:moveTo>
                  <a:lnTo>
                    <a:pt x="2236274" y="101599"/>
                  </a:lnTo>
                  <a:lnTo>
                    <a:pt x="2239450" y="88899"/>
                  </a:lnTo>
                  <a:lnTo>
                    <a:pt x="2090338" y="88899"/>
                  </a:lnTo>
                  <a:lnTo>
                    <a:pt x="2099912" y="101599"/>
                  </a:lnTo>
                  <a:close/>
                </a:path>
                <a:path w="3322320" h="2451100">
                  <a:moveTo>
                    <a:pt x="2059924" y="101599"/>
                  </a:moveTo>
                  <a:lnTo>
                    <a:pt x="2070826" y="101599"/>
                  </a:lnTo>
                  <a:lnTo>
                    <a:pt x="2068720" y="88899"/>
                  </a:lnTo>
                  <a:lnTo>
                    <a:pt x="2057020" y="88899"/>
                  </a:lnTo>
                  <a:lnTo>
                    <a:pt x="2059034" y="100426"/>
                  </a:lnTo>
                  <a:lnTo>
                    <a:pt x="2059924" y="101599"/>
                  </a:lnTo>
                  <a:close/>
                </a:path>
                <a:path w="3322320" h="2451100">
                  <a:moveTo>
                    <a:pt x="2057221" y="98034"/>
                  </a:moveTo>
                  <a:lnTo>
                    <a:pt x="2057020" y="88899"/>
                  </a:lnTo>
                  <a:lnTo>
                    <a:pt x="2050297" y="88899"/>
                  </a:lnTo>
                  <a:lnTo>
                    <a:pt x="2057221" y="98034"/>
                  </a:lnTo>
                  <a:close/>
                </a:path>
                <a:path w="3322320" h="2451100">
                  <a:moveTo>
                    <a:pt x="2019862" y="101599"/>
                  </a:moveTo>
                  <a:lnTo>
                    <a:pt x="2049912" y="101599"/>
                  </a:lnTo>
                  <a:lnTo>
                    <a:pt x="2049427" y="88899"/>
                  </a:lnTo>
                  <a:lnTo>
                    <a:pt x="2025689" y="88899"/>
                  </a:lnTo>
                  <a:lnTo>
                    <a:pt x="2019862" y="101599"/>
                  </a:lnTo>
                  <a:close/>
                </a:path>
                <a:path w="3322320" h="2451100">
                  <a:moveTo>
                    <a:pt x="1741564" y="101599"/>
                  </a:moveTo>
                  <a:lnTo>
                    <a:pt x="2019862" y="101599"/>
                  </a:lnTo>
                  <a:lnTo>
                    <a:pt x="2016195" y="88899"/>
                  </a:lnTo>
                  <a:lnTo>
                    <a:pt x="1744056" y="88899"/>
                  </a:lnTo>
                  <a:lnTo>
                    <a:pt x="1741564" y="101599"/>
                  </a:lnTo>
                  <a:close/>
                </a:path>
                <a:path w="3322320" h="2451100">
                  <a:moveTo>
                    <a:pt x="1703808" y="101599"/>
                  </a:moveTo>
                  <a:lnTo>
                    <a:pt x="1729586" y="101599"/>
                  </a:lnTo>
                  <a:lnTo>
                    <a:pt x="1733725" y="88899"/>
                  </a:lnTo>
                  <a:lnTo>
                    <a:pt x="1690853" y="88899"/>
                  </a:lnTo>
                  <a:lnTo>
                    <a:pt x="1703808" y="101599"/>
                  </a:lnTo>
                  <a:close/>
                </a:path>
                <a:path w="3322320" h="2451100">
                  <a:moveTo>
                    <a:pt x="1683625" y="101599"/>
                  </a:moveTo>
                  <a:lnTo>
                    <a:pt x="1690853" y="88899"/>
                  </a:lnTo>
                  <a:lnTo>
                    <a:pt x="1671772" y="88899"/>
                  </a:lnTo>
                  <a:lnTo>
                    <a:pt x="1683625" y="101599"/>
                  </a:lnTo>
                  <a:close/>
                </a:path>
                <a:path w="3322320" h="2451100">
                  <a:moveTo>
                    <a:pt x="1666471" y="101599"/>
                  </a:moveTo>
                  <a:lnTo>
                    <a:pt x="1672576" y="101599"/>
                  </a:lnTo>
                  <a:lnTo>
                    <a:pt x="1671772" y="88899"/>
                  </a:lnTo>
                  <a:lnTo>
                    <a:pt x="1659880" y="88899"/>
                  </a:lnTo>
                  <a:lnTo>
                    <a:pt x="1666471" y="101599"/>
                  </a:lnTo>
                  <a:close/>
                </a:path>
                <a:path w="3322320" h="2451100">
                  <a:moveTo>
                    <a:pt x="1644746" y="101599"/>
                  </a:moveTo>
                  <a:lnTo>
                    <a:pt x="1661169" y="101599"/>
                  </a:lnTo>
                  <a:lnTo>
                    <a:pt x="1659880" y="88899"/>
                  </a:lnTo>
                  <a:lnTo>
                    <a:pt x="1638408" y="88899"/>
                  </a:lnTo>
                  <a:lnTo>
                    <a:pt x="1644746" y="101599"/>
                  </a:lnTo>
                  <a:close/>
                </a:path>
                <a:path w="3322320" h="2451100">
                  <a:moveTo>
                    <a:pt x="1612693" y="101599"/>
                  </a:moveTo>
                  <a:lnTo>
                    <a:pt x="1630741" y="101599"/>
                  </a:lnTo>
                  <a:lnTo>
                    <a:pt x="1638408" y="88899"/>
                  </a:lnTo>
                  <a:lnTo>
                    <a:pt x="1615201" y="88899"/>
                  </a:lnTo>
                  <a:lnTo>
                    <a:pt x="1612693" y="101599"/>
                  </a:lnTo>
                  <a:close/>
                </a:path>
                <a:path w="3322320" h="2451100">
                  <a:moveTo>
                    <a:pt x="1608693" y="101599"/>
                  </a:moveTo>
                  <a:lnTo>
                    <a:pt x="1610081" y="88899"/>
                  </a:lnTo>
                  <a:lnTo>
                    <a:pt x="1605987" y="88899"/>
                  </a:lnTo>
                  <a:lnTo>
                    <a:pt x="1608693" y="101599"/>
                  </a:lnTo>
                  <a:close/>
                </a:path>
                <a:path w="3322320" h="2451100">
                  <a:moveTo>
                    <a:pt x="1574670" y="101599"/>
                  </a:moveTo>
                  <a:lnTo>
                    <a:pt x="1604511" y="101599"/>
                  </a:lnTo>
                  <a:lnTo>
                    <a:pt x="1605987" y="88899"/>
                  </a:lnTo>
                  <a:lnTo>
                    <a:pt x="1572314" y="88899"/>
                  </a:lnTo>
                  <a:lnTo>
                    <a:pt x="1574670" y="101599"/>
                  </a:lnTo>
                  <a:close/>
                </a:path>
                <a:path w="3322320" h="2451100">
                  <a:moveTo>
                    <a:pt x="1559939" y="101599"/>
                  </a:moveTo>
                  <a:lnTo>
                    <a:pt x="1565985" y="101599"/>
                  </a:lnTo>
                  <a:lnTo>
                    <a:pt x="1572314" y="88899"/>
                  </a:lnTo>
                  <a:lnTo>
                    <a:pt x="1568629" y="88899"/>
                  </a:lnTo>
                  <a:lnTo>
                    <a:pt x="1559739" y="101367"/>
                  </a:lnTo>
                  <a:lnTo>
                    <a:pt x="1559939" y="101599"/>
                  </a:lnTo>
                  <a:close/>
                </a:path>
                <a:path w="3322320" h="2451100">
                  <a:moveTo>
                    <a:pt x="1559455" y="101037"/>
                  </a:moveTo>
                  <a:lnTo>
                    <a:pt x="1556896" y="88899"/>
                  </a:lnTo>
                  <a:lnTo>
                    <a:pt x="1549010" y="88899"/>
                  </a:lnTo>
                  <a:lnTo>
                    <a:pt x="1559455" y="101037"/>
                  </a:lnTo>
                  <a:close/>
                </a:path>
                <a:path w="3322320" h="2451100">
                  <a:moveTo>
                    <a:pt x="1545443" y="101599"/>
                  </a:moveTo>
                  <a:lnTo>
                    <a:pt x="1548333" y="101599"/>
                  </a:lnTo>
                  <a:lnTo>
                    <a:pt x="1549010" y="88899"/>
                  </a:lnTo>
                  <a:lnTo>
                    <a:pt x="1543622" y="88899"/>
                  </a:lnTo>
                  <a:lnTo>
                    <a:pt x="1545443" y="101599"/>
                  </a:lnTo>
                  <a:close/>
                </a:path>
                <a:path w="3322320" h="2451100">
                  <a:moveTo>
                    <a:pt x="1511095" y="101599"/>
                  </a:moveTo>
                  <a:lnTo>
                    <a:pt x="1542945" y="101599"/>
                  </a:lnTo>
                  <a:lnTo>
                    <a:pt x="1543622" y="88899"/>
                  </a:lnTo>
                  <a:lnTo>
                    <a:pt x="1513207" y="88899"/>
                  </a:lnTo>
                  <a:lnTo>
                    <a:pt x="1511095" y="101599"/>
                  </a:lnTo>
                  <a:close/>
                </a:path>
                <a:path w="3322320" h="2451100">
                  <a:moveTo>
                    <a:pt x="1468143" y="101599"/>
                  </a:moveTo>
                  <a:lnTo>
                    <a:pt x="1503747" y="101599"/>
                  </a:lnTo>
                  <a:lnTo>
                    <a:pt x="1503428" y="88899"/>
                  </a:lnTo>
                  <a:lnTo>
                    <a:pt x="1467578" y="88899"/>
                  </a:lnTo>
                  <a:lnTo>
                    <a:pt x="1468143" y="101599"/>
                  </a:lnTo>
                  <a:close/>
                </a:path>
                <a:path w="3322320" h="2451100">
                  <a:moveTo>
                    <a:pt x="1271297" y="101599"/>
                  </a:moveTo>
                  <a:lnTo>
                    <a:pt x="1466017" y="101599"/>
                  </a:lnTo>
                  <a:lnTo>
                    <a:pt x="1467180" y="88899"/>
                  </a:lnTo>
                  <a:lnTo>
                    <a:pt x="1275051" y="88899"/>
                  </a:lnTo>
                  <a:lnTo>
                    <a:pt x="1268796" y="98733"/>
                  </a:lnTo>
                  <a:lnTo>
                    <a:pt x="1271297" y="101599"/>
                  </a:lnTo>
                  <a:close/>
                </a:path>
                <a:path w="3322320" h="2451100">
                  <a:moveTo>
                    <a:pt x="1182232" y="101599"/>
                  </a:moveTo>
                  <a:lnTo>
                    <a:pt x="1266972" y="101599"/>
                  </a:lnTo>
                  <a:lnTo>
                    <a:pt x="1268796" y="98733"/>
                  </a:lnTo>
                  <a:lnTo>
                    <a:pt x="1260215" y="88899"/>
                  </a:lnTo>
                  <a:lnTo>
                    <a:pt x="1178491" y="88899"/>
                  </a:lnTo>
                  <a:lnTo>
                    <a:pt x="1182232" y="101599"/>
                  </a:lnTo>
                  <a:close/>
                </a:path>
                <a:path w="3322320" h="2451100">
                  <a:moveTo>
                    <a:pt x="1034164" y="101599"/>
                  </a:moveTo>
                  <a:lnTo>
                    <a:pt x="1174897" y="101599"/>
                  </a:lnTo>
                  <a:lnTo>
                    <a:pt x="1178491" y="88899"/>
                  </a:lnTo>
                  <a:lnTo>
                    <a:pt x="1033818" y="88899"/>
                  </a:lnTo>
                  <a:lnTo>
                    <a:pt x="1034164" y="101599"/>
                  </a:lnTo>
                  <a:close/>
                </a:path>
                <a:path w="3322320" h="2451100">
                  <a:moveTo>
                    <a:pt x="1025055" y="101599"/>
                  </a:moveTo>
                  <a:lnTo>
                    <a:pt x="1028556" y="101599"/>
                  </a:lnTo>
                  <a:lnTo>
                    <a:pt x="1032955" y="88899"/>
                  </a:lnTo>
                  <a:lnTo>
                    <a:pt x="1030496" y="88899"/>
                  </a:lnTo>
                  <a:lnTo>
                    <a:pt x="1025055" y="101599"/>
                  </a:lnTo>
                  <a:close/>
                </a:path>
                <a:path w="3322320" h="2451100">
                  <a:moveTo>
                    <a:pt x="1000101" y="101599"/>
                  </a:moveTo>
                  <a:lnTo>
                    <a:pt x="1024192" y="101599"/>
                  </a:lnTo>
                  <a:lnTo>
                    <a:pt x="1023268" y="88899"/>
                  </a:lnTo>
                  <a:lnTo>
                    <a:pt x="1012645" y="88899"/>
                  </a:lnTo>
                  <a:lnTo>
                    <a:pt x="1000101" y="101599"/>
                  </a:lnTo>
                  <a:close/>
                </a:path>
                <a:path w="3322320" h="2451100">
                  <a:moveTo>
                    <a:pt x="2057299" y="101599"/>
                  </a:moveTo>
                  <a:lnTo>
                    <a:pt x="2059239" y="101599"/>
                  </a:lnTo>
                  <a:lnTo>
                    <a:pt x="2059034" y="100426"/>
                  </a:lnTo>
                  <a:lnTo>
                    <a:pt x="2057221" y="98034"/>
                  </a:lnTo>
                  <a:lnTo>
                    <a:pt x="2057299" y="101599"/>
                  </a:lnTo>
                  <a:close/>
                </a:path>
                <a:path w="3322320" h="2451100">
                  <a:moveTo>
                    <a:pt x="1266972" y="101599"/>
                  </a:moveTo>
                  <a:lnTo>
                    <a:pt x="1271297" y="101599"/>
                  </a:lnTo>
                  <a:lnTo>
                    <a:pt x="1268796" y="98733"/>
                  </a:lnTo>
                  <a:lnTo>
                    <a:pt x="1266972" y="101599"/>
                  </a:lnTo>
                  <a:close/>
                </a:path>
                <a:path w="3322320" h="2451100">
                  <a:moveTo>
                    <a:pt x="1559574" y="101599"/>
                  </a:moveTo>
                  <a:lnTo>
                    <a:pt x="1559739" y="101367"/>
                  </a:lnTo>
                  <a:lnTo>
                    <a:pt x="1559455" y="101037"/>
                  </a:lnTo>
                  <a:lnTo>
                    <a:pt x="1559574" y="101599"/>
                  </a:lnTo>
                  <a:close/>
                </a:path>
                <a:path w="3322320" h="2451100">
                  <a:moveTo>
                    <a:pt x="2353049" y="114299"/>
                  </a:moveTo>
                  <a:lnTo>
                    <a:pt x="2359647" y="114299"/>
                  </a:lnTo>
                  <a:lnTo>
                    <a:pt x="2359417" y="101599"/>
                  </a:lnTo>
                  <a:lnTo>
                    <a:pt x="2356607" y="101599"/>
                  </a:lnTo>
                  <a:lnTo>
                    <a:pt x="2353049" y="114299"/>
                  </a:lnTo>
                  <a:close/>
                </a:path>
                <a:path w="3322320" h="2451100">
                  <a:moveTo>
                    <a:pt x="2324336" y="114299"/>
                  </a:moveTo>
                  <a:lnTo>
                    <a:pt x="2350572" y="114299"/>
                  </a:lnTo>
                  <a:lnTo>
                    <a:pt x="2346666" y="101599"/>
                  </a:lnTo>
                  <a:lnTo>
                    <a:pt x="2326439" y="101599"/>
                  </a:lnTo>
                  <a:lnTo>
                    <a:pt x="2324336" y="114299"/>
                  </a:lnTo>
                  <a:close/>
                </a:path>
                <a:path w="3322320" h="2451100">
                  <a:moveTo>
                    <a:pt x="2273093" y="114299"/>
                  </a:moveTo>
                  <a:lnTo>
                    <a:pt x="2310351" y="114299"/>
                  </a:lnTo>
                  <a:lnTo>
                    <a:pt x="2314643" y="101599"/>
                  </a:lnTo>
                  <a:lnTo>
                    <a:pt x="2273552" y="101599"/>
                  </a:lnTo>
                  <a:lnTo>
                    <a:pt x="2273093" y="114299"/>
                  </a:lnTo>
                  <a:close/>
                </a:path>
                <a:path w="3322320" h="2451100">
                  <a:moveTo>
                    <a:pt x="2108350" y="114299"/>
                  </a:moveTo>
                  <a:lnTo>
                    <a:pt x="2272469" y="114299"/>
                  </a:lnTo>
                  <a:lnTo>
                    <a:pt x="2268190" y="101599"/>
                  </a:lnTo>
                  <a:lnTo>
                    <a:pt x="2100165" y="101599"/>
                  </a:lnTo>
                  <a:lnTo>
                    <a:pt x="2108350" y="114299"/>
                  </a:lnTo>
                  <a:close/>
                </a:path>
                <a:path w="3322320" h="2451100">
                  <a:moveTo>
                    <a:pt x="1928398" y="114299"/>
                  </a:moveTo>
                  <a:lnTo>
                    <a:pt x="2091707" y="114299"/>
                  </a:lnTo>
                  <a:lnTo>
                    <a:pt x="2084723" y="101599"/>
                  </a:lnTo>
                  <a:lnTo>
                    <a:pt x="1905458" y="101599"/>
                  </a:lnTo>
                  <a:lnTo>
                    <a:pt x="1928398" y="114299"/>
                  </a:lnTo>
                  <a:close/>
                </a:path>
                <a:path w="3322320" h="2451100">
                  <a:moveTo>
                    <a:pt x="1874178" y="111875"/>
                  </a:moveTo>
                  <a:lnTo>
                    <a:pt x="1876538" y="101599"/>
                  </a:lnTo>
                  <a:lnTo>
                    <a:pt x="1872950" y="101599"/>
                  </a:lnTo>
                  <a:lnTo>
                    <a:pt x="1873450" y="111055"/>
                  </a:lnTo>
                  <a:lnTo>
                    <a:pt x="1874178" y="111875"/>
                  </a:lnTo>
                  <a:close/>
                </a:path>
                <a:path w="3322320" h="2451100">
                  <a:moveTo>
                    <a:pt x="1856394" y="114299"/>
                  </a:moveTo>
                  <a:lnTo>
                    <a:pt x="1873621" y="114299"/>
                  </a:lnTo>
                  <a:lnTo>
                    <a:pt x="1873450" y="111055"/>
                  </a:lnTo>
                  <a:lnTo>
                    <a:pt x="1865051" y="101599"/>
                  </a:lnTo>
                  <a:lnTo>
                    <a:pt x="1853112" y="101599"/>
                  </a:lnTo>
                  <a:lnTo>
                    <a:pt x="1856394" y="114299"/>
                  </a:lnTo>
                  <a:close/>
                </a:path>
                <a:path w="3322320" h="2451100">
                  <a:moveTo>
                    <a:pt x="1763555" y="114299"/>
                  </a:moveTo>
                  <a:lnTo>
                    <a:pt x="1765854" y="114299"/>
                  </a:lnTo>
                  <a:lnTo>
                    <a:pt x="1763748" y="101599"/>
                  </a:lnTo>
                  <a:lnTo>
                    <a:pt x="1762519" y="101599"/>
                  </a:lnTo>
                  <a:lnTo>
                    <a:pt x="1763555" y="114299"/>
                  </a:lnTo>
                  <a:close/>
                </a:path>
                <a:path w="3322320" h="2451100">
                  <a:moveTo>
                    <a:pt x="1758606" y="114299"/>
                  </a:moveTo>
                  <a:lnTo>
                    <a:pt x="1760479" y="114299"/>
                  </a:lnTo>
                  <a:lnTo>
                    <a:pt x="1762519" y="101599"/>
                  </a:lnTo>
                  <a:lnTo>
                    <a:pt x="1754207" y="101599"/>
                  </a:lnTo>
                  <a:lnTo>
                    <a:pt x="1758606" y="114299"/>
                  </a:lnTo>
                  <a:close/>
                </a:path>
                <a:path w="3322320" h="2451100">
                  <a:moveTo>
                    <a:pt x="1716856" y="114299"/>
                  </a:moveTo>
                  <a:lnTo>
                    <a:pt x="1720269" y="114299"/>
                  </a:lnTo>
                  <a:lnTo>
                    <a:pt x="1722185" y="101599"/>
                  </a:lnTo>
                  <a:lnTo>
                    <a:pt x="1713417" y="101599"/>
                  </a:lnTo>
                  <a:lnTo>
                    <a:pt x="1716856" y="114299"/>
                  </a:lnTo>
                  <a:close/>
                </a:path>
                <a:path w="3322320" h="2451100">
                  <a:moveTo>
                    <a:pt x="1711422" y="114299"/>
                  </a:moveTo>
                  <a:lnTo>
                    <a:pt x="1713417" y="101599"/>
                  </a:lnTo>
                  <a:lnTo>
                    <a:pt x="1710326" y="101599"/>
                  </a:lnTo>
                  <a:lnTo>
                    <a:pt x="1711422" y="114299"/>
                  </a:lnTo>
                  <a:close/>
                </a:path>
                <a:path w="3322320" h="2451100">
                  <a:moveTo>
                    <a:pt x="1537762" y="114299"/>
                  </a:moveTo>
                  <a:lnTo>
                    <a:pt x="1548479" y="114299"/>
                  </a:lnTo>
                  <a:lnTo>
                    <a:pt x="1541589" y="101599"/>
                  </a:lnTo>
                  <a:lnTo>
                    <a:pt x="1535968" y="101599"/>
                  </a:lnTo>
                  <a:lnTo>
                    <a:pt x="1537762" y="114299"/>
                  </a:lnTo>
                  <a:close/>
                </a:path>
                <a:path w="3322320" h="2451100">
                  <a:moveTo>
                    <a:pt x="1526867" y="114299"/>
                  </a:moveTo>
                  <a:lnTo>
                    <a:pt x="1536268" y="114299"/>
                  </a:lnTo>
                  <a:lnTo>
                    <a:pt x="1535045" y="101599"/>
                  </a:lnTo>
                  <a:lnTo>
                    <a:pt x="1529491" y="101599"/>
                  </a:lnTo>
                  <a:lnTo>
                    <a:pt x="1526867" y="114299"/>
                  </a:lnTo>
                  <a:close/>
                </a:path>
                <a:path w="3322320" h="2451100">
                  <a:moveTo>
                    <a:pt x="1504208" y="114299"/>
                  </a:moveTo>
                  <a:lnTo>
                    <a:pt x="1525591" y="114299"/>
                  </a:lnTo>
                  <a:lnTo>
                    <a:pt x="1523266" y="101599"/>
                  </a:lnTo>
                  <a:lnTo>
                    <a:pt x="1501568" y="101599"/>
                  </a:lnTo>
                  <a:lnTo>
                    <a:pt x="1504208" y="114299"/>
                  </a:lnTo>
                  <a:close/>
                </a:path>
                <a:path w="3322320" h="2451100">
                  <a:moveTo>
                    <a:pt x="1444113" y="114299"/>
                  </a:moveTo>
                  <a:lnTo>
                    <a:pt x="1450318" y="114299"/>
                  </a:lnTo>
                  <a:lnTo>
                    <a:pt x="1452922" y="101599"/>
                  </a:lnTo>
                  <a:lnTo>
                    <a:pt x="1444086" y="101599"/>
                  </a:lnTo>
                  <a:lnTo>
                    <a:pt x="1444113" y="114299"/>
                  </a:lnTo>
                  <a:close/>
                </a:path>
                <a:path w="3322320" h="2451100">
                  <a:moveTo>
                    <a:pt x="1437057" y="114299"/>
                  </a:moveTo>
                  <a:lnTo>
                    <a:pt x="1443475" y="114299"/>
                  </a:lnTo>
                  <a:lnTo>
                    <a:pt x="1443276" y="101599"/>
                  </a:lnTo>
                  <a:lnTo>
                    <a:pt x="1437828" y="101599"/>
                  </a:lnTo>
                  <a:lnTo>
                    <a:pt x="1437057" y="114299"/>
                  </a:lnTo>
                  <a:close/>
                </a:path>
                <a:path w="3322320" h="2451100">
                  <a:moveTo>
                    <a:pt x="1435403" y="114299"/>
                  </a:moveTo>
                  <a:lnTo>
                    <a:pt x="1437828" y="101599"/>
                  </a:lnTo>
                  <a:lnTo>
                    <a:pt x="1435390" y="101599"/>
                  </a:lnTo>
                  <a:lnTo>
                    <a:pt x="1435403" y="114299"/>
                  </a:lnTo>
                  <a:close/>
                </a:path>
                <a:path w="3322320" h="2451100">
                  <a:moveTo>
                    <a:pt x="1425823" y="114299"/>
                  </a:moveTo>
                  <a:lnTo>
                    <a:pt x="1435390" y="101599"/>
                  </a:lnTo>
                  <a:lnTo>
                    <a:pt x="1419671" y="101599"/>
                  </a:lnTo>
                  <a:lnTo>
                    <a:pt x="1425823" y="114299"/>
                  </a:lnTo>
                  <a:close/>
                </a:path>
                <a:path w="3322320" h="2451100">
                  <a:moveTo>
                    <a:pt x="1409879" y="102552"/>
                  </a:moveTo>
                  <a:lnTo>
                    <a:pt x="1410283" y="101599"/>
                  </a:lnTo>
                  <a:lnTo>
                    <a:pt x="1409931" y="101599"/>
                  </a:lnTo>
                  <a:lnTo>
                    <a:pt x="1409879" y="102552"/>
                  </a:lnTo>
                  <a:close/>
                </a:path>
                <a:path w="3322320" h="2451100">
                  <a:moveTo>
                    <a:pt x="1379005" y="114299"/>
                  </a:moveTo>
                  <a:lnTo>
                    <a:pt x="1403606" y="114299"/>
                  </a:lnTo>
                  <a:lnTo>
                    <a:pt x="1400152" y="101599"/>
                  </a:lnTo>
                  <a:lnTo>
                    <a:pt x="1379304" y="101599"/>
                  </a:lnTo>
                  <a:lnTo>
                    <a:pt x="1379005" y="114299"/>
                  </a:lnTo>
                  <a:close/>
                </a:path>
                <a:path w="3322320" h="2451100">
                  <a:moveTo>
                    <a:pt x="1286239" y="114299"/>
                  </a:moveTo>
                  <a:lnTo>
                    <a:pt x="1368674" y="114299"/>
                  </a:lnTo>
                  <a:lnTo>
                    <a:pt x="1371431" y="101599"/>
                  </a:lnTo>
                  <a:lnTo>
                    <a:pt x="1289189" y="101599"/>
                  </a:lnTo>
                  <a:lnTo>
                    <a:pt x="1286329" y="112257"/>
                  </a:lnTo>
                  <a:lnTo>
                    <a:pt x="1286239" y="114299"/>
                  </a:lnTo>
                  <a:close/>
                </a:path>
                <a:path w="3322320" h="2451100">
                  <a:moveTo>
                    <a:pt x="974432" y="114299"/>
                  </a:moveTo>
                  <a:lnTo>
                    <a:pt x="1285780" y="114299"/>
                  </a:lnTo>
                  <a:lnTo>
                    <a:pt x="1286329" y="112257"/>
                  </a:lnTo>
                  <a:lnTo>
                    <a:pt x="1286797" y="101599"/>
                  </a:lnTo>
                  <a:lnTo>
                    <a:pt x="984688" y="101599"/>
                  </a:lnTo>
                  <a:lnTo>
                    <a:pt x="974432" y="114299"/>
                  </a:lnTo>
                  <a:close/>
                </a:path>
                <a:path w="3322320" h="2451100">
                  <a:moveTo>
                    <a:pt x="1404895" y="114299"/>
                  </a:moveTo>
                  <a:lnTo>
                    <a:pt x="1409240" y="114299"/>
                  </a:lnTo>
                  <a:lnTo>
                    <a:pt x="1409879" y="102552"/>
                  </a:lnTo>
                  <a:lnTo>
                    <a:pt x="1404895" y="114299"/>
                  </a:lnTo>
                  <a:close/>
                </a:path>
                <a:path w="3322320" h="2451100">
                  <a:moveTo>
                    <a:pt x="1873621" y="114299"/>
                  </a:moveTo>
                  <a:lnTo>
                    <a:pt x="1874178" y="111875"/>
                  </a:lnTo>
                  <a:lnTo>
                    <a:pt x="1873450" y="111055"/>
                  </a:lnTo>
                  <a:lnTo>
                    <a:pt x="1873621" y="114299"/>
                  </a:lnTo>
                  <a:close/>
                </a:path>
                <a:path w="3322320" h="2451100">
                  <a:moveTo>
                    <a:pt x="1873621" y="114299"/>
                  </a:moveTo>
                  <a:lnTo>
                    <a:pt x="1876332" y="114299"/>
                  </a:lnTo>
                  <a:lnTo>
                    <a:pt x="1874178" y="111875"/>
                  </a:lnTo>
                  <a:lnTo>
                    <a:pt x="1873621" y="114299"/>
                  </a:lnTo>
                  <a:close/>
                </a:path>
                <a:path w="3322320" h="2451100">
                  <a:moveTo>
                    <a:pt x="1285780" y="114299"/>
                  </a:moveTo>
                  <a:lnTo>
                    <a:pt x="1286239" y="114299"/>
                  </a:lnTo>
                  <a:lnTo>
                    <a:pt x="1286329" y="112257"/>
                  </a:lnTo>
                  <a:lnTo>
                    <a:pt x="1285780" y="114299"/>
                  </a:lnTo>
                  <a:close/>
                </a:path>
                <a:path w="3322320" h="2451100">
                  <a:moveTo>
                    <a:pt x="2372476" y="126999"/>
                  </a:moveTo>
                  <a:lnTo>
                    <a:pt x="2414462" y="126999"/>
                  </a:lnTo>
                  <a:lnTo>
                    <a:pt x="2398785" y="114299"/>
                  </a:lnTo>
                  <a:lnTo>
                    <a:pt x="2383058" y="114299"/>
                  </a:lnTo>
                  <a:lnTo>
                    <a:pt x="2372476" y="126999"/>
                  </a:lnTo>
                  <a:close/>
                </a:path>
                <a:path w="3322320" h="2451100">
                  <a:moveTo>
                    <a:pt x="2361302" y="126999"/>
                  </a:moveTo>
                  <a:lnTo>
                    <a:pt x="2369640" y="126999"/>
                  </a:lnTo>
                  <a:lnTo>
                    <a:pt x="2370532" y="114299"/>
                  </a:lnTo>
                  <a:lnTo>
                    <a:pt x="2369719" y="114299"/>
                  </a:lnTo>
                  <a:lnTo>
                    <a:pt x="2361302" y="126999"/>
                  </a:lnTo>
                  <a:close/>
                </a:path>
                <a:path w="3322320" h="2451100">
                  <a:moveTo>
                    <a:pt x="2217612" y="126999"/>
                  </a:moveTo>
                  <a:lnTo>
                    <a:pt x="2361302" y="126999"/>
                  </a:lnTo>
                  <a:lnTo>
                    <a:pt x="2359249" y="114299"/>
                  </a:lnTo>
                  <a:lnTo>
                    <a:pt x="2221937" y="114299"/>
                  </a:lnTo>
                  <a:lnTo>
                    <a:pt x="2217612" y="126999"/>
                  </a:lnTo>
                  <a:close/>
                </a:path>
                <a:path w="3322320" h="2451100">
                  <a:moveTo>
                    <a:pt x="2211413" y="126999"/>
                  </a:moveTo>
                  <a:lnTo>
                    <a:pt x="2221937" y="114299"/>
                  </a:lnTo>
                  <a:lnTo>
                    <a:pt x="2208085" y="114299"/>
                  </a:lnTo>
                  <a:lnTo>
                    <a:pt x="2211413" y="126999"/>
                  </a:lnTo>
                  <a:close/>
                </a:path>
                <a:path w="3322320" h="2451100">
                  <a:moveTo>
                    <a:pt x="2187089" y="126999"/>
                  </a:moveTo>
                  <a:lnTo>
                    <a:pt x="2205181" y="126999"/>
                  </a:lnTo>
                  <a:lnTo>
                    <a:pt x="2205427" y="114299"/>
                  </a:lnTo>
                  <a:lnTo>
                    <a:pt x="2189694" y="114299"/>
                  </a:lnTo>
                  <a:lnTo>
                    <a:pt x="2187089" y="126999"/>
                  </a:lnTo>
                  <a:close/>
                </a:path>
                <a:path w="3322320" h="2451100">
                  <a:moveTo>
                    <a:pt x="2181158" y="126999"/>
                  </a:moveTo>
                  <a:lnTo>
                    <a:pt x="2185390" y="126999"/>
                  </a:lnTo>
                  <a:lnTo>
                    <a:pt x="2184626" y="114299"/>
                  </a:lnTo>
                  <a:lnTo>
                    <a:pt x="2183563" y="114299"/>
                  </a:lnTo>
                  <a:lnTo>
                    <a:pt x="2181158" y="126999"/>
                  </a:lnTo>
                  <a:close/>
                </a:path>
                <a:path w="3322320" h="2451100">
                  <a:moveTo>
                    <a:pt x="2177723" y="126999"/>
                  </a:moveTo>
                  <a:lnTo>
                    <a:pt x="2179995" y="126999"/>
                  </a:lnTo>
                  <a:lnTo>
                    <a:pt x="2177457" y="114299"/>
                  </a:lnTo>
                  <a:lnTo>
                    <a:pt x="2173179" y="114299"/>
                  </a:lnTo>
                  <a:lnTo>
                    <a:pt x="2177723" y="126999"/>
                  </a:lnTo>
                  <a:close/>
                </a:path>
                <a:path w="3322320" h="2451100">
                  <a:moveTo>
                    <a:pt x="2170083" y="126999"/>
                  </a:moveTo>
                  <a:lnTo>
                    <a:pt x="2171378" y="126999"/>
                  </a:lnTo>
                  <a:lnTo>
                    <a:pt x="2171511" y="114299"/>
                  </a:lnTo>
                  <a:lnTo>
                    <a:pt x="2168110" y="114299"/>
                  </a:lnTo>
                  <a:lnTo>
                    <a:pt x="2170083" y="126999"/>
                  </a:lnTo>
                  <a:close/>
                </a:path>
                <a:path w="3322320" h="2451100">
                  <a:moveTo>
                    <a:pt x="2025735" y="126999"/>
                  </a:moveTo>
                  <a:lnTo>
                    <a:pt x="2139050" y="126999"/>
                  </a:lnTo>
                  <a:lnTo>
                    <a:pt x="2136572" y="114299"/>
                  </a:lnTo>
                  <a:lnTo>
                    <a:pt x="2029821" y="114299"/>
                  </a:lnTo>
                  <a:lnTo>
                    <a:pt x="2025735" y="126999"/>
                  </a:lnTo>
                  <a:close/>
                </a:path>
                <a:path w="3322320" h="2451100">
                  <a:moveTo>
                    <a:pt x="2017304" y="126999"/>
                  </a:moveTo>
                  <a:lnTo>
                    <a:pt x="2022088" y="126999"/>
                  </a:lnTo>
                  <a:lnTo>
                    <a:pt x="2029821" y="114299"/>
                  </a:lnTo>
                  <a:lnTo>
                    <a:pt x="2014454" y="114299"/>
                  </a:lnTo>
                  <a:lnTo>
                    <a:pt x="2017304" y="126999"/>
                  </a:lnTo>
                  <a:close/>
                </a:path>
                <a:path w="3322320" h="2451100">
                  <a:moveTo>
                    <a:pt x="1994186" y="126999"/>
                  </a:moveTo>
                  <a:lnTo>
                    <a:pt x="2010282" y="126999"/>
                  </a:lnTo>
                  <a:lnTo>
                    <a:pt x="2014454" y="114299"/>
                  </a:lnTo>
                  <a:lnTo>
                    <a:pt x="1987461" y="114299"/>
                  </a:lnTo>
                  <a:lnTo>
                    <a:pt x="1994186" y="126999"/>
                  </a:lnTo>
                  <a:close/>
                </a:path>
                <a:path w="3322320" h="2451100">
                  <a:moveTo>
                    <a:pt x="1959405" y="126999"/>
                  </a:moveTo>
                  <a:lnTo>
                    <a:pt x="1967517" y="126999"/>
                  </a:lnTo>
                  <a:lnTo>
                    <a:pt x="1961736" y="114299"/>
                  </a:lnTo>
                  <a:lnTo>
                    <a:pt x="1951764" y="114299"/>
                  </a:lnTo>
                  <a:lnTo>
                    <a:pt x="1959405" y="126999"/>
                  </a:lnTo>
                  <a:close/>
                </a:path>
                <a:path w="3322320" h="2451100">
                  <a:moveTo>
                    <a:pt x="1901704" y="126999"/>
                  </a:moveTo>
                  <a:lnTo>
                    <a:pt x="1904076" y="114299"/>
                  </a:lnTo>
                  <a:lnTo>
                    <a:pt x="1900415" y="114299"/>
                  </a:lnTo>
                  <a:lnTo>
                    <a:pt x="1901704" y="126999"/>
                  </a:lnTo>
                  <a:close/>
                </a:path>
                <a:path w="3322320" h="2451100">
                  <a:moveTo>
                    <a:pt x="1896369" y="126999"/>
                  </a:moveTo>
                  <a:lnTo>
                    <a:pt x="1898429" y="114299"/>
                  </a:lnTo>
                  <a:lnTo>
                    <a:pt x="1891333" y="114299"/>
                  </a:lnTo>
                  <a:lnTo>
                    <a:pt x="1896369" y="126999"/>
                  </a:lnTo>
                  <a:close/>
                </a:path>
                <a:path w="3322320" h="2451100">
                  <a:moveTo>
                    <a:pt x="1339820" y="126999"/>
                  </a:moveTo>
                  <a:lnTo>
                    <a:pt x="1343454" y="126999"/>
                  </a:lnTo>
                  <a:lnTo>
                    <a:pt x="1343926" y="114299"/>
                  </a:lnTo>
                  <a:lnTo>
                    <a:pt x="1336704" y="114299"/>
                  </a:lnTo>
                  <a:lnTo>
                    <a:pt x="1339820" y="126999"/>
                  </a:lnTo>
                  <a:close/>
                </a:path>
                <a:path w="3322320" h="2451100">
                  <a:moveTo>
                    <a:pt x="1317849" y="126999"/>
                  </a:moveTo>
                  <a:lnTo>
                    <a:pt x="1322739" y="126999"/>
                  </a:lnTo>
                  <a:lnTo>
                    <a:pt x="1325550" y="114299"/>
                  </a:lnTo>
                  <a:lnTo>
                    <a:pt x="1319504" y="114299"/>
                  </a:lnTo>
                  <a:lnTo>
                    <a:pt x="1317849" y="126999"/>
                  </a:lnTo>
                  <a:close/>
                </a:path>
                <a:path w="3322320" h="2451100">
                  <a:moveTo>
                    <a:pt x="1313518" y="126999"/>
                  </a:moveTo>
                  <a:lnTo>
                    <a:pt x="1314036" y="126999"/>
                  </a:lnTo>
                  <a:lnTo>
                    <a:pt x="1319504" y="114299"/>
                  </a:lnTo>
                  <a:lnTo>
                    <a:pt x="1314335" y="114299"/>
                  </a:lnTo>
                  <a:lnTo>
                    <a:pt x="1313518" y="126999"/>
                  </a:lnTo>
                  <a:close/>
                </a:path>
                <a:path w="3322320" h="2451100">
                  <a:moveTo>
                    <a:pt x="1295693" y="126999"/>
                  </a:moveTo>
                  <a:lnTo>
                    <a:pt x="1301008" y="114299"/>
                  </a:lnTo>
                  <a:lnTo>
                    <a:pt x="1295427" y="114299"/>
                  </a:lnTo>
                  <a:lnTo>
                    <a:pt x="1295693" y="126999"/>
                  </a:lnTo>
                  <a:close/>
                </a:path>
                <a:path w="3322320" h="2451100">
                  <a:moveTo>
                    <a:pt x="1285953" y="126999"/>
                  </a:moveTo>
                  <a:lnTo>
                    <a:pt x="1288757" y="126999"/>
                  </a:lnTo>
                  <a:lnTo>
                    <a:pt x="1289733" y="114299"/>
                  </a:lnTo>
                  <a:lnTo>
                    <a:pt x="1286305" y="114299"/>
                  </a:lnTo>
                  <a:lnTo>
                    <a:pt x="1285953" y="126999"/>
                  </a:lnTo>
                  <a:close/>
                </a:path>
                <a:path w="3322320" h="2451100">
                  <a:moveTo>
                    <a:pt x="1284126" y="126999"/>
                  </a:moveTo>
                  <a:lnTo>
                    <a:pt x="1285933" y="126999"/>
                  </a:lnTo>
                  <a:lnTo>
                    <a:pt x="1285960" y="114299"/>
                  </a:lnTo>
                  <a:lnTo>
                    <a:pt x="1281807" y="114299"/>
                  </a:lnTo>
                  <a:lnTo>
                    <a:pt x="1284126" y="126999"/>
                  </a:lnTo>
                  <a:close/>
                </a:path>
                <a:path w="3322320" h="2451100">
                  <a:moveTo>
                    <a:pt x="1201884" y="126999"/>
                  </a:moveTo>
                  <a:lnTo>
                    <a:pt x="1277994" y="126999"/>
                  </a:lnTo>
                  <a:lnTo>
                    <a:pt x="1281807" y="114299"/>
                  </a:lnTo>
                  <a:lnTo>
                    <a:pt x="1198708" y="114299"/>
                  </a:lnTo>
                  <a:lnTo>
                    <a:pt x="1201884" y="126999"/>
                  </a:lnTo>
                  <a:close/>
                </a:path>
                <a:path w="3322320" h="2451100">
                  <a:moveTo>
                    <a:pt x="1094781" y="126999"/>
                  </a:moveTo>
                  <a:lnTo>
                    <a:pt x="1163922" y="126999"/>
                  </a:lnTo>
                  <a:lnTo>
                    <a:pt x="1171755" y="114299"/>
                  </a:lnTo>
                  <a:lnTo>
                    <a:pt x="1097412" y="114299"/>
                  </a:lnTo>
                  <a:lnTo>
                    <a:pt x="1094781" y="126999"/>
                  </a:lnTo>
                  <a:close/>
                </a:path>
                <a:path w="3322320" h="2451100">
                  <a:moveTo>
                    <a:pt x="1081673" y="126999"/>
                  </a:moveTo>
                  <a:lnTo>
                    <a:pt x="1082762" y="126999"/>
                  </a:lnTo>
                  <a:lnTo>
                    <a:pt x="1084895" y="114299"/>
                  </a:lnTo>
                  <a:lnTo>
                    <a:pt x="1079786" y="114299"/>
                  </a:lnTo>
                  <a:lnTo>
                    <a:pt x="1081673" y="126999"/>
                  </a:lnTo>
                  <a:close/>
                </a:path>
                <a:path w="3322320" h="2451100">
                  <a:moveTo>
                    <a:pt x="932508" y="126999"/>
                  </a:moveTo>
                  <a:lnTo>
                    <a:pt x="1068000" y="126999"/>
                  </a:lnTo>
                  <a:lnTo>
                    <a:pt x="1072378" y="114299"/>
                  </a:lnTo>
                  <a:lnTo>
                    <a:pt x="941883" y="114299"/>
                  </a:lnTo>
                  <a:lnTo>
                    <a:pt x="932508" y="126999"/>
                  </a:lnTo>
                  <a:close/>
                </a:path>
                <a:path w="3322320" h="2451100">
                  <a:moveTo>
                    <a:pt x="2259228" y="139699"/>
                  </a:moveTo>
                  <a:lnTo>
                    <a:pt x="2429213" y="139699"/>
                  </a:lnTo>
                  <a:lnTo>
                    <a:pt x="2424895" y="126999"/>
                  </a:lnTo>
                  <a:lnTo>
                    <a:pt x="2257407" y="126999"/>
                  </a:lnTo>
                  <a:lnTo>
                    <a:pt x="2259228" y="139699"/>
                  </a:lnTo>
                  <a:close/>
                </a:path>
                <a:path w="3322320" h="2451100">
                  <a:moveTo>
                    <a:pt x="2244107" y="139699"/>
                  </a:moveTo>
                  <a:lnTo>
                    <a:pt x="2251388" y="139699"/>
                  </a:lnTo>
                  <a:lnTo>
                    <a:pt x="2246618" y="126999"/>
                  </a:lnTo>
                  <a:lnTo>
                    <a:pt x="2244698" y="126999"/>
                  </a:lnTo>
                  <a:lnTo>
                    <a:pt x="2244107" y="139699"/>
                  </a:lnTo>
                  <a:close/>
                </a:path>
                <a:path w="3322320" h="2451100">
                  <a:moveTo>
                    <a:pt x="2221591" y="139699"/>
                  </a:moveTo>
                  <a:lnTo>
                    <a:pt x="2223409" y="139699"/>
                  </a:lnTo>
                  <a:lnTo>
                    <a:pt x="2228939" y="126999"/>
                  </a:lnTo>
                  <a:lnTo>
                    <a:pt x="2225398" y="126999"/>
                  </a:lnTo>
                  <a:lnTo>
                    <a:pt x="2221591" y="139699"/>
                  </a:lnTo>
                  <a:close/>
                </a:path>
                <a:path w="3322320" h="2451100">
                  <a:moveTo>
                    <a:pt x="2210702" y="139699"/>
                  </a:moveTo>
                  <a:lnTo>
                    <a:pt x="2214589" y="139699"/>
                  </a:lnTo>
                  <a:lnTo>
                    <a:pt x="2210370" y="126999"/>
                  </a:lnTo>
                  <a:lnTo>
                    <a:pt x="2210702" y="139699"/>
                  </a:lnTo>
                  <a:close/>
                </a:path>
                <a:path w="3322320" h="2451100">
                  <a:moveTo>
                    <a:pt x="2181018" y="139699"/>
                  </a:moveTo>
                  <a:lnTo>
                    <a:pt x="2202663" y="139699"/>
                  </a:lnTo>
                  <a:lnTo>
                    <a:pt x="2203414" y="126999"/>
                  </a:lnTo>
                  <a:lnTo>
                    <a:pt x="2183390" y="126999"/>
                  </a:lnTo>
                  <a:lnTo>
                    <a:pt x="2181018" y="139699"/>
                  </a:lnTo>
                  <a:close/>
                </a:path>
                <a:path w="3322320" h="2451100">
                  <a:moveTo>
                    <a:pt x="2135921" y="139699"/>
                  </a:moveTo>
                  <a:lnTo>
                    <a:pt x="2175710" y="139699"/>
                  </a:lnTo>
                  <a:lnTo>
                    <a:pt x="2170541" y="126999"/>
                  </a:lnTo>
                  <a:lnTo>
                    <a:pt x="2136452" y="126999"/>
                  </a:lnTo>
                  <a:lnTo>
                    <a:pt x="2135921" y="139699"/>
                  </a:lnTo>
                  <a:close/>
                </a:path>
                <a:path w="3322320" h="2451100">
                  <a:moveTo>
                    <a:pt x="2085588" y="139699"/>
                  </a:moveTo>
                  <a:lnTo>
                    <a:pt x="2129251" y="139699"/>
                  </a:lnTo>
                  <a:lnTo>
                    <a:pt x="2136452" y="126999"/>
                  </a:lnTo>
                  <a:lnTo>
                    <a:pt x="2078526" y="126999"/>
                  </a:lnTo>
                  <a:lnTo>
                    <a:pt x="2085588" y="139699"/>
                  </a:lnTo>
                  <a:close/>
                </a:path>
                <a:path w="3322320" h="2451100">
                  <a:moveTo>
                    <a:pt x="2010873" y="139699"/>
                  </a:moveTo>
                  <a:lnTo>
                    <a:pt x="2023064" y="139699"/>
                  </a:lnTo>
                  <a:lnTo>
                    <a:pt x="2020972" y="126999"/>
                  </a:lnTo>
                  <a:lnTo>
                    <a:pt x="2015810" y="126999"/>
                  </a:lnTo>
                  <a:lnTo>
                    <a:pt x="2010873" y="139699"/>
                  </a:lnTo>
                  <a:close/>
                </a:path>
                <a:path w="3322320" h="2451100">
                  <a:moveTo>
                    <a:pt x="1274479" y="139699"/>
                  </a:moveTo>
                  <a:lnTo>
                    <a:pt x="1277835" y="139699"/>
                  </a:lnTo>
                  <a:lnTo>
                    <a:pt x="1279741" y="126999"/>
                  </a:lnTo>
                  <a:lnTo>
                    <a:pt x="1271902" y="126999"/>
                  </a:lnTo>
                  <a:lnTo>
                    <a:pt x="1274479" y="139699"/>
                  </a:lnTo>
                  <a:close/>
                </a:path>
                <a:path w="3322320" h="2451100">
                  <a:moveTo>
                    <a:pt x="1248144" y="139699"/>
                  </a:moveTo>
                  <a:lnTo>
                    <a:pt x="1248981" y="126999"/>
                  </a:lnTo>
                  <a:lnTo>
                    <a:pt x="1245094" y="126999"/>
                  </a:lnTo>
                  <a:lnTo>
                    <a:pt x="1248144" y="139699"/>
                  </a:lnTo>
                  <a:close/>
                </a:path>
                <a:path w="3322320" h="2451100">
                  <a:moveTo>
                    <a:pt x="1215304" y="139699"/>
                  </a:moveTo>
                  <a:lnTo>
                    <a:pt x="1215636" y="126999"/>
                  </a:lnTo>
                  <a:lnTo>
                    <a:pt x="1203339" y="126999"/>
                  </a:lnTo>
                  <a:lnTo>
                    <a:pt x="1215304" y="139699"/>
                  </a:lnTo>
                  <a:close/>
                </a:path>
                <a:path w="3322320" h="2451100">
                  <a:moveTo>
                    <a:pt x="1166765" y="139699"/>
                  </a:moveTo>
                  <a:lnTo>
                    <a:pt x="1194782" y="139699"/>
                  </a:lnTo>
                  <a:lnTo>
                    <a:pt x="1196914" y="126999"/>
                  </a:lnTo>
                  <a:lnTo>
                    <a:pt x="1166380" y="126999"/>
                  </a:lnTo>
                  <a:lnTo>
                    <a:pt x="1166765" y="139699"/>
                  </a:lnTo>
                  <a:close/>
                </a:path>
                <a:path w="3322320" h="2451100">
                  <a:moveTo>
                    <a:pt x="898719" y="139699"/>
                  </a:moveTo>
                  <a:lnTo>
                    <a:pt x="1159876" y="139699"/>
                  </a:lnTo>
                  <a:lnTo>
                    <a:pt x="1164772" y="126999"/>
                  </a:lnTo>
                  <a:lnTo>
                    <a:pt x="905754" y="126999"/>
                  </a:lnTo>
                  <a:lnTo>
                    <a:pt x="898719" y="139699"/>
                  </a:lnTo>
                  <a:close/>
                </a:path>
                <a:path w="3322320" h="2451100">
                  <a:moveTo>
                    <a:pt x="2460362" y="152399"/>
                  </a:moveTo>
                  <a:lnTo>
                    <a:pt x="2469182" y="152399"/>
                  </a:lnTo>
                  <a:lnTo>
                    <a:pt x="2464299" y="139699"/>
                  </a:lnTo>
                  <a:lnTo>
                    <a:pt x="2460845" y="139699"/>
                  </a:lnTo>
                  <a:lnTo>
                    <a:pt x="2460362" y="152399"/>
                  </a:lnTo>
                  <a:close/>
                </a:path>
                <a:path w="3322320" h="2451100">
                  <a:moveTo>
                    <a:pt x="2446799" y="152399"/>
                  </a:moveTo>
                  <a:lnTo>
                    <a:pt x="2456247" y="152399"/>
                  </a:lnTo>
                  <a:lnTo>
                    <a:pt x="2455994" y="139699"/>
                  </a:lnTo>
                  <a:lnTo>
                    <a:pt x="2447198" y="139699"/>
                  </a:lnTo>
                  <a:lnTo>
                    <a:pt x="2446799" y="152399"/>
                  </a:lnTo>
                  <a:close/>
                </a:path>
                <a:path w="3322320" h="2451100">
                  <a:moveTo>
                    <a:pt x="2323828" y="152399"/>
                  </a:moveTo>
                  <a:lnTo>
                    <a:pt x="2446799" y="152399"/>
                  </a:lnTo>
                  <a:lnTo>
                    <a:pt x="2445059" y="139699"/>
                  </a:lnTo>
                  <a:lnTo>
                    <a:pt x="2319161" y="139699"/>
                  </a:lnTo>
                  <a:lnTo>
                    <a:pt x="2323828" y="152399"/>
                  </a:lnTo>
                  <a:close/>
                </a:path>
                <a:path w="3322320" h="2451100">
                  <a:moveTo>
                    <a:pt x="2219412" y="152399"/>
                  </a:moveTo>
                  <a:lnTo>
                    <a:pt x="2297562" y="152399"/>
                  </a:lnTo>
                  <a:lnTo>
                    <a:pt x="2302425" y="139699"/>
                  </a:lnTo>
                  <a:lnTo>
                    <a:pt x="2221764" y="139699"/>
                  </a:lnTo>
                  <a:lnTo>
                    <a:pt x="2219412" y="152399"/>
                  </a:lnTo>
                  <a:close/>
                </a:path>
                <a:path w="3322320" h="2451100">
                  <a:moveTo>
                    <a:pt x="2171857" y="152399"/>
                  </a:moveTo>
                  <a:lnTo>
                    <a:pt x="2212480" y="152399"/>
                  </a:lnTo>
                  <a:lnTo>
                    <a:pt x="2214524" y="139699"/>
                  </a:lnTo>
                  <a:lnTo>
                    <a:pt x="2171492" y="139699"/>
                  </a:lnTo>
                  <a:lnTo>
                    <a:pt x="2171857" y="152399"/>
                  </a:lnTo>
                  <a:close/>
                </a:path>
                <a:path w="3322320" h="2451100">
                  <a:moveTo>
                    <a:pt x="2159712" y="152399"/>
                  </a:moveTo>
                  <a:lnTo>
                    <a:pt x="2162582" y="139699"/>
                  </a:lnTo>
                  <a:lnTo>
                    <a:pt x="2157314" y="139699"/>
                  </a:lnTo>
                  <a:lnTo>
                    <a:pt x="2159712" y="152399"/>
                  </a:lnTo>
                  <a:close/>
                </a:path>
                <a:path w="3322320" h="2451100">
                  <a:moveTo>
                    <a:pt x="2140471" y="141722"/>
                  </a:moveTo>
                  <a:lnTo>
                    <a:pt x="2140405" y="139699"/>
                  </a:lnTo>
                  <a:lnTo>
                    <a:pt x="2140239" y="139699"/>
                  </a:lnTo>
                  <a:lnTo>
                    <a:pt x="2140471" y="141722"/>
                  </a:lnTo>
                  <a:close/>
                </a:path>
                <a:path w="3322320" h="2451100">
                  <a:moveTo>
                    <a:pt x="2124148" y="152399"/>
                  </a:moveTo>
                  <a:lnTo>
                    <a:pt x="2138997" y="152399"/>
                  </a:lnTo>
                  <a:lnTo>
                    <a:pt x="2136326" y="139699"/>
                  </a:lnTo>
                  <a:lnTo>
                    <a:pt x="2127311" y="139699"/>
                  </a:lnTo>
                  <a:lnTo>
                    <a:pt x="2123320" y="151399"/>
                  </a:lnTo>
                  <a:lnTo>
                    <a:pt x="2124148" y="152399"/>
                  </a:lnTo>
                  <a:close/>
                </a:path>
                <a:path w="3322320" h="2451100">
                  <a:moveTo>
                    <a:pt x="2103978" y="152399"/>
                  </a:moveTo>
                  <a:lnTo>
                    <a:pt x="2122979" y="152399"/>
                  </a:lnTo>
                  <a:lnTo>
                    <a:pt x="2123320" y="151399"/>
                  </a:lnTo>
                  <a:lnTo>
                    <a:pt x="2113645" y="139699"/>
                  </a:lnTo>
                  <a:lnTo>
                    <a:pt x="2105413" y="139699"/>
                  </a:lnTo>
                  <a:lnTo>
                    <a:pt x="2103978" y="152399"/>
                  </a:lnTo>
                  <a:close/>
                </a:path>
                <a:path w="3322320" h="2451100">
                  <a:moveTo>
                    <a:pt x="2093129" y="152399"/>
                  </a:moveTo>
                  <a:lnTo>
                    <a:pt x="2095016" y="152399"/>
                  </a:lnTo>
                  <a:lnTo>
                    <a:pt x="2094903" y="139699"/>
                  </a:lnTo>
                  <a:lnTo>
                    <a:pt x="2085442" y="139699"/>
                  </a:lnTo>
                  <a:lnTo>
                    <a:pt x="2093129" y="152399"/>
                  </a:lnTo>
                  <a:close/>
                </a:path>
                <a:path w="3322320" h="2451100">
                  <a:moveTo>
                    <a:pt x="2082236" y="151006"/>
                  </a:moveTo>
                  <a:lnTo>
                    <a:pt x="2085442" y="139699"/>
                  </a:lnTo>
                  <a:lnTo>
                    <a:pt x="2081237" y="139699"/>
                  </a:lnTo>
                  <a:lnTo>
                    <a:pt x="2082236" y="151006"/>
                  </a:lnTo>
                  <a:close/>
                </a:path>
                <a:path w="3322320" h="2451100">
                  <a:moveTo>
                    <a:pt x="2056655" y="152399"/>
                  </a:moveTo>
                  <a:lnTo>
                    <a:pt x="2077928" y="152399"/>
                  </a:lnTo>
                  <a:lnTo>
                    <a:pt x="2077848" y="139699"/>
                  </a:lnTo>
                  <a:lnTo>
                    <a:pt x="2056794" y="139699"/>
                  </a:lnTo>
                  <a:lnTo>
                    <a:pt x="2056655" y="152399"/>
                  </a:lnTo>
                  <a:close/>
                </a:path>
                <a:path w="3322320" h="2451100">
                  <a:moveTo>
                    <a:pt x="2042677" y="152399"/>
                  </a:moveTo>
                  <a:lnTo>
                    <a:pt x="2052642" y="152399"/>
                  </a:lnTo>
                  <a:lnTo>
                    <a:pt x="2052270" y="139699"/>
                  </a:lnTo>
                  <a:lnTo>
                    <a:pt x="2043089" y="139699"/>
                  </a:lnTo>
                  <a:lnTo>
                    <a:pt x="2042677" y="152399"/>
                  </a:lnTo>
                  <a:close/>
                </a:path>
                <a:path w="3322320" h="2451100">
                  <a:moveTo>
                    <a:pt x="2035415" y="152399"/>
                  </a:moveTo>
                  <a:lnTo>
                    <a:pt x="2043089" y="139699"/>
                  </a:lnTo>
                  <a:lnTo>
                    <a:pt x="2030711" y="139699"/>
                  </a:lnTo>
                  <a:lnTo>
                    <a:pt x="2035415" y="152399"/>
                  </a:lnTo>
                  <a:close/>
                </a:path>
                <a:path w="3322320" h="2451100">
                  <a:moveTo>
                    <a:pt x="1088901" y="152399"/>
                  </a:moveTo>
                  <a:lnTo>
                    <a:pt x="1171163" y="152399"/>
                  </a:lnTo>
                  <a:lnTo>
                    <a:pt x="1174171" y="139699"/>
                  </a:lnTo>
                  <a:lnTo>
                    <a:pt x="1083971" y="139699"/>
                  </a:lnTo>
                  <a:lnTo>
                    <a:pt x="1088901" y="152399"/>
                  </a:lnTo>
                  <a:close/>
                </a:path>
                <a:path w="3322320" h="2451100">
                  <a:moveTo>
                    <a:pt x="1082381" y="140946"/>
                  </a:moveTo>
                  <a:lnTo>
                    <a:pt x="1083971" y="139699"/>
                  </a:lnTo>
                  <a:lnTo>
                    <a:pt x="1082610" y="139699"/>
                  </a:lnTo>
                  <a:lnTo>
                    <a:pt x="1082381" y="140946"/>
                  </a:lnTo>
                  <a:close/>
                </a:path>
                <a:path w="3322320" h="2451100">
                  <a:moveTo>
                    <a:pt x="991126" y="152399"/>
                  </a:moveTo>
                  <a:lnTo>
                    <a:pt x="1067774" y="152399"/>
                  </a:lnTo>
                  <a:lnTo>
                    <a:pt x="1078769" y="143779"/>
                  </a:lnTo>
                  <a:lnTo>
                    <a:pt x="1078052" y="139699"/>
                  </a:lnTo>
                  <a:lnTo>
                    <a:pt x="987372" y="139699"/>
                  </a:lnTo>
                  <a:lnTo>
                    <a:pt x="991126" y="152399"/>
                  </a:lnTo>
                  <a:close/>
                </a:path>
                <a:path w="3322320" h="2451100">
                  <a:moveTo>
                    <a:pt x="878449" y="152399"/>
                  </a:moveTo>
                  <a:lnTo>
                    <a:pt x="985891" y="152399"/>
                  </a:lnTo>
                  <a:lnTo>
                    <a:pt x="987372" y="139699"/>
                  </a:lnTo>
                  <a:lnTo>
                    <a:pt x="882189" y="139699"/>
                  </a:lnTo>
                  <a:lnTo>
                    <a:pt x="878449" y="152399"/>
                  </a:lnTo>
                  <a:close/>
                </a:path>
                <a:path w="3322320" h="2451100">
                  <a:moveTo>
                    <a:pt x="867161" y="152399"/>
                  </a:moveTo>
                  <a:lnTo>
                    <a:pt x="875665" y="152399"/>
                  </a:lnTo>
                  <a:lnTo>
                    <a:pt x="868045" y="139699"/>
                  </a:lnTo>
                  <a:lnTo>
                    <a:pt x="867161" y="152399"/>
                  </a:lnTo>
                  <a:close/>
                </a:path>
                <a:path w="3322320" h="2451100">
                  <a:moveTo>
                    <a:pt x="1080284" y="152399"/>
                  </a:moveTo>
                  <a:lnTo>
                    <a:pt x="1082381" y="140946"/>
                  </a:lnTo>
                  <a:lnTo>
                    <a:pt x="1078769" y="143779"/>
                  </a:lnTo>
                  <a:lnTo>
                    <a:pt x="1080284" y="152399"/>
                  </a:lnTo>
                  <a:close/>
                </a:path>
                <a:path w="3322320" h="2451100">
                  <a:moveTo>
                    <a:pt x="2140817" y="152399"/>
                  </a:moveTo>
                  <a:lnTo>
                    <a:pt x="2141694" y="152399"/>
                  </a:lnTo>
                  <a:lnTo>
                    <a:pt x="2140471" y="141722"/>
                  </a:lnTo>
                  <a:lnTo>
                    <a:pt x="2140817" y="152399"/>
                  </a:lnTo>
                  <a:close/>
                </a:path>
                <a:path w="3322320" h="2451100">
                  <a:moveTo>
                    <a:pt x="2081841" y="152399"/>
                  </a:moveTo>
                  <a:lnTo>
                    <a:pt x="2082359" y="152399"/>
                  </a:lnTo>
                  <a:lnTo>
                    <a:pt x="2082236" y="151006"/>
                  </a:lnTo>
                  <a:lnTo>
                    <a:pt x="2081841" y="152399"/>
                  </a:lnTo>
                  <a:close/>
                </a:path>
                <a:path w="3322320" h="2451100">
                  <a:moveTo>
                    <a:pt x="2122979" y="152399"/>
                  </a:moveTo>
                  <a:lnTo>
                    <a:pt x="2124148" y="152399"/>
                  </a:lnTo>
                  <a:lnTo>
                    <a:pt x="2123320" y="151399"/>
                  </a:lnTo>
                  <a:lnTo>
                    <a:pt x="2122979" y="152399"/>
                  </a:lnTo>
                  <a:close/>
                </a:path>
                <a:path w="3322320" h="2451100">
                  <a:moveTo>
                    <a:pt x="2367953" y="165099"/>
                  </a:moveTo>
                  <a:lnTo>
                    <a:pt x="2483732" y="165099"/>
                  </a:lnTo>
                  <a:lnTo>
                    <a:pt x="2480215" y="152399"/>
                  </a:lnTo>
                  <a:lnTo>
                    <a:pt x="2362969" y="152399"/>
                  </a:lnTo>
                  <a:lnTo>
                    <a:pt x="2367953" y="165099"/>
                  </a:lnTo>
                  <a:close/>
                </a:path>
                <a:path w="3322320" h="2451100">
                  <a:moveTo>
                    <a:pt x="2351482" y="165099"/>
                  </a:moveTo>
                  <a:lnTo>
                    <a:pt x="2361182" y="165099"/>
                  </a:lnTo>
                  <a:lnTo>
                    <a:pt x="2361793" y="152399"/>
                  </a:lnTo>
                  <a:lnTo>
                    <a:pt x="2356445" y="152399"/>
                  </a:lnTo>
                  <a:lnTo>
                    <a:pt x="2351482" y="165099"/>
                  </a:lnTo>
                  <a:close/>
                </a:path>
                <a:path w="3322320" h="2451100">
                  <a:moveTo>
                    <a:pt x="2333026" y="165099"/>
                  </a:moveTo>
                  <a:lnTo>
                    <a:pt x="2338514" y="165099"/>
                  </a:lnTo>
                  <a:lnTo>
                    <a:pt x="2338421" y="152399"/>
                  </a:lnTo>
                  <a:lnTo>
                    <a:pt x="2325877" y="152399"/>
                  </a:lnTo>
                  <a:lnTo>
                    <a:pt x="2333026" y="165099"/>
                  </a:lnTo>
                  <a:close/>
                </a:path>
                <a:path w="3322320" h="2451100">
                  <a:moveTo>
                    <a:pt x="2297529" y="165099"/>
                  </a:moveTo>
                  <a:lnTo>
                    <a:pt x="2299635" y="165099"/>
                  </a:lnTo>
                  <a:lnTo>
                    <a:pt x="2309235" y="152399"/>
                  </a:lnTo>
                  <a:lnTo>
                    <a:pt x="2300485" y="152399"/>
                  </a:lnTo>
                  <a:lnTo>
                    <a:pt x="2297529" y="165099"/>
                  </a:lnTo>
                  <a:close/>
                </a:path>
                <a:path w="3322320" h="2451100">
                  <a:moveTo>
                    <a:pt x="2292599" y="165099"/>
                  </a:moveTo>
                  <a:lnTo>
                    <a:pt x="2297529" y="165099"/>
                  </a:lnTo>
                  <a:lnTo>
                    <a:pt x="2289018" y="152399"/>
                  </a:lnTo>
                  <a:lnTo>
                    <a:pt x="2292599" y="165099"/>
                  </a:lnTo>
                  <a:close/>
                </a:path>
                <a:path w="3322320" h="2451100">
                  <a:moveTo>
                    <a:pt x="2208277" y="165099"/>
                  </a:moveTo>
                  <a:lnTo>
                    <a:pt x="2288115" y="165099"/>
                  </a:lnTo>
                  <a:lnTo>
                    <a:pt x="2288234" y="152399"/>
                  </a:lnTo>
                  <a:lnTo>
                    <a:pt x="2207686" y="152399"/>
                  </a:lnTo>
                  <a:lnTo>
                    <a:pt x="2208277" y="165099"/>
                  </a:lnTo>
                  <a:close/>
                </a:path>
                <a:path w="3322320" h="2451100">
                  <a:moveTo>
                    <a:pt x="2200383" y="155596"/>
                  </a:moveTo>
                  <a:lnTo>
                    <a:pt x="2201879" y="152399"/>
                  </a:lnTo>
                  <a:lnTo>
                    <a:pt x="2197727" y="152399"/>
                  </a:lnTo>
                  <a:lnTo>
                    <a:pt x="2200383" y="155596"/>
                  </a:lnTo>
                  <a:close/>
                </a:path>
                <a:path w="3322320" h="2451100">
                  <a:moveTo>
                    <a:pt x="2199273" y="157966"/>
                  </a:moveTo>
                  <a:lnTo>
                    <a:pt x="2200383" y="155596"/>
                  </a:lnTo>
                  <a:lnTo>
                    <a:pt x="2197727" y="152399"/>
                  </a:lnTo>
                  <a:lnTo>
                    <a:pt x="2199273" y="157966"/>
                  </a:lnTo>
                  <a:close/>
                </a:path>
                <a:path w="3322320" h="2451100">
                  <a:moveTo>
                    <a:pt x="2152038" y="165099"/>
                  </a:moveTo>
                  <a:lnTo>
                    <a:pt x="2195933" y="165099"/>
                  </a:lnTo>
                  <a:lnTo>
                    <a:pt x="2199273" y="157966"/>
                  </a:lnTo>
                  <a:lnTo>
                    <a:pt x="2197727" y="152399"/>
                  </a:lnTo>
                  <a:lnTo>
                    <a:pt x="2150364" y="152399"/>
                  </a:lnTo>
                  <a:lnTo>
                    <a:pt x="2152038" y="165099"/>
                  </a:lnTo>
                  <a:close/>
                </a:path>
                <a:path w="3322320" h="2451100">
                  <a:moveTo>
                    <a:pt x="2106204" y="165099"/>
                  </a:moveTo>
                  <a:lnTo>
                    <a:pt x="2144312" y="165099"/>
                  </a:lnTo>
                  <a:lnTo>
                    <a:pt x="2139283" y="152399"/>
                  </a:lnTo>
                  <a:lnTo>
                    <a:pt x="2111412" y="152399"/>
                  </a:lnTo>
                  <a:lnTo>
                    <a:pt x="2106204" y="165099"/>
                  </a:lnTo>
                  <a:close/>
                </a:path>
                <a:path w="3322320" h="2451100">
                  <a:moveTo>
                    <a:pt x="2097301" y="165099"/>
                  </a:moveTo>
                  <a:lnTo>
                    <a:pt x="2106323" y="152399"/>
                  </a:lnTo>
                  <a:lnTo>
                    <a:pt x="2097799" y="152399"/>
                  </a:lnTo>
                  <a:lnTo>
                    <a:pt x="2097301" y="165099"/>
                  </a:lnTo>
                  <a:close/>
                </a:path>
                <a:path w="3322320" h="2451100">
                  <a:moveTo>
                    <a:pt x="2073875" y="165099"/>
                  </a:moveTo>
                  <a:lnTo>
                    <a:pt x="2081841" y="152399"/>
                  </a:lnTo>
                  <a:lnTo>
                    <a:pt x="2069398" y="152399"/>
                  </a:lnTo>
                  <a:lnTo>
                    <a:pt x="2073875" y="165099"/>
                  </a:lnTo>
                  <a:close/>
                </a:path>
                <a:path w="3322320" h="2451100">
                  <a:moveTo>
                    <a:pt x="1100820" y="165099"/>
                  </a:moveTo>
                  <a:lnTo>
                    <a:pt x="1105470" y="165099"/>
                  </a:lnTo>
                  <a:lnTo>
                    <a:pt x="1106241" y="152399"/>
                  </a:lnTo>
                  <a:lnTo>
                    <a:pt x="1096621" y="152399"/>
                  </a:lnTo>
                  <a:lnTo>
                    <a:pt x="1100820" y="165099"/>
                  </a:lnTo>
                  <a:close/>
                </a:path>
                <a:path w="3322320" h="2451100">
                  <a:moveTo>
                    <a:pt x="1079632" y="158265"/>
                  </a:moveTo>
                  <a:lnTo>
                    <a:pt x="1088901" y="152399"/>
                  </a:lnTo>
                  <a:lnTo>
                    <a:pt x="1081905" y="152399"/>
                  </a:lnTo>
                  <a:lnTo>
                    <a:pt x="1079632" y="158265"/>
                  </a:lnTo>
                  <a:close/>
                </a:path>
                <a:path w="3322320" h="2451100">
                  <a:moveTo>
                    <a:pt x="845930" y="165099"/>
                  </a:moveTo>
                  <a:lnTo>
                    <a:pt x="1068605" y="165099"/>
                  </a:lnTo>
                  <a:lnTo>
                    <a:pt x="1068133" y="152399"/>
                  </a:lnTo>
                  <a:lnTo>
                    <a:pt x="854767" y="152399"/>
                  </a:lnTo>
                  <a:lnTo>
                    <a:pt x="845930" y="165099"/>
                  </a:lnTo>
                  <a:close/>
                </a:path>
                <a:path w="3322320" h="2451100">
                  <a:moveTo>
                    <a:pt x="2201255" y="165099"/>
                  </a:moveTo>
                  <a:lnTo>
                    <a:pt x="2208277" y="165099"/>
                  </a:lnTo>
                  <a:lnTo>
                    <a:pt x="2200383" y="155596"/>
                  </a:lnTo>
                  <a:lnTo>
                    <a:pt x="2199273" y="157966"/>
                  </a:lnTo>
                  <a:lnTo>
                    <a:pt x="2201255" y="165099"/>
                  </a:lnTo>
                  <a:close/>
                </a:path>
                <a:path w="3322320" h="2451100">
                  <a:moveTo>
                    <a:pt x="1068831" y="165099"/>
                  </a:moveTo>
                  <a:lnTo>
                    <a:pt x="1076982" y="165099"/>
                  </a:lnTo>
                  <a:lnTo>
                    <a:pt x="1079632" y="158265"/>
                  </a:lnTo>
                  <a:lnTo>
                    <a:pt x="1068831" y="165099"/>
                  </a:lnTo>
                  <a:close/>
                </a:path>
                <a:path w="3322320" h="2451100">
                  <a:moveTo>
                    <a:pt x="2523338" y="177799"/>
                  </a:moveTo>
                  <a:lnTo>
                    <a:pt x="2531247" y="177799"/>
                  </a:lnTo>
                  <a:lnTo>
                    <a:pt x="2529792" y="165099"/>
                  </a:lnTo>
                  <a:lnTo>
                    <a:pt x="2524682" y="165099"/>
                  </a:lnTo>
                  <a:lnTo>
                    <a:pt x="2523338" y="177799"/>
                  </a:lnTo>
                  <a:close/>
                </a:path>
                <a:path w="3322320" h="2451100">
                  <a:moveTo>
                    <a:pt x="2487133" y="177799"/>
                  </a:moveTo>
                  <a:lnTo>
                    <a:pt x="2491857" y="177799"/>
                  </a:lnTo>
                  <a:lnTo>
                    <a:pt x="2493219" y="165099"/>
                  </a:lnTo>
                  <a:lnTo>
                    <a:pt x="2482383" y="165099"/>
                  </a:lnTo>
                  <a:lnTo>
                    <a:pt x="2487133" y="177799"/>
                  </a:lnTo>
                  <a:close/>
                </a:path>
                <a:path w="3322320" h="2451100">
                  <a:moveTo>
                    <a:pt x="2480981" y="177799"/>
                  </a:moveTo>
                  <a:lnTo>
                    <a:pt x="2482383" y="165099"/>
                  </a:lnTo>
                  <a:lnTo>
                    <a:pt x="2475879" y="165099"/>
                  </a:lnTo>
                  <a:lnTo>
                    <a:pt x="2480981" y="177799"/>
                  </a:lnTo>
                  <a:close/>
                </a:path>
                <a:path w="3322320" h="2451100">
                  <a:moveTo>
                    <a:pt x="2421932" y="177799"/>
                  </a:moveTo>
                  <a:lnTo>
                    <a:pt x="2477035" y="177799"/>
                  </a:lnTo>
                  <a:lnTo>
                    <a:pt x="2475879" y="165099"/>
                  </a:lnTo>
                  <a:lnTo>
                    <a:pt x="2414650" y="165099"/>
                  </a:lnTo>
                  <a:lnTo>
                    <a:pt x="2421932" y="177799"/>
                  </a:lnTo>
                  <a:close/>
                </a:path>
                <a:path w="3322320" h="2451100">
                  <a:moveTo>
                    <a:pt x="2408146" y="177799"/>
                  </a:moveTo>
                  <a:lnTo>
                    <a:pt x="2417886" y="177799"/>
                  </a:lnTo>
                  <a:lnTo>
                    <a:pt x="2412764" y="165099"/>
                  </a:lnTo>
                  <a:lnTo>
                    <a:pt x="2408146" y="177799"/>
                  </a:lnTo>
                  <a:close/>
                </a:path>
                <a:path w="3322320" h="2451100">
                  <a:moveTo>
                    <a:pt x="2386886" y="177799"/>
                  </a:moveTo>
                  <a:lnTo>
                    <a:pt x="2408146" y="177799"/>
                  </a:lnTo>
                  <a:lnTo>
                    <a:pt x="2406592" y="165099"/>
                  </a:lnTo>
                  <a:lnTo>
                    <a:pt x="2389982" y="165099"/>
                  </a:lnTo>
                  <a:lnTo>
                    <a:pt x="2387513" y="172521"/>
                  </a:lnTo>
                  <a:lnTo>
                    <a:pt x="2386886" y="177799"/>
                  </a:lnTo>
                  <a:close/>
                </a:path>
                <a:path w="3322320" h="2451100">
                  <a:moveTo>
                    <a:pt x="2385212" y="177799"/>
                  </a:moveTo>
                  <a:lnTo>
                    <a:pt x="2385757" y="177799"/>
                  </a:lnTo>
                  <a:lnTo>
                    <a:pt x="2387513" y="172521"/>
                  </a:lnTo>
                  <a:lnTo>
                    <a:pt x="2388395" y="165099"/>
                  </a:lnTo>
                  <a:lnTo>
                    <a:pt x="2377845" y="165099"/>
                  </a:lnTo>
                  <a:lnTo>
                    <a:pt x="2385212" y="177799"/>
                  </a:lnTo>
                  <a:close/>
                </a:path>
                <a:path w="3322320" h="2451100">
                  <a:moveTo>
                    <a:pt x="2295808" y="177799"/>
                  </a:moveTo>
                  <a:lnTo>
                    <a:pt x="2335112" y="177799"/>
                  </a:lnTo>
                  <a:lnTo>
                    <a:pt x="2339723" y="165099"/>
                  </a:lnTo>
                  <a:lnTo>
                    <a:pt x="2298200" y="165099"/>
                  </a:lnTo>
                  <a:lnTo>
                    <a:pt x="2296198" y="169328"/>
                  </a:lnTo>
                  <a:lnTo>
                    <a:pt x="2295808" y="177799"/>
                  </a:lnTo>
                  <a:close/>
                </a:path>
                <a:path w="3322320" h="2451100">
                  <a:moveTo>
                    <a:pt x="2293616" y="174781"/>
                  </a:moveTo>
                  <a:lnTo>
                    <a:pt x="2296198" y="169328"/>
                  </a:lnTo>
                  <a:lnTo>
                    <a:pt x="2296393" y="165099"/>
                  </a:lnTo>
                  <a:lnTo>
                    <a:pt x="2286587" y="165099"/>
                  </a:lnTo>
                  <a:lnTo>
                    <a:pt x="2293616" y="174781"/>
                  </a:lnTo>
                  <a:close/>
                </a:path>
                <a:path w="3322320" h="2451100">
                  <a:moveTo>
                    <a:pt x="2277937" y="177799"/>
                  </a:moveTo>
                  <a:lnTo>
                    <a:pt x="2284640" y="177799"/>
                  </a:lnTo>
                  <a:lnTo>
                    <a:pt x="2286587" y="165099"/>
                  </a:lnTo>
                  <a:lnTo>
                    <a:pt x="2275518" y="165099"/>
                  </a:lnTo>
                  <a:lnTo>
                    <a:pt x="2277937" y="177799"/>
                  </a:lnTo>
                  <a:close/>
                </a:path>
                <a:path w="3322320" h="2451100">
                  <a:moveTo>
                    <a:pt x="2249090" y="177799"/>
                  </a:moveTo>
                  <a:lnTo>
                    <a:pt x="2261981" y="177799"/>
                  </a:lnTo>
                  <a:lnTo>
                    <a:pt x="2256277" y="165099"/>
                  </a:lnTo>
                  <a:lnTo>
                    <a:pt x="2251255" y="165099"/>
                  </a:lnTo>
                  <a:lnTo>
                    <a:pt x="2248125" y="172407"/>
                  </a:lnTo>
                  <a:lnTo>
                    <a:pt x="2249090" y="177799"/>
                  </a:lnTo>
                  <a:close/>
                </a:path>
                <a:path w="3322320" h="2451100">
                  <a:moveTo>
                    <a:pt x="2242479" y="177799"/>
                  </a:moveTo>
                  <a:lnTo>
                    <a:pt x="2245814" y="177799"/>
                  </a:lnTo>
                  <a:lnTo>
                    <a:pt x="2248125" y="172407"/>
                  </a:lnTo>
                  <a:lnTo>
                    <a:pt x="2246817" y="165099"/>
                  </a:lnTo>
                  <a:lnTo>
                    <a:pt x="2244027" y="165099"/>
                  </a:lnTo>
                  <a:lnTo>
                    <a:pt x="2242479" y="177799"/>
                  </a:lnTo>
                  <a:close/>
                </a:path>
                <a:path w="3322320" h="2451100">
                  <a:moveTo>
                    <a:pt x="2204889" y="177799"/>
                  </a:moveTo>
                  <a:lnTo>
                    <a:pt x="2241542" y="177799"/>
                  </a:lnTo>
                  <a:lnTo>
                    <a:pt x="2242532" y="165099"/>
                  </a:lnTo>
                  <a:lnTo>
                    <a:pt x="2204218" y="165099"/>
                  </a:lnTo>
                  <a:lnTo>
                    <a:pt x="2204889" y="177799"/>
                  </a:lnTo>
                  <a:close/>
                </a:path>
                <a:path w="3322320" h="2451100">
                  <a:moveTo>
                    <a:pt x="2183025" y="177799"/>
                  </a:moveTo>
                  <a:lnTo>
                    <a:pt x="2200650" y="177799"/>
                  </a:lnTo>
                  <a:lnTo>
                    <a:pt x="2202378" y="165099"/>
                  </a:lnTo>
                  <a:lnTo>
                    <a:pt x="2185642" y="165099"/>
                  </a:lnTo>
                  <a:lnTo>
                    <a:pt x="2183025" y="177799"/>
                  </a:lnTo>
                  <a:close/>
                </a:path>
                <a:path w="3322320" h="2451100">
                  <a:moveTo>
                    <a:pt x="2163394" y="177799"/>
                  </a:moveTo>
                  <a:lnTo>
                    <a:pt x="2176368" y="177799"/>
                  </a:lnTo>
                  <a:lnTo>
                    <a:pt x="2185642" y="165099"/>
                  </a:lnTo>
                  <a:lnTo>
                    <a:pt x="2158066" y="165099"/>
                  </a:lnTo>
                  <a:lnTo>
                    <a:pt x="2163394" y="177799"/>
                  </a:lnTo>
                  <a:close/>
                </a:path>
                <a:path w="3322320" h="2451100">
                  <a:moveTo>
                    <a:pt x="1035977" y="177799"/>
                  </a:moveTo>
                  <a:lnTo>
                    <a:pt x="1053245" y="177799"/>
                  </a:lnTo>
                  <a:lnTo>
                    <a:pt x="1057298" y="165099"/>
                  </a:lnTo>
                  <a:lnTo>
                    <a:pt x="1036476" y="165099"/>
                  </a:lnTo>
                  <a:lnTo>
                    <a:pt x="1035977" y="177799"/>
                  </a:lnTo>
                  <a:close/>
                </a:path>
                <a:path w="3322320" h="2451100">
                  <a:moveTo>
                    <a:pt x="819293" y="177799"/>
                  </a:moveTo>
                  <a:lnTo>
                    <a:pt x="1030327" y="177799"/>
                  </a:lnTo>
                  <a:lnTo>
                    <a:pt x="1035313" y="165099"/>
                  </a:lnTo>
                  <a:lnTo>
                    <a:pt x="810178" y="165099"/>
                  </a:lnTo>
                  <a:lnTo>
                    <a:pt x="819293" y="177799"/>
                  </a:lnTo>
                  <a:close/>
                </a:path>
                <a:path w="3322320" h="2451100">
                  <a:moveTo>
                    <a:pt x="2295808" y="177799"/>
                  </a:moveTo>
                  <a:lnTo>
                    <a:pt x="2296198" y="169328"/>
                  </a:lnTo>
                  <a:lnTo>
                    <a:pt x="2293616" y="174781"/>
                  </a:lnTo>
                  <a:lnTo>
                    <a:pt x="2295808" y="177799"/>
                  </a:lnTo>
                  <a:close/>
                </a:path>
                <a:path w="3322320" h="2451100">
                  <a:moveTo>
                    <a:pt x="2245814" y="177799"/>
                  </a:moveTo>
                  <a:lnTo>
                    <a:pt x="2249090" y="177799"/>
                  </a:lnTo>
                  <a:lnTo>
                    <a:pt x="2248125" y="172407"/>
                  </a:lnTo>
                  <a:lnTo>
                    <a:pt x="2245814" y="177799"/>
                  </a:lnTo>
                  <a:close/>
                </a:path>
                <a:path w="3322320" h="2451100">
                  <a:moveTo>
                    <a:pt x="2385757" y="177799"/>
                  </a:moveTo>
                  <a:lnTo>
                    <a:pt x="2386886" y="177799"/>
                  </a:lnTo>
                  <a:lnTo>
                    <a:pt x="2387513" y="172521"/>
                  </a:lnTo>
                  <a:lnTo>
                    <a:pt x="2385757" y="177799"/>
                  </a:lnTo>
                  <a:close/>
                </a:path>
                <a:path w="3322320" h="2451100">
                  <a:moveTo>
                    <a:pt x="2292187" y="177799"/>
                  </a:moveTo>
                  <a:lnTo>
                    <a:pt x="2295808" y="177799"/>
                  </a:lnTo>
                  <a:lnTo>
                    <a:pt x="2293616" y="174781"/>
                  </a:lnTo>
                  <a:lnTo>
                    <a:pt x="2292187" y="177799"/>
                  </a:lnTo>
                  <a:close/>
                </a:path>
                <a:path w="3322320" h="2451100">
                  <a:moveTo>
                    <a:pt x="2414265" y="190499"/>
                  </a:moveTo>
                  <a:lnTo>
                    <a:pt x="2556407" y="190499"/>
                  </a:lnTo>
                  <a:lnTo>
                    <a:pt x="2550614" y="177799"/>
                  </a:lnTo>
                  <a:lnTo>
                    <a:pt x="2417447" y="177799"/>
                  </a:lnTo>
                  <a:lnTo>
                    <a:pt x="2414265" y="190499"/>
                  </a:lnTo>
                  <a:close/>
                </a:path>
                <a:path w="3322320" h="2451100">
                  <a:moveTo>
                    <a:pt x="2405090" y="190499"/>
                  </a:moveTo>
                  <a:lnTo>
                    <a:pt x="2405582" y="177799"/>
                  </a:lnTo>
                  <a:lnTo>
                    <a:pt x="2403575" y="177799"/>
                  </a:lnTo>
                  <a:lnTo>
                    <a:pt x="2405090" y="190499"/>
                  </a:lnTo>
                  <a:close/>
                </a:path>
                <a:path w="3322320" h="2451100">
                  <a:moveTo>
                    <a:pt x="2395663" y="190499"/>
                  </a:moveTo>
                  <a:lnTo>
                    <a:pt x="2397962" y="190499"/>
                  </a:lnTo>
                  <a:lnTo>
                    <a:pt x="2398074" y="177799"/>
                  </a:lnTo>
                  <a:lnTo>
                    <a:pt x="2389869" y="177799"/>
                  </a:lnTo>
                  <a:lnTo>
                    <a:pt x="2395663" y="190499"/>
                  </a:lnTo>
                  <a:close/>
                </a:path>
                <a:path w="3322320" h="2451100">
                  <a:moveTo>
                    <a:pt x="2359136" y="190499"/>
                  </a:moveTo>
                  <a:lnTo>
                    <a:pt x="2390348" y="190499"/>
                  </a:lnTo>
                  <a:lnTo>
                    <a:pt x="2389471" y="177799"/>
                  </a:lnTo>
                  <a:lnTo>
                    <a:pt x="2357442" y="177799"/>
                  </a:lnTo>
                  <a:lnTo>
                    <a:pt x="2359136" y="190499"/>
                  </a:lnTo>
                  <a:close/>
                </a:path>
                <a:path w="3322320" h="2451100">
                  <a:moveTo>
                    <a:pt x="2278581" y="190499"/>
                  </a:moveTo>
                  <a:lnTo>
                    <a:pt x="2349044" y="190499"/>
                  </a:lnTo>
                  <a:lnTo>
                    <a:pt x="2341689" y="177799"/>
                  </a:lnTo>
                  <a:lnTo>
                    <a:pt x="2284122" y="177799"/>
                  </a:lnTo>
                  <a:lnTo>
                    <a:pt x="2278581" y="190499"/>
                  </a:lnTo>
                  <a:close/>
                </a:path>
                <a:path w="3322320" h="2451100">
                  <a:moveTo>
                    <a:pt x="2268861" y="190499"/>
                  </a:moveTo>
                  <a:lnTo>
                    <a:pt x="2278581" y="190499"/>
                  </a:lnTo>
                  <a:lnTo>
                    <a:pt x="2274150" y="177799"/>
                  </a:lnTo>
                  <a:lnTo>
                    <a:pt x="2268861" y="190499"/>
                  </a:lnTo>
                  <a:close/>
                </a:path>
                <a:path w="3322320" h="2451100">
                  <a:moveTo>
                    <a:pt x="2238925" y="190499"/>
                  </a:moveTo>
                  <a:lnTo>
                    <a:pt x="2268775" y="190499"/>
                  </a:lnTo>
                  <a:lnTo>
                    <a:pt x="2266313" y="177799"/>
                  </a:lnTo>
                  <a:lnTo>
                    <a:pt x="2236553" y="177799"/>
                  </a:lnTo>
                  <a:lnTo>
                    <a:pt x="2238925" y="190499"/>
                  </a:lnTo>
                  <a:close/>
                </a:path>
                <a:path w="3322320" h="2451100">
                  <a:moveTo>
                    <a:pt x="2217871" y="190499"/>
                  </a:moveTo>
                  <a:lnTo>
                    <a:pt x="2232700" y="177799"/>
                  </a:lnTo>
                  <a:lnTo>
                    <a:pt x="2208942" y="177799"/>
                  </a:lnTo>
                  <a:lnTo>
                    <a:pt x="2217871" y="190499"/>
                  </a:lnTo>
                  <a:close/>
                </a:path>
                <a:path w="3322320" h="2451100">
                  <a:moveTo>
                    <a:pt x="1001164" y="190499"/>
                  </a:moveTo>
                  <a:lnTo>
                    <a:pt x="1013834" y="190499"/>
                  </a:lnTo>
                  <a:lnTo>
                    <a:pt x="1018480" y="177799"/>
                  </a:lnTo>
                  <a:lnTo>
                    <a:pt x="999477" y="177799"/>
                  </a:lnTo>
                  <a:lnTo>
                    <a:pt x="1001164" y="190499"/>
                  </a:lnTo>
                  <a:close/>
                </a:path>
                <a:path w="3322320" h="2451100">
                  <a:moveTo>
                    <a:pt x="990966" y="190499"/>
                  </a:moveTo>
                  <a:lnTo>
                    <a:pt x="994222" y="190499"/>
                  </a:lnTo>
                  <a:lnTo>
                    <a:pt x="992176" y="177799"/>
                  </a:lnTo>
                  <a:lnTo>
                    <a:pt x="990966" y="190499"/>
                  </a:lnTo>
                  <a:close/>
                </a:path>
                <a:path w="3322320" h="2451100">
                  <a:moveTo>
                    <a:pt x="986216" y="190499"/>
                  </a:moveTo>
                  <a:lnTo>
                    <a:pt x="989290" y="190499"/>
                  </a:lnTo>
                  <a:lnTo>
                    <a:pt x="990986" y="177799"/>
                  </a:lnTo>
                  <a:lnTo>
                    <a:pt x="985060" y="177799"/>
                  </a:lnTo>
                  <a:lnTo>
                    <a:pt x="986216" y="190499"/>
                  </a:lnTo>
                  <a:close/>
                </a:path>
                <a:path w="3322320" h="2451100">
                  <a:moveTo>
                    <a:pt x="947729" y="190499"/>
                  </a:moveTo>
                  <a:lnTo>
                    <a:pt x="983745" y="190499"/>
                  </a:lnTo>
                  <a:lnTo>
                    <a:pt x="982894" y="177799"/>
                  </a:lnTo>
                  <a:lnTo>
                    <a:pt x="947317" y="177799"/>
                  </a:lnTo>
                  <a:lnTo>
                    <a:pt x="947729" y="190499"/>
                  </a:lnTo>
                  <a:close/>
                </a:path>
                <a:path w="3322320" h="2451100">
                  <a:moveTo>
                    <a:pt x="944946" y="190499"/>
                  </a:moveTo>
                  <a:lnTo>
                    <a:pt x="947317" y="177799"/>
                  </a:lnTo>
                  <a:lnTo>
                    <a:pt x="940620" y="177799"/>
                  </a:lnTo>
                  <a:lnTo>
                    <a:pt x="944946" y="190499"/>
                  </a:lnTo>
                  <a:close/>
                </a:path>
                <a:path w="3322320" h="2451100">
                  <a:moveTo>
                    <a:pt x="773458" y="190499"/>
                  </a:moveTo>
                  <a:lnTo>
                    <a:pt x="942786" y="190499"/>
                  </a:lnTo>
                  <a:lnTo>
                    <a:pt x="940620" y="177799"/>
                  </a:lnTo>
                  <a:lnTo>
                    <a:pt x="781410" y="177799"/>
                  </a:lnTo>
                  <a:lnTo>
                    <a:pt x="773458" y="190499"/>
                  </a:lnTo>
                  <a:close/>
                </a:path>
                <a:path w="3322320" h="2451100">
                  <a:moveTo>
                    <a:pt x="2580205" y="203199"/>
                  </a:moveTo>
                  <a:lnTo>
                    <a:pt x="2582384" y="203199"/>
                  </a:lnTo>
                  <a:lnTo>
                    <a:pt x="2582304" y="190499"/>
                  </a:lnTo>
                  <a:lnTo>
                    <a:pt x="2580025" y="190499"/>
                  </a:lnTo>
                  <a:lnTo>
                    <a:pt x="2580205" y="203199"/>
                  </a:lnTo>
                  <a:close/>
                </a:path>
                <a:path w="3322320" h="2451100">
                  <a:moveTo>
                    <a:pt x="2571761" y="203199"/>
                  </a:moveTo>
                  <a:lnTo>
                    <a:pt x="2577301" y="203199"/>
                  </a:lnTo>
                  <a:lnTo>
                    <a:pt x="2575561" y="190499"/>
                  </a:lnTo>
                  <a:lnTo>
                    <a:pt x="2571761" y="203199"/>
                  </a:lnTo>
                  <a:close/>
                </a:path>
                <a:path w="3322320" h="2451100">
                  <a:moveTo>
                    <a:pt x="2452706" y="203199"/>
                  </a:moveTo>
                  <a:lnTo>
                    <a:pt x="2564067" y="203199"/>
                  </a:lnTo>
                  <a:lnTo>
                    <a:pt x="2567761" y="190499"/>
                  </a:lnTo>
                  <a:lnTo>
                    <a:pt x="2448075" y="190499"/>
                  </a:lnTo>
                  <a:lnTo>
                    <a:pt x="2452706" y="203199"/>
                  </a:lnTo>
                  <a:close/>
                </a:path>
                <a:path w="3322320" h="2451100">
                  <a:moveTo>
                    <a:pt x="2424473" y="203199"/>
                  </a:moveTo>
                  <a:lnTo>
                    <a:pt x="2438163" y="203199"/>
                  </a:lnTo>
                  <a:lnTo>
                    <a:pt x="2435219" y="190499"/>
                  </a:lnTo>
                  <a:lnTo>
                    <a:pt x="2421628" y="190499"/>
                  </a:lnTo>
                  <a:lnTo>
                    <a:pt x="2424473" y="203199"/>
                  </a:lnTo>
                  <a:close/>
                </a:path>
                <a:path w="3322320" h="2451100">
                  <a:moveTo>
                    <a:pt x="2394859" y="203199"/>
                  </a:moveTo>
                  <a:lnTo>
                    <a:pt x="2406884" y="203199"/>
                  </a:lnTo>
                  <a:lnTo>
                    <a:pt x="2407336" y="190499"/>
                  </a:lnTo>
                  <a:lnTo>
                    <a:pt x="2391929" y="190499"/>
                  </a:lnTo>
                  <a:lnTo>
                    <a:pt x="2392361" y="198147"/>
                  </a:lnTo>
                  <a:lnTo>
                    <a:pt x="2394859" y="203199"/>
                  </a:lnTo>
                  <a:close/>
                </a:path>
                <a:path w="3322320" h="2451100">
                  <a:moveTo>
                    <a:pt x="2392361" y="198147"/>
                  </a:moveTo>
                  <a:lnTo>
                    <a:pt x="2391929" y="190499"/>
                  </a:lnTo>
                  <a:lnTo>
                    <a:pt x="2390833" y="195055"/>
                  </a:lnTo>
                  <a:lnTo>
                    <a:pt x="2392361" y="198147"/>
                  </a:lnTo>
                  <a:close/>
                </a:path>
                <a:path w="3322320" h="2451100">
                  <a:moveTo>
                    <a:pt x="2390833" y="195055"/>
                  </a:moveTo>
                  <a:lnTo>
                    <a:pt x="2391929" y="190499"/>
                  </a:lnTo>
                  <a:lnTo>
                    <a:pt x="2388581" y="190499"/>
                  </a:lnTo>
                  <a:lnTo>
                    <a:pt x="2390833" y="195055"/>
                  </a:lnTo>
                  <a:close/>
                </a:path>
                <a:path w="3322320" h="2451100">
                  <a:moveTo>
                    <a:pt x="2368749" y="203199"/>
                  </a:moveTo>
                  <a:lnTo>
                    <a:pt x="2388873" y="203199"/>
                  </a:lnTo>
                  <a:lnTo>
                    <a:pt x="2389579" y="200264"/>
                  </a:lnTo>
                  <a:lnTo>
                    <a:pt x="2383133" y="190499"/>
                  </a:lnTo>
                  <a:lnTo>
                    <a:pt x="2368477" y="190499"/>
                  </a:lnTo>
                  <a:lnTo>
                    <a:pt x="2368749" y="203199"/>
                  </a:lnTo>
                  <a:close/>
                </a:path>
                <a:path w="3322320" h="2451100">
                  <a:moveTo>
                    <a:pt x="2364271" y="203199"/>
                  </a:moveTo>
                  <a:lnTo>
                    <a:pt x="2368477" y="190499"/>
                  </a:lnTo>
                  <a:lnTo>
                    <a:pt x="2359700" y="190499"/>
                  </a:lnTo>
                  <a:lnTo>
                    <a:pt x="2364271" y="203199"/>
                  </a:lnTo>
                  <a:close/>
                </a:path>
                <a:path w="3322320" h="2451100">
                  <a:moveTo>
                    <a:pt x="2335843" y="203199"/>
                  </a:moveTo>
                  <a:lnTo>
                    <a:pt x="2349928" y="203199"/>
                  </a:lnTo>
                  <a:lnTo>
                    <a:pt x="2346453" y="190499"/>
                  </a:lnTo>
                  <a:lnTo>
                    <a:pt x="2339862" y="190499"/>
                  </a:lnTo>
                  <a:lnTo>
                    <a:pt x="2335843" y="203199"/>
                  </a:lnTo>
                  <a:close/>
                </a:path>
                <a:path w="3322320" h="2451100">
                  <a:moveTo>
                    <a:pt x="2285776" y="203199"/>
                  </a:moveTo>
                  <a:lnTo>
                    <a:pt x="2335843" y="203199"/>
                  </a:lnTo>
                  <a:lnTo>
                    <a:pt x="2329272" y="190499"/>
                  </a:lnTo>
                  <a:lnTo>
                    <a:pt x="2286899" y="190499"/>
                  </a:lnTo>
                  <a:lnTo>
                    <a:pt x="2284242" y="193389"/>
                  </a:lnTo>
                  <a:lnTo>
                    <a:pt x="2285776" y="203199"/>
                  </a:lnTo>
                  <a:close/>
                </a:path>
                <a:path w="3322320" h="2451100">
                  <a:moveTo>
                    <a:pt x="2284242" y="193389"/>
                  </a:moveTo>
                  <a:lnTo>
                    <a:pt x="2286899" y="190499"/>
                  </a:lnTo>
                  <a:lnTo>
                    <a:pt x="2283790" y="190499"/>
                  </a:lnTo>
                  <a:lnTo>
                    <a:pt x="2284242" y="193389"/>
                  </a:lnTo>
                  <a:close/>
                </a:path>
                <a:path w="3322320" h="2451100">
                  <a:moveTo>
                    <a:pt x="2276248" y="202081"/>
                  </a:moveTo>
                  <a:lnTo>
                    <a:pt x="2284242" y="193389"/>
                  </a:lnTo>
                  <a:lnTo>
                    <a:pt x="2283790" y="190499"/>
                  </a:lnTo>
                  <a:lnTo>
                    <a:pt x="2270731" y="190499"/>
                  </a:lnTo>
                  <a:lnTo>
                    <a:pt x="2276248" y="202081"/>
                  </a:lnTo>
                  <a:close/>
                </a:path>
                <a:path w="3322320" h="2451100">
                  <a:moveTo>
                    <a:pt x="948453" y="203199"/>
                  </a:moveTo>
                  <a:lnTo>
                    <a:pt x="952154" y="203199"/>
                  </a:lnTo>
                  <a:lnTo>
                    <a:pt x="956891" y="190499"/>
                  </a:lnTo>
                  <a:lnTo>
                    <a:pt x="953695" y="190499"/>
                  </a:lnTo>
                  <a:lnTo>
                    <a:pt x="948453" y="203199"/>
                  </a:lnTo>
                  <a:close/>
                </a:path>
                <a:path w="3322320" h="2451100">
                  <a:moveTo>
                    <a:pt x="752989" y="203199"/>
                  </a:moveTo>
                  <a:lnTo>
                    <a:pt x="948453" y="203199"/>
                  </a:lnTo>
                  <a:lnTo>
                    <a:pt x="946181" y="190499"/>
                  </a:lnTo>
                  <a:lnTo>
                    <a:pt x="760915" y="190499"/>
                  </a:lnTo>
                  <a:lnTo>
                    <a:pt x="752989" y="203199"/>
                  </a:lnTo>
                  <a:close/>
                </a:path>
                <a:path w="3322320" h="2451100">
                  <a:moveTo>
                    <a:pt x="2391517" y="203199"/>
                  </a:moveTo>
                  <a:lnTo>
                    <a:pt x="2392647" y="203199"/>
                  </a:lnTo>
                  <a:lnTo>
                    <a:pt x="2392361" y="198147"/>
                  </a:lnTo>
                  <a:lnTo>
                    <a:pt x="2390833" y="195055"/>
                  </a:lnTo>
                  <a:lnTo>
                    <a:pt x="2389579" y="200264"/>
                  </a:lnTo>
                  <a:lnTo>
                    <a:pt x="2391517" y="203199"/>
                  </a:lnTo>
                  <a:close/>
                </a:path>
                <a:path w="3322320" h="2451100">
                  <a:moveTo>
                    <a:pt x="2388873" y="203199"/>
                  </a:moveTo>
                  <a:lnTo>
                    <a:pt x="2391517" y="203199"/>
                  </a:lnTo>
                  <a:lnTo>
                    <a:pt x="2389579" y="200264"/>
                  </a:lnTo>
                  <a:lnTo>
                    <a:pt x="2388873" y="203199"/>
                  </a:lnTo>
                  <a:close/>
                </a:path>
                <a:path w="3322320" h="2451100">
                  <a:moveTo>
                    <a:pt x="2275219" y="203199"/>
                  </a:moveTo>
                  <a:lnTo>
                    <a:pt x="2276781" y="203199"/>
                  </a:lnTo>
                  <a:lnTo>
                    <a:pt x="2276248" y="202081"/>
                  </a:lnTo>
                  <a:lnTo>
                    <a:pt x="2275219" y="203199"/>
                  </a:lnTo>
                  <a:close/>
                </a:path>
                <a:path w="3322320" h="2451100">
                  <a:moveTo>
                    <a:pt x="2593831" y="215899"/>
                  </a:moveTo>
                  <a:lnTo>
                    <a:pt x="2600893" y="215899"/>
                  </a:lnTo>
                  <a:lnTo>
                    <a:pt x="2601890" y="203199"/>
                  </a:lnTo>
                  <a:lnTo>
                    <a:pt x="2595857" y="203199"/>
                  </a:lnTo>
                  <a:lnTo>
                    <a:pt x="2593831" y="215899"/>
                  </a:lnTo>
                  <a:close/>
                </a:path>
                <a:path w="3322320" h="2451100">
                  <a:moveTo>
                    <a:pt x="2585254" y="215899"/>
                  </a:moveTo>
                  <a:lnTo>
                    <a:pt x="2591971" y="215899"/>
                  </a:lnTo>
                  <a:lnTo>
                    <a:pt x="2590104" y="203199"/>
                  </a:lnTo>
                  <a:lnTo>
                    <a:pt x="2585080" y="214963"/>
                  </a:lnTo>
                  <a:lnTo>
                    <a:pt x="2585254" y="215899"/>
                  </a:lnTo>
                  <a:close/>
                </a:path>
                <a:path w="3322320" h="2451100">
                  <a:moveTo>
                    <a:pt x="2462917" y="215899"/>
                  </a:moveTo>
                  <a:lnTo>
                    <a:pt x="2584680" y="215899"/>
                  </a:lnTo>
                  <a:lnTo>
                    <a:pt x="2585080" y="214963"/>
                  </a:lnTo>
                  <a:lnTo>
                    <a:pt x="2582902" y="203199"/>
                  </a:lnTo>
                  <a:lnTo>
                    <a:pt x="2463123" y="203199"/>
                  </a:lnTo>
                  <a:lnTo>
                    <a:pt x="2462917" y="215899"/>
                  </a:lnTo>
                  <a:close/>
                </a:path>
                <a:path w="3322320" h="2451100">
                  <a:moveTo>
                    <a:pt x="2448932" y="215899"/>
                  </a:moveTo>
                  <a:lnTo>
                    <a:pt x="2451423" y="215899"/>
                  </a:lnTo>
                  <a:lnTo>
                    <a:pt x="2449178" y="203199"/>
                  </a:lnTo>
                  <a:lnTo>
                    <a:pt x="2448354" y="203199"/>
                  </a:lnTo>
                  <a:lnTo>
                    <a:pt x="2448932" y="215899"/>
                  </a:lnTo>
                  <a:close/>
                </a:path>
                <a:path w="3322320" h="2451100">
                  <a:moveTo>
                    <a:pt x="2426430" y="215899"/>
                  </a:moveTo>
                  <a:lnTo>
                    <a:pt x="2440886" y="215899"/>
                  </a:lnTo>
                  <a:lnTo>
                    <a:pt x="2439070" y="203199"/>
                  </a:lnTo>
                  <a:lnTo>
                    <a:pt x="2423154" y="203199"/>
                  </a:lnTo>
                  <a:lnTo>
                    <a:pt x="2426430" y="215899"/>
                  </a:lnTo>
                  <a:close/>
                </a:path>
                <a:path w="3322320" h="2451100">
                  <a:moveTo>
                    <a:pt x="2385265" y="215899"/>
                  </a:moveTo>
                  <a:lnTo>
                    <a:pt x="2420225" y="215899"/>
                  </a:lnTo>
                  <a:lnTo>
                    <a:pt x="2423154" y="203199"/>
                  </a:lnTo>
                  <a:lnTo>
                    <a:pt x="2383817" y="203199"/>
                  </a:lnTo>
                  <a:lnTo>
                    <a:pt x="2384825" y="215312"/>
                  </a:lnTo>
                  <a:lnTo>
                    <a:pt x="2385265" y="215899"/>
                  </a:lnTo>
                  <a:close/>
                </a:path>
                <a:path w="3322320" h="2451100">
                  <a:moveTo>
                    <a:pt x="2364125" y="215899"/>
                  </a:moveTo>
                  <a:lnTo>
                    <a:pt x="2384873" y="215899"/>
                  </a:lnTo>
                  <a:lnTo>
                    <a:pt x="2384778" y="215250"/>
                  </a:lnTo>
                  <a:lnTo>
                    <a:pt x="2375738" y="203199"/>
                  </a:lnTo>
                  <a:lnTo>
                    <a:pt x="2365906" y="203199"/>
                  </a:lnTo>
                  <a:lnTo>
                    <a:pt x="2364125" y="215899"/>
                  </a:lnTo>
                  <a:close/>
                </a:path>
                <a:path w="3322320" h="2451100">
                  <a:moveTo>
                    <a:pt x="2359751" y="208207"/>
                  </a:moveTo>
                  <a:lnTo>
                    <a:pt x="2359368" y="203199"/>
                  </a:lnTo>
                  <a:lnTo>
                    <a:pt x="2356903" y="203199"/>
                  </a:lnTo>
                  <a:lnTo>
                    <a:pt x="2359751" y="208207"/>
                  </a:lnTo>
                  <a:close/>
                </a:path>
                <a:path w="3322320" h="2451100">
                  <a:moveTo>
                    <a:pt x="2360289" y="215250"/>
                  </a:moveTo>
                  <a:lnTo>
                    <a:pt x="2359751" y="208207"/>
                  </a:lnTo>
                  <a:lnTo>
                    <a:pt x="2356903" y="203199"/>
                  </a:lnTo>
                  <a:lnTo>
                    <a:pt x="2360289" y="215250"/>
                  </a:lnTo>
                  <a:close/>
                </a:path>
                <a:path w="3322320" h="2451100">
                  <a:moveTo>
                    <a:pt x="2327895" y="215899"/>
                  </a:moveTo>
                  <a:lnTo>
                    <a:pt x="2360338" y="215899"/>
                  </a:lnTo>
                  <a:lnTo>
                    <a:pt x="2360293" y="215312"/>
                  </a:lnTo>
                  <a:lnTo>
                    <a:pt x="2356903" y="203199"/>
                  </a:lnTo>
                  <a:lnTo>
                    <a:pt x="2320316" y="203199"/>
                  </a:lnTo>
                  <a:lnTo>
                    <a:pt x="2327895" y="215899"/>
                  </a:lnTo>
                  <a:close/>
                </a:path>
                <a:path w="3322320" h="2451100">
                  <a:moveTo>
                    <a:pt x="930011" y="215899"/>
                  </a:moveTo>
                  <a:lnTo>
                    <a:pt x="927326" y="203199"/>
                  </a:lnTo>
                  <a:lnTo>
                    <a:pt x="918211" y="203199"/>
                  </a:lnTo>
                  <a:lnTo>
                    <a:pt x="930011" y="215899"/>
                  </a:lnTo>
                  <a:close/>
                </a:path>
                <a:path w="3322320" h="2451100">
                  <a:moveTo>
                    <a:pt x="715010" y="215899"/>
                  </a:moveTo>
                  <a:lnTo>
                    <a:pt x="911242" y="215899"/>
                  </a:lnTo>
                  <a:lnTo>
                    <a:pt x="918211" y="203199"/>
                  </a:lnTo>
                  <a:lnTo>
                    <a:pt x="722784" y="203199"/>
                  </a:lnTo>
                  <a:lnTo>
                    <a:pt x="715010" y="215899"/>
                  </a:lnTo>
                  <a:close/>
                </a:path>
                <a:path w="3322320" h="2451100">
                  <a:moveTo>
                    <a:pt x="2360471" y="215899"/>
                  </a:moveTo>
                  <a:lnTo>
                    <a:pt x="2364125" y="215899"/>
                  </a:lnTo>
                  <a:lnTo>
                    <a:pt x="2359751" y="208207"/>
                  </a:lnTo>
                  <a:lnTo>
                    <a:pt x="2360306" y="215312"/>
                  </a:lnTo>
                  <a:lnTo>
                    <a:pt x="2360471" y="215899"/>
                  </a:lnTo>
                  <a:close/>
                </a:path>
                <a:path w="3322320" h="2451100">
                  <a:moveTo>
                    <a:pt x="2557563" y="279399"/>
                  </a:moveTo>
                  <a:lnTo>
                    <a:pt x="2723859" y="279399"/>
                  </a:lnTo>
                  <a:lnTo>
                    <a:pt x="2716466" y="266699"/>
                  </a:lnTo>
                  <a:lnTo>
                    <a:pt x="2708912" y="266699"/>
                  </a:lnTo>
                  <a:lnTo>
                    <a:pt x="2693462" y="253999"/>
                  </a:lnTo>
                  <a:lnTo>
                    <a:pt x="2677880" y="253999"/>
                  </a:lnTo>
                  <a:lnTo>
                    <a:pt x="2662650" y="241299"/>
                  </a:lnTo>
                  <a:lnTo>
                    <a:pt x="2639021" y="241299"/>
                  </a:lnTo>
                  <a:lnTo>
                    <a:pt x="2635985" y="228599"/>
                  </a:lnTo>
                  <a:lnTo>
                    <a:pt x="2619476" y="228599"/>
                  </a:lnTo>
                  <a:lnTo>
                    <a:pt x="2607138" y="215899"/>
                  </a:lnTo>
                  <a:lnTo>
                    <a:pt x="2585254" y="215899"/>
                  </a:lnTo>
                  <a:lnTo>
                    <a:pt x="2585080" y="214963"/>
                  </a:lnTo>
                  <a:lnTo>
                    <a:pt x="2557563" y="279399"/>
                  </a:lnTo>
                  <a:close/>
                </a:path>
                <a:path w="3322320" h="2451100">
                  <a:moveTo>
                    <a:pt x="2384873" y="215899"/>
                  </a:moveTo>
                  <a:lnTo>
                    <a:pt x="2385265" y="215899"/>
                  </a:lnTo>
                  <a:lnTo>
                    <a:pt x="2384825" y="215312"/>
                  </a:lnTo>
                  <a:lnTo>
                    <a:pt x="2384873" y="215899"/>
                  </a:lnTo>
                  <a:close/>
                </a:path>
                <a:path w="3322320" h="2451100">
                  <a:moveTo>
                    <a:pt x="2556812" y="241299"/>
                  </a:moveTo>
                  <a:lnTo>
                    <a:pt x="2571920" y="241299"/>
                  </a:lnTo>
                  <a:lnTo>
                    <a:pt x="2582065" y="215899"/>
                  </a:lnTo>
                  <a:lnTo>
                    <a:pt x="2534018" y="215899"/>
                  </a:lnTo>
                  <a:lnTo>
                    <a:pt x="2535679" y="228599"/>
                  </a:lnTo>
                  <a:lnTo>
                    <a:pt x="2553044" y="228599"/>
                  </a:lnTo>
                  <a:lnTo>
                    <a:pt x="2556812" y="241299"/>
                  </a:lnTo>
                  <a:close/>
                </a:path>
                <a:path w="3322320" h="2451100">
                  <a:moveTo>
                    <a:pt x="2515595" y="228599"/>
                  </a:moveTo>
                  <a:lnTo>
                    <a:pt x="2525345" y="228599"/>
                  </a:lnTo>
                  <a:lnTo>
                    <a:pt x="2520485" y="215899"/>
                  </a:lnTo>
                  <a:lnTo>
                    <a:pt x="2515595" y="228599"/>
                  </a:lnTo>
                  <a:close/>
                </a:path>
                <a:path w="3322320" h="2451100">
                  <a:moveTo>
                    <a:pt x="2513814" y="228599"/>
                  </a:moveTo>
                  <a:lnTo>
                    <a:pt x="2515595" y="228599"/>
                  </a:lnTo>
                  <a:lnTo>
                    <a:pt x="2515077" y="215899"/>
                  </a:lnTo>
                  <a:lnTo>
                    <a:pt x="2495770" y="215899"/>
                  </a:lnTo>
                  <a:lnTo>
                    <a:pt x="2513814" y="228599"/>
                  </a:lnTo>
                  <a:close/>
                </a:path>
                <a:path w="3322320" h="2451100">
                  <a:moveTo>
                    <a:pt x="2489611" y="228599"/>
                  </a:moveTo>
                  <a:lnTo>
                    <a:pt x="2497026" y="228599"/>
                  </a:lnTo>
                  <a:lnTo>
                    <a:pt x="2495770" y="215899"/>
                  </a:lnTo>
                  <a:lnTo>
                    <a:pt x="2487665" y="215899"/>
                  </a:lnTo>
                  <a:lnTo>
                    <a:pt x="2489611" y="228599"/>
                  </a:lnTo>
                  <a:close/>
                </a:path>
                <a:path w="3322320" h="2451100">
                  <a:moveTo>
                    <a:pt x="2451636" y="228599"/>
                  </a:moveTo>
                  <a:lnTo>
                    <a:pt x="2482018" y="228599"/>
                  </a:lnTo>
                  <a:lnTo>
                    <a:pt x="2478118" y="215899"/>
                  </a:lnTo>
                  <a:lnTo>
                    <a:pt x="2454805" y="215899"/>
                  </a:lnTo>
                  <a:lnTo>
                    <a:pt x="2451636" y="228599"/>
                  </a:lnTo>
                  <a:close/>
                </a:path>
                <a:path w="3322320" h="2451100">
                  <a:moveTo>
                    <a:pt x="2445378" y="228599"/>
                  </a:moveTo>
                  <a:lnTo>
                    <a:pt x="2449756" y="228599"/>
                  </a:lnTo>
                  <a:lnTo>
                    <a:pt x="2446175" y="215899"/>
                  </a:lnTo>
                  <a:lnTo>
                    <a:pt x="2442262" y="215899"/>
                  </a:lnTo>
                  <a:lnTo>
                    <a:pt x="2445378" y="228599"/>
                  </a:lnTo>
                  <a:close/>
                </a:path>
                <a:path w="3322320" h="2451100">
                  <a:moveTo>
                    <a:pt x="2405084" y="228599"/>
                  </a:moveTo>
                  <a:lnTo>
                    <a:pt x="2438163" y="228599"/>
                  </a:lnTo>
                  <a:lnTo>
                    <a:pt x="2437139" y="215899"/>
                  </a:lnTo>
                  <a:lnTo>
                    <a:pt x="2405954" y="215899"/>
                  </a:lnTo>
                  <a:lnTo>
                    <a:pt x="2405084" y="228599"/>
                  </a:lnTo>
                  <a:close/>
                </a:path>
                <a:path w="3322320" h="2451100">
                  <a:moveTo>
                    <a:pt x="2369480" y="228599"/>
                  </a:moveTo>
                  <a:lnTo>
                    <a:pt x="2397151" y="228599"/>
                  </a:lnTo>
                  <a:lnTo>
                    <a:pt x="2401617" y="215899"/>
                  </a:lnTo>
                  <a:lnTo>
                    <a:pt x="2363541" y="215899"/>
                  </a:lnTo>
                  <a:lnTo>
                    <a:pt x="2369480" y="228599"/>
                  </a:lnTo>
                  <a:close/>
                </a:path>
                <a:path w="3322320" h="2451100">
                  <a:moveTo>
                    <a:pt x="896323" y="228599"/>
                  </a:moveTo>
                  <a:lnTo>
                    <a:pt x="900778" y="228599"/>
                  </a:lnTo>
                  <a:lnTo>
                    <a:pt x="904097" y="215899"/>
                  </a:lnTo>
                  <a:lnTo>
                    <a:pt x="889311" y="215899"/>
                  </a:lnTo>
                  <a:lnTo>
                    <a:pt x="896323" y="228599"/>
                  </a:lnTo>
                  <a:close/>
                </a:path>
                <a:path w="3322320" h="2451100">
                  <a:moveTo>
                    <a:pt x="671317" y="241299"/>
                  </a:moveTo>
                  <a:lnTo>
                    <a:pt x="842068" y="241299"/>
                  </a:lnTo>
                  <a:lnTo>
                    <a:pt x="843350" y="228599"/>
                  </a:lnTo>
                  <a:lnTo>
                    <a:pt x="879319" y="228599"/>
                  </a:lnTo>
                  <a:lnTo>
                    <a:pt x="884667" y="215899"/>
                  </a:lnTo>
                  <a:lnTo>
                    <a:pt x="700130" y="215899"/>
                  </a:lnTo>
                  <a:lnTo>
                    <a:pt x="692897" y="228599"/>
                  </a:lnTo>
                  <a:lnTo>
                    <a:pt x="671317" y="241299"/>
                  </a:lnTo>
                  <a:close/>
                </a:path>
                <a:path w="3322320" h="2451100">
                  <a:moveTo>
                    <a:pt x="2639161" y="241299"/>
                  </a:moveTo>
                  <a:lnTo>
                    <a:pt x="2643768" y="241299"/>
                  </a:lnTo>
                  <a:lnTo>
                    <a:pt x="2641619" y="228599"/>
                  </a:lnTo>
                  <a:lnTo>
                    <a:pt x="2639161" y="241299"/>
                  </a:lnTo>
                  <a:close/>
                </a:path>
                <a:path w="3322320" h="2451100">
                  <a:moveTo>
                    <a:pt x="2535240" y="241299"/>
                  </a:moveTo>
                  <a:lnTo>
                    <a:pt x="2537944" y="241299"/>
                  </a:lnTo>
                  <a:lnTo>
                    <a:pt x="2536463" y="228599"/>
                  </a:lnTo>
                  <a:lnTo>
                    <a:pt x="2532344" y="228599"/>
                  </a:lnTo>
                  <a:lnTo>
                    <a:pt x="2535240" y="241299"/>
                  </a:lnTo>
                  <a:close/>
                </a:path>
                <a:path w="3322320" h="2451100">
                  <a:moveTo>
                    <a:pt x="2448826" y="241299"/>
                  </a:moveTo>
                  <a:lnTo>
                    <a:pt x="2528351" y="241299"/>
                  </a:lnTo>
                  <a:lnTo>
                    <a:pt x="2524065" y="228599"/>
                  </a:lnTo>
                  <a:lnTo>
                    <a:pt x="2449038" y="228599"/>
                  </a:lnTo>
                  <a:lnTo>
                    <a:pt x="2448138" y="234116"/>
                  </a:lnTo>
                  <a:lnTo>
                    <a:pt x="2448826" y="241299"/>
                  </a:lnTo>
                  <a:close/>
                </a:path>
                <a:path w="3322320" h="2451100">
                  <a:moveTo>
                    <a:pt x="2448138" y="234116"/>
                  </a:moveTo>
                  <a:lnTo>
                    <a:pt x="2449038" y="228599"/>
                  </a:lnTo>
                  <a:lnTo>
                    <a:pt x="2447977" y="232440"/>
                  </a:lnTo>
                  <a:lnTo>
                    <a:pt x="2448138" y="234116"/>
                  </a:lnTo>
                  <a:close/>
                </a:path>
                <a:path w="3322320" h="2451100">
                  <a:moveTo>
                    <a:pt x="2447977" y="232440"/>
                  </a:moveTo>
                  <a:lnTo>
                    <a:pt x="2449038" y="228599"/>
                  </a:lnTo>
                  <a:lnTo>
                    <a:pt x="2447610" y="228599"/>
                  </a:lnTo>
                  <a:lnTo>
                    <a:pt x="2447977" y="232440"/>
                  </a:lnTo>
                  <a:close/>
                </a:path>
                <a:path w="3322320" h="2451100">
                  <a:moveTo>
                    <a:pt x="2407696" y="241299"/>
                  </a:moveTo>
                  <a:lnTo>
                    <a:pt x="2443557" y="241299"/>
                  </a:lnTo>
                  <a:lnTo>
                    <a:pt x="2443597" y="228599"/>
                  </a:lnTo>
                  <a:lnTo>
                    <a:pt x="2398300" y="228599"/>
                  </a:lnTo>
                  <a:lnTo>
                    <a:pt x="2407696" y="241299"/>
                  </a:lnTo>
                  <a:close/>
                </a:path>
                <a:path w="3322320" h="2451100">
                  <a:moveTo>
                    <a:pt x="847762" y="241299"/>
                  </a:moveTo>
                  <a:lnTo>
                    <a:pt x="866909" y="241299"/>
                  </a:lnTo>
                  <a:lnTo>
                    <a:pt x="869553" y="228599"/>
                  </a:lnTo>
                  <a:lnTo>
                    <a:pt x="846619" y="228599"/>
                  </a:lnTo>
                  <a:lnTo>
                    <a:pt x="847762" y="241299"/>
                  </a:lnTo>
                  <a:close/>
                </a:path>
                <a:path w="3322320" h="2451100">
                  <a:moveTo>
                    <a:pt x="2445530" y="241299"/>
                  </a:moveTo>
                  <a:lnTo>
                    <a:pt x="2446965" y="241299"/>
                  </a:lnTo>
                  <a:lnTo>
                    <a:pt x="2448138" y="234116"/>
                  </a:lnTo>
                  <a:lnTo>
                    <a:pt x="2447977" y="232440"/>
                  </a:lnTo>
                  <a:lnTo>
                    <a:pt x="2445530" y="241299"/>
                  </a:lnTo>
                  <a:close/>
                </a:path>
                <a:path w="3322320" h="2451100">
                  <a:moveTo>
                    <a:pt x="2466172" y="253999"/>
                  </a:moveTo>
                  <a:lnTo>
                    <a:pt x="2559862" y="253999"/>
                  </a:lnTo>
                  <a:lnTo>
                    <a:pt x="2553578" y="241299"/>
                  </a:lnTo>
                  <a:lnTo>
                    <a:pt x="2467441" y="241299"/>
                  </a:lnTo>
                  <a:lnTo>
                    <a:pt x="2466172" y="253999"/>
                  </a:lnTo>
                  <a:close/>
                </a:path>
                <a:path w="3322320" h="2451100">
                  <a:moveTo>
                    <a:pt x="2452473" y="253999"/>
                  </a:moveTo>
                  <a:lnTo>
                    <a:pt x="2467441" y="241299"/>
                  </a:lnTo>
                  <a:lnTo>
                    <a:pt x="2445032" y="241299"/>
                  </a:lnTo>
                  <a:lnTo>
                    <a:pt x="2452473" y="253999"/>
                  </a:lnTo>
                  <a:close/>
                </a:path>
                <a:path w="3322320" h="2451100">
                  <a:moveTo>
                    <a:pt x="648404" y="253999"/>
                  </a:moveTo>
                  <a:lnTo>
                    <a:pt x="834474" y="253999"/>
                  </a:lnTo>
                  <a:lnTo>
                    <a:pt x="830176" y="241299"/>
                  </a:lnTo>
                  <a:lnTo>
                    <a:pt x="656328" y="241299"/>
                  </a:lnTo>
                  <a:lnTo>
                    <a:pt x="648404" y="253999"/>
                  </a:lnTo>
                  <a:close/>
                </a:path>
                <a:path w="3322320" h="2451100">
                  <a:moveTo>
                    <a:pt x="2551228" y="273661"/>
                  </a:moveTo>
                  <a:lnTo>
                    <a:pt x="2554553" y="266699"/>
                  </a:lnTo>
                  <a:lnTo>
                    <a:pt x="2560161" y="266699"/>
                  </a:lnTo>
                  <a:lnTo>
                    <a:pt x="2568253" y="253999"/>
                  </a:lnTo>
                  <a:lnTo>
                    <a:pt x="2550846" y="253999"/>
                  </a:lnTo>
                  <a:lnTo>
                    <a:pt x="2549563" y="267816"/>
                  </a:lnTo>
                  <a:lnTo>
                    <a:pt x="2551228" y="273661"/>
                  </a:lnTo>
                  <a:close/>
                </a:path>
                <a:path w="3322320" h="2451100">
                  <a:moveTo>
                    <a:pt x="2511688" y="266699"/>
                  </a:moveTo>
                  <a:lnTo>
                    <a:pt x="2543804" y="266699"/>
                  </a:lnTo>
                  <a:lnTo>
                    <a:pt x="2550089" y="253999"/>
                  </a:lnTo>
                  <a:lnTo>
                    <a:pt x="2504227" y="253999"/>
                  </a:lnTo>
                  <a:lnTo>
                    <a:pt x="2511688" y="266699"/>
                  </a:lnTo>
                  <a:close/>
                </a:path>
                <a:path w="3322320" h="2451100">
                  <a:moveTo>
                    <a:pt x="2488656" y="266699"/>
                  </a:moveTo>
                  <a:lnTo>
                    <a:pt x="2499623" y="266699"/>
                  </a:lnTo>
                  <a:lnTo>
                    <a:pt x="2504227" y="253999"/>
                  </a:lnTo>
                  <a:lnTo>
                    <a:pt x="2483076" y="253999"/>
                  </a:lnTo>
                  <a:lnTo>
                    <a:pt x="2488656" y="266699"/>
                  </a:lnTo>
                  <a:close/>
                </a:path>
                <a:path w="3322320" h="2451100">
                  <a:moveTo>
                    <a:pt x="808338" y="266699"/>
                  </a:moveTo>
                  <a:lnTo>
                    <a:pt x="809899" y="253999"/>
                  </a:lnTo>
                  <a:lnTo>
                    <a:pt x="805541" y="253999"/>
                  </a:lnTo>
                  <a:lnTo>
                    <a:pt x="808338" y="266699"/>
                  </a:lnTo>
                  <a:close/>
                </a:path>
                <a:path w="3322320" h="2451100">
                  <a:moveTo>
                    <a:pt x="782627" y="266699"/>
                  </a:moveTo>
                  <a:lnTo>
                    <a:pt x="802093" y="266699"/>
                  </a:lnTo>
                  <a:lnTo>
                    <a:pt x="803827" y="253999"/>
                  </a:lnTo>
                  <a:lnTo>
                    <a:pt x="782016" y="253999"/>
                  </a:lnTo>
                  <a:lnTo>
                    <a:pt x="782627" y="266699"/>
                  </a:lnTo>
                  <a:close/>
                </a:path>
                <a:path w="3322320" h="2451100">
                  <a:moveTo>
                    <a:pt x="624254" y="266699"/>
                  </a:moveTo>
                  <a:lnTo>
                    <a:pt x="780992" y="266699"/>
                  </a:lnTo>
                  <a:lnTo>
                    <a:pt x="772296" y="253999"/>
                  </a:lnTo>
                  <a:lnTo>
                    <a:pt x="637389" y="253999"/>
                  </a:lnTo>
                  <a:lnTo>
                    <a:pt x="624254" y="266699"/>
                  </a:lnTo>
                  <a:close/>
                </a:path>
                <a:path w="3322320" h="2451100">
                  <a:moveTo>
                    <a:pt x="2552863" y="279399"/>
                  </a:moveTo>
                  <a:lnTo>
                    <a:pt x="2555231" y="279399"/>
                  </a:lnTo>
                  <a:lnTo>
                    <a:pt x="2559250" y="266699"/>
                  </a:lnTo>
                  <a:lnTo>
                    <a:pt x="2556845" y="266699"/>
                  </a:lnTo>
                  <a:lnTo>
                    <a:pt x="2552863" y="279399"/>
                  </a:lnTo>
                  <a:close/>
                </a:path>
                <a:path w="3322320" h="2451100">
                  <a:moveTo>
                    <a:pt x="2540622" y="279399"/>
                  </a:moveTo>
                  <a:lnTo>
                    <a:pt x="2548488" y="279399"/>
                  </a:lnTo>
                  <a:lnTo>
                    <a:pt x="2549563" y="267816"/>
                  </a:lnTo>
                  <a:lnTo>
                    <a:pt x="2549245" y="266699"/>
                  </a:lnTo>
                  <a:lnTo>
                    <a:pt x="2539725" y="266699"/>
                  </a:lnTo>
                  <a:lnTo>
                    <a:pt x="2540622" y="279399"/>
                  </a:lnTo>
                  <a:close/>
                </a:path>
                <a:path w="3322320" h="2451100">
                  <a:moveTo>
                    <a:pt x="593501" y="279399"/>
                  </a:moveTo>
                  <a:lnTo>
                    <a:pt x="771578" y="279399"/>
                  </a:lnTo>
                  <a:lnTo>
                    <a:pt x="773000" y="266699"/>
                  </a:lnTo>
                  <a:lnTo>
                    <a:pt x="596975" y="266699"/>
                  </a:lnTo>
                  <a:lnTo>
                    <a:pt x="593501" y="279399"/>
                  </a:lnTo>
                  <a:close/>
                </a:path>
                <a:path w="3322320" h="2451100">
                  <a:moveTo>
                    <a:pt x="2548488" y="279399"/>
                  </a:moveTo>
                  <a:lnTo>
                    <a:pt x="2552863" y="279399"/>
                  </a:lnTo>
                  <a:lnTo>
                    <a:pt x="2551228" y="273661"/>
                  </a:lnTo>
                  <a:lnTo>
                    <a:pt x="2548488" y="279399"/>
                  </a:lnTo>
                  <a:close/>
                </a:path>
                <a:path w="3322320" h="2451100">
                  <a:moveTo>
                    <a:pt x="2559284" y="292099"/>
                  </a:moveTo>
                  <a:lnTo>
                    <a:pt x="2744316" y="292099"/>
                  </a:lnTo>
                  <a:lnTo>
                    <a:pt x="2738229" y="279399"/>
                  </a:lnTo>
                  <a:lnTo>
                    <a:pt x="2562592" y="279399"/>
                  </a:lnTo>
                  <a:lnTo>
                    <a:pt x="2559284" y="292099"/>
                  </a:lnTo>
                  <a:close/>
                </a:path>
                <a:path w="3322320" h="2451100">
                  <a:moveTo>
                    <a:pt x="631104" y="342899"/>
                  </a:moveTo>
                  <a:lnTo>
                    <a:pt x="633084" y="342899"/>
                  </a:lnTo>
                  <a:lnTo>
                    <a:pt x="634492" y="330199"/>
                  </a:lnTo>
                  <a:lnTo>
                    <a:pt x="673956" y="330199"/>
                  </a:lnTo>
                  <a:lnTo>
                    <a:pt x="673039" y="317499"/>
                  </a:lnTo>
                  <a:lnTo>
                    <a:pt x="690625" y="317499"/>
                  </a:lnTo>
                  <a:lnTo>
                    <a:pt x="689934" y="304799"/>
                  </a:lnTo>
                  <a:lnTo>
                    <a:pt x="711865" y="304799"/>
                  </a:lnTo>
                  <a:lnTo>
                    <a:pt x="707712" y="292099"/>
                  </a:lnTo>
                  <a:lnTo>
                    <a:pt x="750259" y="292099"/>
                  </a:lnTo>
                  <a:lnTo>
                    <a:pt x="753123" y="279399"/>
                  </a:lnTo>
                  <a:lnTo>
                    <a:pt x="592458" y="279399"/>
                  </a:lnTo>
                  <a:lnTo>
                    <a:pt x="600187" y="292099"/>
                  </a:lnTo>
                  <a:lnTo>
                    <a:pt x="739576" y="292099"/>
                  </a:lnTo>
                  <a:lnTo>
                    <a:pt x="747907" y="304799"/>
                  </a:lnTo>
                  <a:lnTo>
                    <a:pt x="607916" y="304799"/>
                  </a:lnTo>
                  <a:lnTo>
                    <a:pt x="631104" y="342899"/>
                  </a:lnTo>
                  <a:close/>
                </a:path>
                <a:path w="3322320" h="2451100">
                  <a:moveTo>
                    <a:pt x="581290" y="292099"/>
                  </a:moveTo>
                  <a:lnTo>
                    <a:pt x="592026" y="292099"/>
                  </a:lnTo>
                  <a:lnTo>
                    <a:pt x="587242" y="279399"/>
                  </a:lnTo>
                  <a:lnTo>
                    <a:pt x="581227" y="291858"/>
                  </a:lnTo>
                  <a:lnTo>
                    <a:pt x="581290" y="292099"/>
                  </a:lnTo>
                  <a:close/>
                </a:path>
                <a:path w="3322320" h="2451100">
                  <a:moveTo>
                    <a:pt x="581080" y="291460"/>
                  </a:moveTo>
                  <a:lnTo>
                    <a:pt x="580512" y="279399"/>
                  </a:lnTo>
                  <a:lnTo>
                    <a:pt x="577131" y="279399"/>
                  </a:lnTo>
                  <a:lnTo>
                    <a:pt x="581080" y="291460"/>
                  </a:lnTo>
                  <a:close/>
                </a:path>
                <a:path w="3322320" h="2451100">
                  <a:moveTo>
                    <a:pt x="573835" y="292099"/>
                  </a:moveTo>
                  <a:lnTo>
                    <a:pt x="581110" y="292099"/>
                  </a:lnTo>
                  <a:lnTo>
                    <a:pt x="581099" y="291858"/>
                  </a:lnTo>
                  <a:lnTo>
                    <a:pt x="571251" y="279399"/>
                  </a:lnTo>
                  <a:lnTo>
                    <a:pt x="573835" y="292099"/>
                  </a:lnTo>
                  <a:close/>
                </a:path>
                <a:path w="3322320" h="2451100">
                  <a:moveTo>
                    <a:pt x="581178" y="291959"/>
                  </a:moveTo>
                  <a:lnTo>
                    <a:pt x="581080" y="291460"/>
                  </a:lnTo>
                  <a:lnTo>
                    <a:pt x="581178" y="291959"/>
                  </a:lnTo>
                  <a:close/>
                </a:path>
                <a:path w="3322320" h="2451100">
                  <a:moveTo>
                    <a:pt x="581110" y="292099"/>
                  </a:moveTo>
                  <a:lnTo>
                    <a:pt x="581290" y="292099"/>
                  </a:lnTo>
                  <a:lnTo>
                    <a:pt x="581178" y="291959"/>
                  </a:lnTo>
                  <a:lnTo>
                    <a:pt x="581110" y="292099"/>
                  </a:lnTo>
                  <a:close/>
                </a:path>
                <a:path w="3322320" h="2451100">
                  <a:moveTo>
                    <a:pt x="2755822" y="304799"/>
                  </a:moveTo>
                  <a:lnTo>
                    <a:pt x="2760319" y="304799"/>
                  </a:lnTo>
                  <a:lnTo>
                    <a:pt x="2759695" y="292099"/>
                  </a:lnTo>
                  <a:lnTo>
                    <a:pt x="2758144" y="292099"/>
                  </a:lnTo>
                  <a:lnTo>
                    <a:pt x="2755822" y="304799"/>
                  </a:lnTo>
                  <a:close/>
                </a:path>
                <a:path w="3322320" h="2451100">
                  <a:moveTo>
                    <a:pt x="2612121" y="304799"/>
                  </a:moveTo>
                  <a:lnTo>
                    <a:pt x="2755822" y="304799"/>
                  </a:lnTo>
                  <a:lnTo>
                    <a:pt x="2749406" y="292099"/>
                  </a:lnTo>
                  <a:lnTo>
                    <a:pt x="2613031" y="292099"/>
                  </a:lnTo>
                  <a:lnTo>
                    <a:pt x="2612121" y="304799"/>
                  </a:lnTo>
                  <a:close/>
                </a:path>
                <a:path w="3322320" h="2451100">
                  <a:moveTo>
                    <a:pt x="2603498" y="304799"/>
                  </a:moveTo>
                  <a:lnTo>
                    <a:pt x="2613031" y="292099"/>
                  </a:lnTo>
                  <a:lnTo>
                    <a:pt x="2604979" y="292099"/>
                  </a:lnTo>
                  <a:lnTo>
                    <a:pt x="2603498" y="304799"/>
                  </a:lnTo>
                  <a:close/>
                </a:path>
                <a:path w="3322320" h="2451100">
                  <a:moveTo>
                    <a:pt x="2600162" y="304799"/>
                  </a:moveTo>
                  <a:lnTo>
                    <a:pt x="2601199" y="304799"/>
                  </a:lnTo>
                  <a:lnTo>
                    <a:pt x="2604979" y="292099"/>
                  </a:lnTo>
                  <a:lnTo>
                    <a:pt x="2595791" y="292099"/>
                  </a:lnTo>
                  <a:lnTo>
                    <a:pt x="2600162" y="304799"/>
                  </a:lnTo>
                  <a:close/>
                </a:path>
                <a:path w="3322320" h="2451100">
                  <a:moveTo>
                    <a:pt x="2577919" y="304799"/>
                  </a:moveTo>
                  <a:lnTo>
                    <a:pt x="2589619" y="304799"/>
                  </a:lnTo>
                  <a:lnTo>
                    <a:pt x="2595791" y="292099"/>
                  </a:lnTo>
                  <a:lnTo>
                    <a:pt x="2572890" y="292099"/>
                  </a:lnTo>
                  <a:lnTo>
                    <a:pt x="2577919" y="304799"/>
                  </a:lnTo>
                  <a:close/>
                </a:path>
                <a:path w="3322320" h="2451100">
                  <a:moveTo>
                    <a:pt x="727630" y="304799"/>
                  </a:moveTo>
                  <a:lnTo>
                    <a:pt x="736028" y="304799"/>
                  </a:lnTo>
                  <a:lnTo>
                    <a:pt x="739576" y="292099"/>
                  </a:lnTo>
                  <a:lnTo>
                    <a:pt x="727079" y="292099"/>
                  </a:lnTo>
                  <a:lnTo>
                    <a:pt x="727630" y="304799"/>
                  </a:lnTo>
                  <a:close/>
                </a:path>
                <a:path w="3322320" h="2451100">
                  <a:moveTo>
                    <a:pt x="711865" y="304799"/>
                  </a:moveTo>
                  <a:lnTo>
                    <a:pt x="715917" y="304799"/>
                  </a:lnTo>
                  <a:lnTo>
                    <a:pt x="719445" y="292099"/>
                  </a:lnTo>
                  <a:lnTo>
                    <a:pt x="715253" y="292099"/>
                  </a:lnTo>
                  <a:lnTo>
                    <a:pt x="711865" y="304799"/>
                  </a:lnTo>
                  <a:close/>
                </a:path>
                <a:path w="3322320" h="2451100">
                  <a:moveTo>
                    <a:pt x="522789" y="317499"/>
                  </a:moveTo>
                  <a:lnTo>
                    <a:pt x="610449" y="317499"/>
                  </a:lnTo>
                  <a:lnTo>
                    <a:pt x="598351" y="292099"/>
                  </a:lnTo>
                  <a:lnTo>
                    <a:pt x="540085" y="292099"/>
                  </a:lnTo>
                  <a:lnTo>
                    <a:pt x="541594" y="304799"/>
                  </a:lnTo>
                  <a:lnTo>
                    <a:pt x="522014" y="304799"/>
                  </a:lnTo>
                  <a:lnTo>
                    <a:pt x="522789" y="317499"/>
                  </a:lnTo>
                  <a:close/>
                </a:path>
                <a:path w="3322320" h="2451100">
                  <a:moveTo>
                    <a:pt x="2652415" y="317499"/>
                  </a:moveTo>
                  <a:lnTo>
                    <a:pt x="2788184" y="317499"/>
                  </a:lnTo>
                  <a:lnTo>
                    <a:pt x="2778875" y="304799"/>
                  </a:lnTo>
                  <a:lnTo>
                    <a:pt x="2640556" y="304799"/>
                  </a:lnTo>
                  <a:lnTo>
                    <a:pt x="2652415" y="317499"/>
                  </a:lnTo>
                  <a:close/>
                </a:path>
                <a:path w="3322320" h="2451100">
                  <a:moveTo>
                    <a:pt x="2620466" y="317499"/>
                  </a:moveTo>
                  <a:lnTo>
                    <a:pt x="2641360" y="317499"/>
                  </a:lnTo>
                  <a:lnTo>
                    <a:pt x="2640556" y="304799"/>
                  </a:lnTo>
                  <a:lnTo>
                    <a:pt x="2621004" y="304799"/>
                  </a:lnTo>
                  <a:lnTo>
                    <a:pt x="2620466" y="317499"/>
                  </a:lnTo>
                  <a:close/>
                </a:path>
                <a:path w="3322320" h="2451100">
                  <a:moveTo>
                    <a:pt x="714851" y="308352"/>
                  </a:moveTo>
                  <a:lnTo>
                    <a:pt x="716615" y="304799"/>
                  </a:lnTo>
                  <a:lnTo>
                    <a:pt x="714662" y="304799"/>
                  </a:lnTo>
                  <a:lnTo>
                    <a:pt x="714851" y="308352"/>
                  </a:lnTo>
                  <a:close/>
                </a:path>
                <a:path w="3322320" h="2451100">
                  <a:moveTo>
                    <a:pt x="704005" y="317499"/>
                  </a:moveTo>
                  <a:lnTo>
                    <a:pt x="710310" y="317499"/>
                  </a:lnTo>
                  <a:lnTo>
                    <a:pt x="712113" y="313869"/>
                  </a:lnTo>
                  <a:lnTo>
                    <a:pt x="704052" y="304799"/>
                  </a:lnTo>
                  <a:lnTo>
                    <a:pt x="704005" y="317499"/>
                  </a:lnTo>
                  <a:close/>
                </a:path>
                <a:path w="3322320" h="2451100">
                  <a:moveTo>
                    <a:pt x="697441" y="317499"/>
                  </a:moveTo>
                  <a:lnTo>
                    <a:pt x="703839" y="304799"/>
                  </a:lnTo>
                  <a:lnTo>
                    <a:pt x="689934" y="304799"/>
                  </a:lnTo>
                  <a:lnTo>
                    <a:pt x="697441" y="317499"/>
                  </a:lnTo>
                  <a:close/>
                </a:path>
                <a:path w="3322320" h="2451100">
                  <a:moveTo>
                    <a:pt x="715339" y="317499"/>
                  </a:moveTo>
                  <a:lnTo>
                    <a:pt x="714851" y="308352"/>
                  </a:lnTo>
                  <a:lnTo>
                    <a:pt x="712113" y="313869"/>
                  </a:lnTo>
                  <a:lnTo>
                    <a:pt x="715339" y="317499"/>
                  </a:lnTo>
                  <a:close/>
                </a:path>
                <a:path w="3322320" h="2451100">
                  <a:moveTo>
                    <a:pt x="2808315" y="330199"/>
                  </a:moveTo>
                  <a:lnTo>
                    <a:pt x="2810453" y="330199"/>
                  </a:lnTo>
                  <a:lnTo>
                    <a:pt x="2807759" y="317499"/>
                  </a:lnTo>
                  <a:lnTo>
                    <a:pt x="2808315" y="330199"/>
                  </a:lnTo>
                  <a:close/>
                </a:path>
                <a:path w="3322320" h="2451100">
                  <a:moveTo>
                    <a:pt x="2656169" y="330199"/>
                  </a:moveTo>
                  <a:lnTo>
                    <a:pt x="2803394" y="330199"/>
                  </a:lnTo>
                  <a:lnTo>
                    <a:pt x="2796488" y="317499"/>
                  </a:lnTo>
                  <a:lnTo>
                    <a:pt x="2653578" y="317499"/>
                  </a:lnTo>
                  <a:lnTo>
                    <a:pt x="2656169" y="330199"/>
                  </a:lnTo>
                  <a:close/>
                </a:path>
                <a:path w="3322320" h="2451100">
                  <a:moveTo>
                    <a:pt x="2624644" y="330199"/>
                  </a:moveTo>
                  <a:lnTo>
                    <a:pt x="2641772" y="330199"/>
                  </a:lnTo>
                  <a:lnTo>
                    <a:pt x="2641792" y="317499"/>
                  </a:lnTo>
                  <a:lnTo>
                    <a:pt x="2623860" y="317499"/>
                  </a:lnTo>
                  <a:lnTo>
                    <a:pt x="2624644" y="330199"/>
                  </a:lnTo>
                  <a:close/>
                </a:path>
                <a:path w="3322320" h="2451100">
                  <a:moveTo>
                    <a:pt x="597364" y="342899"/>
                  </a:moveTo>
                  <a:lnTo>
                    <a:pt x="624474" y="342899"/>
                  </a:lnTo>
                  <a:lnTo>
                    <a:pt x="614820" y="317499"/>
                  </a:lnTo>
                  <a:lnTo>
                    <a:pt x="614408" y="330199"/>
                  </a:lnTo>
                  <a:lnTo>
                    <a:pt x="602025" y="330199"/>
                  </a:lnTo>
                  <a:lnTo>
                    <a:pt x="597364" y="342899"/>
                  </a:lnTo>
                  <a:close/>
                </a:path>
                <a:path w="3322320" h="2451100">
                  <a:moveTo>
                    <a:pt x="522911" y="330199"/>
                  </a:moveTo>
                  <a:lnTo>
                    <a:pt x="600948" y="330199"/>
                  </a:lnTo>
                  <a:lnTo>
                    <a:pt x="602656" y="317499"/>
                  </a:lnTo>
                  <a:lnTo>
                    <a:pt x="523416" y="317499"/>
                  </a:lnTo>
                  <a:lnTo>
                    <a:pt x="522911" y="330199"/>
                  </a:lnTo>
                  <a:close/>
                </a:path>
                <a:path w="3322320" h="2451100">
                  <a:moveTo>
                    <a:pt x="517450" y="330199"/>
                  </a:moveTo>
                  <a:lnTo>
                    <a:pt x="520686" y="330199"/>
                  </a:lnTo>
                  <a:lnTo>
                    <a:pt x="522034" y="317499"/>
                  </a:lnTo>
                  <a:lnTo>
                    <a:pt x="518606" y="317499"/>
                  </a:lnTo>
                  <a:lnTo>
                    <a:pt x="517450" y="330199"/>
                  </a:lnTo>
                  <a:close/>
                </a:path>
                <a:path w="3322320" h="2451100">
                  <a:moveTo>
                    <a:pt x="501878" y="330199"/>
                  </a:moveTo>
                  <a:lnTo>
                    <a:pt x="511617" y="330199"/>
                  </a:lnTo>
                  <a:lnTo>
                    <a:pt x="512634" y="317499"/>
                  </a:lnTo>
                  <a:lnTo>
                    <a:pt x="504535" y="317499"/>
                  </a:lnTo>
                  <a:lnTo>
                    <a:pt x="501878" y="330199"/>
                  </a:lnTo>
                  <a:close/>
                </a:path>
                <a:path w="3322320" h="2451100">
                  <a:moveTo>
                    <a:pt x="2655026" y="342899"/>
                  </a:moveTo>
                  <a:lnTo>
                    <a:pt x="2819853" y="342899"/>
                  </a:lnTo>
                  <a:lnTo>
                    <a:pt x="2816296" y="330199"/>
                  </a:lnTo>
                  <a:lnTo>
                    <a:pt x="2655166" y="330199"/>
                  </a:lnTo>
                  <a:lnTo>
                    <a:pt x="2655026" y="342899"/>
                  </a:lnTo>
                  <a:close/>
                </a:path>
                <a:path w="3322320" h="2451100">
                  <a:moveTo>
                    <a:pt x="637761" y="342899"/>
                  </a:moveTo>
                  <a:lnTo>
                    <a:pt x="664847" y="342899"/>
                  </a:lnTo>
                  <a:lnTo>
                    <a:pt x="665930" y="330199"/>
                  </a:lnTo>
                  <a:lnTo>
                    <a:pt x="637249" y="330199"/>
                  </a:lnTo>
                  <a:lnTo>
                    <a:pt x="637761" y="342899"/>
                  </a:lnTo>
                  <a:close/>
                </a:path>
                <a:path w="3322320" h="2451100">
                  <a:moveTo>
                    <a:pt x="572612" y="342899"/>
                  </a:moveTo>
                  <a:lnTo>
                    <a:pt x="585263" y="342899"/>
                  </a:lnTo>
                  <a:lnTo>
                    <a:pt x="579004" y="330199"/>
                  </a:lnTo>
                  <a:lnTo>
                    <a:pt x="574008" y="330199"/>
                  </a:lnTo>
                  <a:lnTo>
                    <a:pt x="572612" y="342899"/>
                  </a:lnTo>
                  <a:close/>
                </a:path>
                <a:path w="3322320" h="2451100">
                  <a:moveTo>
                    <a:pt x="516402" y="342899"/>
                  </a:moveTo>
                  <a:lnTo>
                    <a:pt x="568013" y="342899"/>
                  </a:lnTo>
                  <a:lnTo>
                    <a:pt x="570693" y="330199"/>
                  </a:lnTo>
                  <a:lnTo>
                    <a:pt x="521742" y="330199"/>
                  </a:lnTo>
                  <a:lnTo>
                    <a:pt x="516402" y="342899"/>
                  </a:lnTo>
                  <a:close/>
                </a:path>
                <a:path w="3322320" h="2451100">
                  <a:moveTo>
                    <a:pt x="490085" y="342899"/>
                  </a:moveTo>
                  <a:lnTo>
                    <a:pt x="497798" y="342899"/>
                  </a:lnTo>
                  <a:lnTo>
                    <a:pt x="503778" y="330199"/>
                  </a:lnTo>
                  <a:lnTo>
                    <a:pt x="499047" y="330199"/>
                  </a:lnTo>
                  <a:lnTo>
                    <a:pt x="490085" y="342899"/>
                  </a:lnTo>
                  <a:close/>
                </a:path>
                <a:path w="3322320" h="2451100">
                  <a:moveTo>
                    <a:pt x="482053" y="342899"/>
                  </a:moveTo>
                  <a:lnTo>
                    <a:pt x="494829" y="330199"/>
                  </a:lnTo>
                  <a:lnTo>
                    <a:pt x="482770" y="330199"/>
                  </a:lnTo>
                  <a:lnTo>
                    <a:pt x="482053" y="342899"/>
                  </a:lnTo>
                  <a:close/>
                </a:path>
                <a:path w="3322320" h="2451100">
                  <a:moveTo>
                    <a:pt x="2716856" y="355599"/>
                  </a:moveTo>
                  <a:lnTo>
                    <a:pt x="2840408" y="355599"/>
                  </a:lnTo>
                  <a:lnTo>
                    <a:pt x="2834303" y="342899"/>
                  </a:lnTo>
                  <a:lnTo>
                    <a:pt x="2724629" y="342899"/>
                  </a:lnTo>
                  <a:lnTo>
                    <a:pt x="2716856" y="355599"/>
                  </a:lnTo>
                  <a:close/>
                </a:path>
                <a:path w="3322320" h="2451100">
                  <a:moveTo>
                    <a:pt x="2688526" y="355599"/>
                  </a:moveTo>
                  <a:lnTo>
                    <a:pt x="2712075" y="355599"/>
                  </a:lnTo>
                  <a:lnTo>
                    <a:pt x="2711002" y="342899"/>
                  </a:lnTo>
                  <a:lnTo>
                    <a:pt x="2683720" y="342899"/>
                  </a:lnTo>
                  <a:lnTo>
                    <a:pt x="2688526" y="355599"/>
                  </a:lnTo>
                  <a:close/>
                </a:path>
                <a:path w="3322320" h="2451100">
                  <a:moveTo>
                    <a:pt x="649925" y="355599"/>
                  </a:moveTo>
                  <a:lnTo>
                    <a:pt x="651985" y="355599"/>
                  </a:lnTo>
                  <a:lnTo>
                    <a:pt x="654344" y="342899"/>
                  </a:lnTo>
                  <a:lnTo>
                    <a:pt x="647475" y="342899"/>
                  </a:lnTo>
                  <a:lnTo>
                    <a:pt x="649925" y="355599"/>
                  </a:lnTo>
                  <a:close/>
                </a:path>
                <a:path w="3322320" h="2451100">
                  <a:moveTo>
                    <a:pt x="640830" y="355599"/>
                  </a:moveTo>
                  <a:lnTo>
                    <a:pt x="645262" y="355599"/>
                  </a:lnTo>
                  <a:lnTo>
                    <a:pt x="645599" y="342899"/>
                  </a:lnTo>
                  <a:lnTo>
                    <a:pt x="639342" y="342899"/>
                  </a:lnTo>
                  <a:lnTo>
                    <a:pt x="640830" y="355599"/>
                  </a:lnTo>
                  <a:close/>
                </a:path>
                <a:path w="3322320" h="2451100">
                  <a:moveTo>
                    <a:pt x="627762" y="355599"/>
                  </a:moveTo>
                  <a:lnTo>
                    <a:pt x="630353" y="355599"/>
                  </a:lnTo>
                  <a:lnTo>
                    <a:pt x="625563" y="342899"/>
                  </a:lnTo>
                  <a:lnTo>
                    <a:pt x="624673" y="342899"/>
                  </a:lnTo>
                  <a:lnTo>
                    <a:pt x="627762" y="355599"/>
                  </a:lnTo>
                  <a:close/>
                </a:path>
                <a:path w="3322320" h="2451100">
                  <a:moveTo>
                    <a:pt x="576054" y="355599"/>
                  </a:moveTo>
                  <a:lnTo>
                    <a:pt x="608429" y="355599"/>
                  </a:lnTo>
                  <a:lnTo>
                    <a:pt x="609419" y="342899"/>
                  </a:lnTo>
                  <a:lnTo>
                    <a:pt x="581515" y="342899"/>
                  </a:lnTo>
                  <a:lnTo>
                    <a:pt x="576054" y="355599"/>
                  </a:lnTo>
                  <a:close/>
                </a:path>
                <a:path w="3322320" h="2451100">
                  <a:moveTo>
                    <a:pt x="561790" y="355599"/>
                  </a:moveTo>
                  <a:lnTo>
                    <a:pt x="576054" y="355599"/>
                  </a:lnTo>
                  <a:lnTo>
                    <a:pt x="572992" y="342899"/>
                  </a:lnTo>
                  <a:lnTo>
                    <a:pt x="563086" y="342899"/>
                  </a:lnTo>
                  <a:lnTo>
                    <a:pt x="561790" y="355599"/>
                  </a:lnTo>
                  <a:close/>
                </a:path>
                <a:path w="3322320" h="2451100">
                  <a:moveTo>
                    <a:pt x="498383" y="355599"/>
                  </a:moveTo>
                  <a:lnTo>
                    <a:pt x="561790" y="355599"/>
                  </a:lnTo>
                  <a:lnTo>
                    <a:pt x="559219" y="342899"/>
                  </a:lnTo>
                  <a:lnTo>
                    <a:pt x="505407" y="342899"/>
                  </a:lnTo>
                  <a:lnTo>
                    <a:pt x="498383" y="355599"/>
                  </a:lnTo>
                  <a:close/>
                </a:path>
                <a:path w="3322320" h="2451100">
                  <a:moveTo>
                    <a:pt x="480671" y="355599"/>
                  </a:moveTo>
                  <a:lnTo>
                    <a:pt x="495918" y="355599"/>
                  </a:lnTo>
                  <a:lnTo>
                    <a:pt x="499207" y="342899"/>
                  </a:lnTo>
                  <a:lnTo>
                    <a:pt x="484351" y="342899"/>
                  </a:lnTo>
                  <a:lnTo>
                    <a:pt x="480671" y="355599"/>
                  </a:lnTo>
                  <a:close/>
                </a:path>
                <a:path w="3322320" h="2451100">
                  <a:moveTo>
                    <a:pt x="465494" y="355599"/>
                  </a:moveTo>
                  <a:lnTo>
                    <a:pt x="472087" y="355599"/>
                  </a:lnTo>
                  <a:lnTo>
                    <a:pt x="472997" y="342899"/>
                  </a:lnTo>
                  <a:lnTo>
                    <a:pt x="468114" y="342899"/>
                  </a:lnTo>
                  <a:lnTo>
                    <a:pt x="465494" y="355599"/>
                  </a:lnTo>
                  <a:close/>
                </a:path>
                <a:path w="3322320" h="2451100">
                  <a:moveTo>
                    <a:pt x="2717110" y="368299"/>
                  </a:moveTo>
                  <a:lnTo>
                    <a:pt x="2863883" y="368299"/>
                  </a:lnTo>
                  <a:lnTo>
                    <a:pt x="2858627" y="355599"/>
                  </a:lnTo>
                  <a:lnTo>
                    <a:pt x="2712796" y="355599"/>
                  </a:lnTo>
                  <a:lnTo>
                    <a:pt x="2717110" y="368299"/>
                  </a:lnTo>
                  <a:close/>
                </a:path>
                <a:path w="3322320" h="2451100">
                  <a:moveTo>
                    <a:pt x="576672" y="368299"/>
                  </a:moveTo>
                  <a:lnTo>
                    <a:pt x="603779" y="368299"/>
                  </a:lnTo>
                  <a:lnTo>
                    <a:pt x="605479" y="355599"/>
                  </a:lnTo>
                  <a:lnTo>
                    <a:pt x="577822" y="355599"/>
                  </a:lnTo>
                  <a:lnTo>
                    <a:pt x="576672" y="368299"/>
                  </a:lnTo>
                  <a:close/>
                </a:path>
                <a:path w="3322320" h="2451100">
                  <a:moveTo>
                    <a:pt x="571371" y="368299"/>
                  </a:moveTo>
                  <a:lnTo>
                    <a:pt x="574646" y="368299"/>
                  </a:lnTo>
                  <a:lnTo>
                    <a:pt x="575005" y="355599"/>
                  </a:lnTo>
                  <a:lnTo>
                    <a:pt x="571302" y="365948"/>
                  </a:lnTo>
                  <a:lnTo>
                    <a:pt x="571371" y="368299"/>
                  </a:lnTo>
                  <a:close/>
                </a:path>
                <a:path w="3322320" h="2451100">
                  <a:moveTo>
                    <a:pt x="560847" y="368299"/>
                  </a:moveTo>
                  <a:lnTo>
                    <a:pt x="570460" y="368299"/>
                  </a:lnTo>
                  <a:lnTo>
                    <a:pt x="571302" y="365948"/>
                  </a:lnTo>
                  <a:lnTo>
                    <a:pt x="570999" y="355599"/>
                  </a:lnTo>
                  <a:lnTo>
                    <a:pt x="565670" y="355599"/>
                  </a:lnTo>
                  <a:lnTo>
                    <a:pt x="564494" y="356504"/>
                  </a:lnTo>
                  <a:lnTo>
                    <a:pt x="560847" y="368299"/>
                  </a:lnTo>
                  <a:close/>
                </a:path>
                <a:path w="3322320" h="2451100">
                  <a:moveTo>
                    <a:pt x="564494" y="356504"/>
                  </a:moveTo>
                  <a:lnTo>
                    <a:pt x="565670" y="355599"/>
                  </a:lnTo>
                  <a:lnTo>
                    <a:pt x="564773" y="355599"/>
                  </a:lnTo>
                  <a:lnTo>
                    <a:pt x="564494" y="356504"/>
                  </a:lnTo>
                  <a:close/>
                </a:path>
                <a:path w="3322320" h="2451100">
                  <a:moveTo>
                    <a:pt x="458793" y="368299"/>
                  </a:moveTo>
                  <a:lnTo>
                    <a:pt x="549147" y="368299"/>
                  </a:lnTo>
                  <a:lnTo>
                    <a:pt x="564494" y="356504"/>
                  </a:lnTo>
                  <a:lnTo>
                    <a:pt x="564773" y="355599"/>
                  </a:lnTo>
                  <a:lnTo>
                    <a:pt x="455956" y="355599"/>
                  </a:lnTo>
                  <a:lnTo>
                    <a:pt x="458793" y="368299"/>
                  </a:lnTo>
                  <a:close/>
                </a:path>
                <a:path w="3322320" h="2451100">
                  <a:moveTo>
                    <a:pt x="570460" y="368299"/>
                  </a:moveTo>
                  <a:lnTo>
                    <a:pt x="571371" y="368299"/>
                  </a:lnTo>
                  <a:lnTo>
                    <a:pt x="571302" y="365948"/>
                  </a:lnTo>
                  <a:lnTo>
                    <a:pt x="570460" y="368299"/>
                  </a:lnTo>
                  <a:close/>
                </a:path>
                <a:path w="3322320" h="2451100">
                  <a:moveTo>
                    <a:pt x="2739631" y="380999"/>
                  </a:moveTo>
                  <a:lnTo>
                    <a:pt x="2883172" y="380999"/>
                  </a:lnTo>
                  <a:lnTo>
                    <a:pt x="2881615" y="368299"/>
                  </a:lnTo>
                  <a:lnTo>
                    <a:pt x="2734271" y="368299"/>
                  </a:lnTo>
                  <a:lnTo>
                    <a:pt x="2739631" y="380999"/>
                  </a:lnTo>
                  <a:close/>
                </a:path>
                <a:path w="3322320" h="2451100">
                  <a:moveTo>
                    <a:pt x="2731221" y="380999"/>
                  </a:moveTo>
                  <a:lnTo>
                    <a:pt x="2734829" y="380999"/>
                  </a:lnTo>
                  <a:lnTo>
                    <a:pt x="2733731" y="368299"/>
                  </a:lnTo>
                  <a:lnTo>
                    <a:pt x="2729546" y="368299"/>
                  </a:lnTo>
                  <a:lnTo>
                    <a:pt x="2731221" y="380999"/>
                  </a:lnTo>
                  <a:close/>
                </a:path>
                <a:path w="3322320" h="2451100">
                  <a:moveTo>
                    <a:pt x="548423" y="380999"/>
                  </a:moveTo>
                  <a:lnTo>
                    <a:pt x="592351" y="380999"/>
                  </a:lnTo>
                  <a:lnTo>
                    <a:pt x="592916" y="368299"/>
                  </a:lnTo>
                  <a:lnTo>
                    <a:pt x="547599" y="368299"/>
                  </a:lnTo>
                  <a:lnTo>
                    <a:pt x="548423" y="380999"/>
                  </a:lnTo>
                  <a:close/>
                </a:path>
                <a:path w="3322320" h="2451100">
                  <a:moveTo>
                    <a:pt x="447193" y="380999"/>
                  </a:moveTo>
                  <a:lnTo>
                    <a:pt x="539215" y="380999"/>
                  </a:lnTo>
                  <a:lnTo>
                    <a:pt x="540238" y="368299"/>
                  </a:lnTo>
                  <a:lnTo>
                    <a:pt x="451864" y="368299"/>
                  </a:lnTo>
                  <a:lnTo>
                    <a:pt x="447193" y="380999"/>
                  </a:lnTo>
                  <a:close/>
                </a:path>
                <a:path w="3322320" h="2451100">
                  <a:moveTo>
                    <a:pt x="399960" y="406399"/>
                  </a:moveTo>
                  <a:lnTo>
                    <a:pt x="458953" y="406399"/>
                  </a:lnTo>
                  <a:lnTo>
                    <a:pt x="467337" y="393699"/>
                  </a:lnTo>
                  <a:lnTo>
                    <a:pt x="516022" y="393699"/>
                  </a:lnTo>
                  <a:lnTo>
                    <a:pt x="518281" y="380999"/>
                  </a:lnTo>
                  <a:lnTo>
                    <a:pt x="447193" y="380999"/>
                  </a:lnTo>
                  <a:lnTo>
                    <a:pt x="438543" y="368299"/>
                  </a:lnTo>
                  <a:lnTo>
                    <a:pt x="432125" y="368299"/>
                  </a:lnTo>
                  <a:lnTo>
                    <a:pt x="421292" y="380999"/>
                  </a:lnTo>
                  <a:lnTo>
                    <a:pt x="409319" y="393699"/>
                  </a:lnTo>
                  <a:lnTo>
                    <a:pt x="399960" y="406399"/>
                  </a:lnTo>
                  <a:close/>
                </a:path>
                <a:path w="3322320" h="2451100">
                  <a:moveTo>
                    <a:pt x="2776884" y="393699"/>
                  </a:moveTo>
                  <a:lnTo>
                    <a:pt x="2899571" y="393699"/>
                  </a:lnTo>
                  <a:lnTo>
                    <a:pt x="2891138" y="380999"/>
                  </a:lnTo>
                  <a:lnTo>
                    <a:pt x="2777594" y="380999"/>
                  </a:lnTo>
                  <a:lnTo>
                    <a:pt x="2776884" y="393699"/>
                  </a:lnTo>
                  <a:close/>
                </a:path>
                <a:path w="3322320" h="2451100">
                  <a:moveTo>
                    <a:pt x="2742450" y="393699"/>
                  </a:moveTo>
                  <a:lnTo>
                    <a:pt x="2753891" y="393699"/>
                  </a:lnTo>
                  <a:lnTo>
                    <a:pt x="2758171" y="380999"/>
                  </a:lnTo>
                  <a:lnTo>
                    <a:pt x="2738851" y="380999"/>
                  </a:lnTo>
                  <a:lnTo>
                    <a:pt x="2742450" y="393699"/>
                  </a:lnTo>
                  <a:close/>
                </a:path>
                <a:path w="3322320" h="2451100">
                  <a:moveTo>
                    <a:pt x="563671" y="393699"/>
                  </a:moveTo>
                  <a:lnTo>
                    <a:pt x="583296" y="393699"/>
                  </a:lnTo>
                  <a:lnTo>
                    <a:pt x="584545" y="380999"/>
                  </a:lnTo>
                  <a:lnTo>
                    <a:pt x="565232" y="380999"/>
                  </a:lnTo>
                  <a:lnTo>
                    <a:pt x="563671" y="393699"/>
                  </a:lnTo>
                  <a:close/>
                </a:path>
                <a:path w="3322320" h="2451100">
                  <a:moveTo>
                    <a:pt x="518832" y="393699"/>
                  </a:moveTo>
                  <a:lnTo>
                    <a:pt x="555419" y="393699"/>
                  </a:lnTo>
                  <a:lnTo>
                    <a:pt x="558130" y="380999"/>
                  </a:lnTo>
                  <a:lnTo>
                    <a:pt x="521510" y="380999"/>
                  </a:lnTo>
                  <a:lnTo>
                    <a:pt x="518832" y="393699"/>
                  </a:lnTo>
                  <a:close/>
                </a:path>
                <a:path w="3322320" h="2451100">
                  <a:moveTo>
                    <a:pt x="2805149" y="419099"/>
                  </a:moveTo>
                  <a:lnTo>
                    <a:pt x="2931950" y="419099"/>
                  </a:lnTo>
                  <a:lnTo>
                    <a:pt x="2923150" y="406399"/>
                  </a:lnTo>
                  <a:lnTo>
                    <a:pt x="2915368" y="393699"/>
                  </a:lnTo>
                  <a:lnTo>
                    <a:pt x="2773039" y="393699"/>
                  </a:lnTo>
                  <a:lnTo>
                    <a:pt x="2782903" y="406399"/>
                  </a:lnTo>
                  <a:lnTo>
                    <a:pt x="2798742" y="406399"/>
                  </a:lnTo>
                  <a:lnTo>
                    <a:pt x="2805149" y="419099"/>
                  </a:lnTo>
                  <a:close/>
                </a:path>
                <a:path w="3322320" h="2451100">
                  <a:moveTo>
                    <a:pt x="549659" y="406399"/>
                  </a:moveTo>
                  <a:lnTo>
                    <a:pt x="563013" y="406399"/>
                  </a:lnTo>
                  <a:lnTo>
                    <a:pt x="566344" y="393699"/>
                  </a:lnTo>
                  <a:lnTo>
                    <a:pt x="552688" y="393699"/>
                  </a:lnTo>
                  <a:lnTo>
                    <a:pt x="549659" y="406399"/>
                  </a:lnTo>
                  <a:close/>
                </a:path>
                <a:path w="3322320" h="2451100">
                  <a:moveTo>
                    <a:pt x="525981" y="406399"/>
                  </a:moveTo>
                  <a:lnTo>
                    <a:pt x="541675" y="406399"/>
                  </a:lnTo>
                  <a:lnTo>
                    <a:pt x="544731" y="393699"/>
                  </a:lnTo>
                  <a:lnTo>
                    <a:pt x="525084" y="393699"/>
                  </a:lnTo>
                  <a:lnTo>
                    <a:pt x="525981" y="406399"/>
                  </a:lnTo>
                  <a:close/>
                </a:path>
                <a:path w="3322320" h="2451100">
                  <a:moveTo>
                    <a:pt x="515716" y="406399"/>
                  </a:moveTo>
                  <a:lnTo>
                    <a:pt x="520706" y="393699"/>
                  </a:lnTo>
                  <a:lnTo>
                    <a:pt x="515344" y="393699"/>
                  </a:lnTo>
                  <a:lnTo>
                    <a:pt x="515716" y="406399"/>
                  </a:lnTo>
                  <a:close/>
                </a:path>
                <a:path w="3322320" h="2451100">
                  <a:moveTo>
                    <a:pt x="468931" y="406399"/>
                  </a:moveTo>
                  <a:lnTo>
                    <a:pt x="484916" y="406399"/>
                  </a:lnTo>
                  <a:lnTo>
                    <a:pt x="492623" y="393699"/>
                  </a:lnTo>
                  <a:lnTo>
                    <a:pt x="467337" y="393699"/>
                  </a:lnTo>
                  <a:lnTo>
                    <a:pt x="468931" y="406399"/>
                  </a:lnTo>
                  <a:close/>
                </a:path>
                <a:path w="3322320" h="2451100">
                  <a:moveTo>
                    <a:pt x="537408" y="419099"/>
                  </a:moveTo>
                  <a:lnTo>
                    <a:pt x="548789" y="419099"/>
                  </a:lnTo>
                  <a:lnTo>
                    <a:pt x="550881" y="406399"/>
                  </a:lnTo>
                  <a:lnTo>
                    <a:pt x="541255" y="406399"/>
                  </a:lnTo>
                  <a:lnTo>
                    <a:pt x="537408" y="419099"/>
                  </a:lnTo>
                  <a:close/>
                </a:path>
                <a:path w="3322320" h="2451100">
                  <a:moveTo>
                    <a:pt x="534983" y="419099"/>
                  </a:moveTo>
                  <a:lnTo>
                    <a:pt x="537408" y="419099"/>
                  </a:lnTo>
                  <a:lnTo>
                    <a:pt x="533688" y="406399"/>
                  </a:lnTo>
                  <a:lnTo>
                    <a:pt x="534983" y="419099"/>
                  </a:lnTo>
                  <a:close/>
                </a:path>
                <a:path w="3322320" h="2451100">
                  <a:moveTo>
                    <a:pt x="521443" y="419099"/>
                  </a:moveTo>
                  <a:lnTo>
                    <a:pt x="529157" y="419099"/>
                  </a:lnTo>
                  <a:lnTo>
                    <a:pt x="530930" y="406399"/>
                  </a:lnTo>
                  <a:lnTo>
                    <a:pt x="525901" y="406399"/>
                  </a:lnTo>
                  <a:lnTo>
                    <a:pt x="521443" y="419099"/>
                  </a:lnTo>
                  <a:close/>
                </a:path>
                <a:path w="3322320" h="2451100">
                  <a:moveTo>
                    <a:pt x="495035" y="419099"/>
                  </a:moveTo>
                  <a:lnTo>
                    <a:pt x="515464" y="419099"/>
                  </a:lnTo>
                  <a:lnTo>
                    <a:pt x="511113" y="406399"/>
                  </a:lnTo>
                  <a:lnTo>
                    <a:pt x="499007" y="406399"/>
                  </a:lnTo>
                  <a:lnTo>
                    <a:pt x="494576" y="416630"/>
                  </a:lnTo>
                  <a:lnTo>
                    <a:pt x="495035" y="419099"/>
                  </a:lnTo>
                  <a:close/>
                </a:path>
                <a:path w="3322320" h="2451100">
                  <a:moveTo>
                    <a:pt x="489819" y="419099"/>
                  </a:moveTo>
                  <a:lnTo>
                    <a:pt x="493506" y="419099"/>
                  </a:lnTo>
                  <a:lnTo>
                    <a:pt x="494576" y="416630"/>
                  </a:lnTo>
                  <a:lnTo>
                    <a:pt x="492676" y="406399"/>
                  </a:lnTo>
                  <a:lnTo>
                    <a:pt x="489819" y="419099"/>
                  </a:lnTo>
                  <a:close/>
                </a:path>
                <a:path w="3322320" h="2451100">
                  <a:moveTo>
                    <a:pt x="476678" y="419099"/>
                  </a:moveTo>
                  <a:lnTo>
                    <a:pt x="481362" y="419099"/>
                  </a:lnTo>
                  <a:lnTo>
                    <a:pt x="485125" y="406399"/>
                  </a:lnTo>
                  <a:lnTo>
                    <a:pt x="477163" y="406399"/>
                  </a:lnTo>
                  <a:lnTo>
                    <a:pt x="476678" y="419099"/>
                  </a:lnTo>
                  <a:close/>
                </a:path>
                <a:path w="3322320" h="2451100">
                  <a:moveTo>
                    <a:pt x="397156" y="419099"/>
                  </a:moveTo>
                  <a:lnTo>
                    <a:pt x="461982" y="419099"/>
                  </a:lnTo>
                  <a:lnTo>
                    <a:pt x="467211" y="406399"/>
                  </a:lnTo>
                  <a:lnTo>
                    <a:pt x="396967" y="406399"/>
                  </a:lnTo>
                  <a:lnTo>
                    <a:pt x="397156" y="419099"/>
                  </a:lnTo>
                  <a:close/>
                </a:path>
                <a:path w="3322320" h="2451100">
                  <a:moveTo>
                    <a:pt x="376564" y="419099"/>
                  </a:moveTo>
                  <a:lnTo>
                    <a:pt x="382829" y="419099"/>
                  </a:lnTo>
                  <a:lnTo>
                    <a:pt x="374279" y="406399"/>
                  </a:lnTo>
                  <a:lnTo>
                    <a:pt x="376564" y="419099"/>
                  </a:lnTo>
                  <a:close/>
                </a:path>
                <a:path w="3322320" h="2451100">
                  <a:moveTo>
                    <a:pt x="493506" y="419099"/>
                  </a:moveTo>
                  <a:lnTo>
                    <a:pt x="495035" y="419099"/>
                  </a:lnTo>
                  <a:lnTo>
                    <a:pt x="494576" y="416630"/>
                  </a:lnTo>
                  <a:lnTo>
                    <a:pt x="493506" y="419099"/>
                  </a:lnTo>
                  <a:close/>
                </a:path>
                <a:path w="3322320" h="2451100">
                  <a:moveTo>
                    <a:pt x="2806561" y="431799"/>
                  </a:moveTo>
                  <a:lnTo>
                    <a:pt x="2949211" y="431799"/>
                  </a:lnTo>
                  <a:lnTo>
                    <a:pt x="2940504" y="419099"/>
                  </a:lnTo>
                  <a:lnTo>
                    <a:pt x="2808293" y="419099"/>
                  </a:lnTo>
                  <a:lnTo>
                    <a:pt x="2806561" y="431799"/>
                  </a:lnTo>
                  <a:close/>
                </a:path>
                <a:path w="3322320" h="2451100">
                  <a:moveTo>
                    <a:pt x="504954" y="431799"/>
                  </a:moveTo>
                  <a:lnTo>
                    <a:pt x="535362" y="431799"/>
                  </a:lnTo>
                  <a:lnTo>
                    <a:pt x="540398" y="419099"/>
                  </a:lnTo>
                  <a:lnTo>
                    <a:pt x="502881" y="419099"/>
                  </a:lnTo>
                  <a:lnTo>
                    <a:pt x="504954" y="431799"/>
                  </a:lnTo>
                  <a:close/>
                </a:path>
                <a:path w="3322320" h="2451100">
                  <a:moveTo>
                    <a:pt x="468347" y="431799"/>
                  </a:moveTo>
                  <a:lnTo>
                    <a:pt x="499944" y="431799"/>
                  </a:lnTo>
                  <a:lnTo>
                    <a:pt x="498483" y="419099"/>
                  </a:lnTo>
                  <a:lnTo>
                    <a:pt x="468646" y="419099"/>
                  </a:lnTo>
                  <a:lnTo>
                    <a:pt x="468347" y="431799"/>
                  </a:lnTo>
                  <a:close/>
                </a:path>
                <a:path w="3322320" h="2451100">
                  <a:moveTo>
                    <a:pt x="457591" y="431799"/>
                  </a:moveTo>
                  <a:lnTo>
                    <a:pt x="464380" y="431799"/>
                  </a:lnTo>
                  <a:lnTo>
                    <a:pt x="462407" y="419099"/>
                  </a:lnTo>
                  <a:lnTo>
                    <a:pt x="455485" y="419099"/>
                  </a:lnTo>
                  <a:lnTo>
                    <a:pt x="453902" y="425839"/>
                  </a:lnTo>
                  <a:lnTo>
                    <a:pt x="457591" y="431799"/>
                  </a:lnTo>
                  <a:close/>
                </a:path>
                <a:path w="3322320" h="2451100">
                  <a:moveTo>
                    <a:pt x="453378" y="428069"/>
                  </a:moveTo>
                  <a:lnTo>
                    <a:pt x="453902" y="425839"/>
                  </a:lnTo>
                  <a:lnTo>
                    <a:pt x="449731" y="419099"/>
                  </a:lnTo>
                  <a:lnTo>
                    <a:pt x="447432" y="419099"/>
                  </a:lnTo>
                  <a:lnTo>
                    <a:pt x="453378" y="428069"/>
                  </a:lnTo>
                  <a:close/>
                </a:path>
                <a:path w="3322320" h="2451100">
                  <a:moveTo>
                    <a:pt x="363848" y="431799"/>
                  </a:moveTo>
                  <a:lnTo>
                    <a:pt x="447140" y="431799"/>
                  </a:lnTo>
                  <a:lnTo>
                    <a:pt x="447432" y="419099"/>
                  </a:lnTo>
                  <a:lnTo>
                    <a:pt x="366725" y="419099"/>
                  </a:lnTo>
                  <a:lnTo>
                    <a:pt x="363848" y="431799"/>
                  </a:lnTo>
                  <a:close/>
                </a:path>
                <a:path w="3322320" h="2451100">
                  <a:moveTo>
                    <a:pt x="455850" y="431799"/>
                  </a:moveTo>
                  <a:lnTo>
                    <a:pt x="457591" y="431799"/>
                  </a:lnTo>
                  <a:lnTo>
                    <a:pt x="453902" y="425839"/>
                  </a:lnTo>
                  <a:lnTo>
                    <a:pt x="453378" y="428069"/>
                  </a:lnTo>
                  <a:lnTo>
                    <a:pt x="455850" y="431799"/>
                  </a:lnTo>
                  <a:close/>
                </a:path>
                <a:path w="3322320" h="2451100">
                  <a:moveTo>
                    <a:pt x="452502" y="431799"/>
                  </a:moveTo>
                  <a:lnTo>
                    <a:pt x="455850" y="431799"/>
                  </a:lnTo>
                  <a:lnTo>
                    <a:pt x="453378" y="428069"/>
                  </a:lnTo>
                  <a:lnTo>
                    <a:pt x="452502" y="431799"/>
                  </a:lnTo>
                  <a:close/>
                </a:path>
                <a:path w="3322320" h="2451100">
                  <a:moveTo>
                    <a:pt x="2839139" y="444499"/>
                  </a:moveTo>
                  <a:lnTo>
                    <a:pt x="2965872" y="444499"/>
                  </a:lnTo>
                  <a:lnTo>
                    <a:pt x="2958467" y="431799"/>
                  </a:lnTo>
                  <a:lnTo>
                    <a:pt x="2834816" y="431799"/>
                  </a:lnTo>
                  <a:lnTo>
                    <a:pt x="2839139" y="444499"/>
                  </a:lnTo>
                  <a:close/>
                </a:path>
                <a:path w="3322320" h="2451100">
                  <a:moveTo>
                    <a:pt x="499286" y="444499"/>
                  </a:moveTo>
                  <a:lnTo>
                    <a:pt x="520813" y="444499"/>
                  </a:lnTo>
                  <a:lnTo>
                    <a:pt x="528430" y="431799"/>
                  </a:lnTo>
                  <a:lnTo>
                    <a:pt x="498057" y="431799"/>
                  </a:lnTo>
                  <a:lnTo>
                    <a:pt x="499286" y="444499"/>
                  </a:lnTo>
                  <a:close/>
                </a:path>
                <a:path w="3322320" h="2451100">
                  <a:moveTo>
                    <a:pt x="477801" y="444499"/>
                  </a:moveTo>
                  <a:lnTo>
                    <a:pt x="492424" y="444499"/>
                  </a:lnTo>
                  <a:lnTo>
                    <a:pt x="495872" y="431799"/>
                  </a:lnTo>
                  <a:lnTo>
                    <a:pt x="475934" y="431799"/>
                  </a:lnTo>
                  <a:lnTo>
                    <a:pt x="477801" y="444499"/>
                  </a:lnTo>
                  <a:close/>
                </a:path>
                <a:path w="3322320" h="2451100">
                  <a:moveTo>
                    <a:pt x="471790" y="434484"/>
                  </a:moveTo>
                  <a:lnTo>
                    <a:pt x="472791" y="431799"/>
                  </a:lnTo>
                  <a:lnTo>
                    <a:pt x="470599" y="431799"/>
                  </a:lnTo>
                  <a:lnTo>
                    <a:pt x="471790" y="434484"/>
                  </a:lnTo>
                  <a:close/>
                </a:path>
                <a:path w="3322320" h="2451100">
                  <a:moveTo>
                    <a:pt x="471490" y="435289"/>
                  </a:moveTo>
                  <a:lnTo>
                    <a:pt x="471790" y="434484"/>
                  </a:lnTo>
                  <a:lnTo>
                    <a:pt x="470599" y="431799"/>
                  </a:lnTo>
                  <a:lnTo>
                    <a:pt x="471490" y="435289"/>
                  </a:lnTo>
                  <a:close/>
                </a:path>
                <a:path w="3322320" h="2451100">
                  <a:moveTo>
                    <a:pt x="468054" y="444499"/>
                  </a:moveTo>
                  <a:lnTo>
                    <a:pt x="471490" y="435289"/>
                  </a:lnTo>
                  <a:lnTo>
                    <a:pt x="470599" y="431799"/>
                  </a:lnTo>
                  <a:lnTo>
                    <a:pt x="468373" y="431799"/>
                  </a:lnTo>
                  <a:lnTo>
                    <a:pt x="468054" y="444499"/>
                  </a:lnTo>
                  <a:close/>
                </a:path>
                <a:path w="3322320" h="2451100">
                  <a:moveTo>
                    <a:pt x="451811" y="444499"/>
                  </a:moveTo>
                  <a:lnTo>
                    <a:pt x="461763" y="444499"/>
                  </a:lnTo>
                  <a:lnTo>
                    <a:pt x="466779" y="431799"/>
                  </a:lnTo>
                  <a:lnTo>
                    <a:pt x="448921" y="431799"/>
                  </a:lnTo>
                  <a:lnTo>
                    <a:pt x="451811" y="444499"/>
                  </a:lnTo>
                  <a:close/>
                </a:path>
                <a:path w="3322320" h="2451100">
                  <a:moveTo>
                    <a:pt x="445622" y="432431"/>
                  </a:moveTo>
                  <a:lnTo>
                    <a:pt x="445898" y="431799"/>
                  </a:lnTo>
                  <a:lnTo>
                    <a:pt x="445659" y="431799"/>
                  </a:lnTo>
                  <a:lnTo>
                    <a:pt x="445622" y="432431"/>
                  </a:lnTo>
                  <a:close/>
                </a:path>
                <a:path w="3322320" h="2451100">
                  <a:moveTo>
                    <a:pt x="358099" y="444499"/>
                  </a:moveTo>
                  <a:lnTo>
                    <a:pt x="428943" y="444499"/>
                  </a:lnTo>
                  <a:lnTo>
                    <a:pt x="435669" y="431799"/>
                  </a:lnTo>
                  <a:lnTo>
                    <a:pt x="357776" y="431799"/>
                  </a:lnTo>
                  <a:lnTo>
                    <a:pt x="358099" y="444499"/>
                  </a:lnTo>
                  <a:close/>
                </a:path>
                <a:path w="3322320" h="2451100">
                  <a:moveTo>
                    <a:pt x="440350" y="444499"/>
                  </a:moveTo>
                  <a:lnTo>
                    <a:pt x="444921" y="444499"/>
                  </a:lnTo>
                  <a:lnTo>
                    <a:pt x="445622" y="432431"/>
                  </a:lnTo>
                  <a:lnTo>
                    <a:pt x="440350" y="444499"/>
                  </a:lnTo>
                  <a:close/>
                </a:path>
                <a:path w="3322320" h="2451100">
                  <a:moveTo>
                    <a:pt x="473841" y="444499"/>
                  </a:moveTo>
                  <a:lnTo>
                    <a:pt x="476233" y="444499"/>
                  </a:lnTo>
                  <a:lnTo>
                    <a:pt x="471790" y="434484"/>
                  </a:lnTo>
                  <a:lnTo>
                    <a:pt x="471490" y="435289"/>
                  </a:lnTo>
                  <a:lnTo>
                    <a:pt x="473841" y="444499"/>
                  </a:lnTo>
                  <a:close/>
                </a:path>
                <a:path w="3322320" h="2451100">
                  <a:moveTo>
                    <a:pt x="2865745" y="457199"/>
                  </a:moveTo>
                  <a:lnTo>
                    <a:pt x="2982346" y="457199"/>
                  </a:lnTo>
                  <a:lnTo>
                    <a:pt x="2977425" y="444499"/>
                  </a:lnTo>
                  <a:lnTo>
                    <a:pt x="2865381" y="444499"/>
                  </a:lnTo>
                  <a:lnTo>
                    <a:pt x="2865745" y="457199"/>
                  </a:lnTo>
                  <a:close/>
                </a:path>
                <a:path w="3322320" h="2451100">
                  <a:moveTo>
                    <a:pt x="2845117" y="457199"/>
                  </a:moveTo>
                  <a:lnTo>
                    <a:pt x="2860976" y="457199"/>
                  </a:lnTo>
                  <a:lnTo>
                    <a:pt x="2861466" y="444499"/>
                  </a:lnTo>
                  <a:lnTo>
                    <a:pt x="2852803" y="444499"/>
                  </a:lnTo>
                  <a:lnTo>
                    <a:pt x="2845117" y="457199"/>
                  </a:lnTo>
                  <a:close/>
                </a:path>
                <a:path w="3322320" h="2451100">
                  <a:moveTo>
                    <a:pt x="465244" y="457199"/>
                  </a:moveTo>
                  <a:lnTo>
                    <a:pt x="502941" y="457199"/>
                  </a:lnTo>
                  <a:lnTo>
                    <a:pt x="512365" y="444499"/>
                  </a:lnTo>
                  <a:lnTo>
                    <a:pt x="478890" y="444499"/>
                  </a:lnTo>
                  <a:lnTo>
                    <a:pt x="465244" y="457199"/>
                  </a:lnTo>
                  <a:close/>
                </a:path>
                <a:path w="3322320" h="2451100">
                  <a:moveTo>
                    <a:pt x="437201" y="457199"/>
                  </a:moveTo>
                  <a:lnTo>
                    <a:pt x="465111" y="457199"/>
                  </a:lnTo>
                  <a:lnTo>
                    <a:pt x="466254" y="444499"/>
                  </a:lnTo>
                  <a:lnTo>
                    <a:pt x="442596" y="444499"/>
                  </a:lnTo>
                  <a:lnTo>
                    <a:pt x="437201" y="457199"/>
                  </a:lnTo>
                  <a:close/>
                </a:path>
                <a:path w="3322320" h="2451100">
                  <a:moveTo>
                    <a:pt x="420632" y="457199"/>
                  </a:moveTo>
                  <a:lnTo>
                    <a:pt x="423734" y="444499"/>
                  </a:lnTo>
                  <a:lnTo>
                    <a:pt x="417762" y="444499"/>
                  </a:lnTo>
                  <a:lnTo>
                    <a:pt x="420632" y="457199"/>
                  </a:lnTo>
                  <a:close/>
                </a:path>
                <a:path w="3322320" h="2451100">
                  <a:moveTo>
                    <a:pt x="357065" y="457199"/>
                  </a:moveTo>
                  <a:lnTo>
                    <a:pt x="410294" y="457199"/>
                  </a:lnTo>
                  <a:lnTo>
                    <a:pt x="412945" y="444499"/>
                  </a:lnTo>
                  <a:lnTo>
                    <a:pt x="363915" y="444499"/>
                  </a:lnTo>
                  <a:lnTo>
                    <a:pt x="357065" y="457199"/>
                  </a:lnTo>
                  <a:close/>
                </a:path>
                <a:path w="3322320" h="2451100">
                  <a:moveTo>
                    <a:pt x="342163" y="457199"/>
                  </a:moveTo>
                  <a:lnTo>
                    <a:pt x="353358" y="457199"/>
                  </a:lnTo>
                  <a:lnTo>
                    <a:pt x="352242" y="444499"/>
                  </a:lnTo>
                  <a:lnTo>
                    <a:pt x="343186" y="444499"/>
                  </a:lnTo>
                  <a:lnTo>
                    <a:pt x="342163" y="457199"/>
                  </a:lnTo>
                  <a:close/>
                </a:path>
                <a:path w="3322320" h="2451100">
                  <a:moveTo>
                    <a:pt x="2926732" y="469899"/>
                  </a:moveTo>
                  <a:lnTo>
                    <a:pt x="2986463" y="469899"/>
                  </a:lnTo>
                  <a:lnTo>
                    <a:pt x="2988076" y="457199"/>
                  </a:lnTo>
                  <a:lnTo>
                    <a:pt x="2925424" y="457199"/>
                  </a:lnTo>
                  <a:lnTo>
                    <a:pt x="2926732" y="469899"/>
                  </a:lnTo>
                  <a:close/>
                </a:path>
                <a:path w="3322320" h="2451100">
                  <a:moveTo>
                    <a:pt x="2870856" y="469899"/>
                  </a:moveTo>
                  <a:lnTo>
                    <a:pt x="2917556" y="469899"/>
                  </a:lnTo>
                  <a:lnTo>
                    <a:pt x="2913676" y="457199"/>
                  </a:lnTo>
                  <a:lnTo>
                    <a:pt x="2866709" y="457199"/>
                  </a:lnTo>
                  <a:lnTo>
                    <a:pt x="2870856" y="469899"/>
                  </a:lnTo>
                  <a:close/>
                </a:path>
                <a:path w="3322320" h="2451100">
                  <a:moveTo>
                    <a:pt x="2852505" y="469899"/>
                  </a:moveTo>
                  <a:lnTo>
                    <a:pt x="2854066" y="457199"/>
                  </a:lnTo>
                  <a:lnTo>
                    <a:pt x="2851234" y="457199"/>
                  </a:lnTo>
                  <a:lnTo>
                    <a:pt x="2852505" y="469899"/>
                  </a:lnTo>
                  <a:close/>
                </a:path>
                <a:path w="3322320" h="2451100">
                  <a:moveTo>
                    <a:pt x="466407" y="469899"/>
                  </a:moveTo>
                  <a:lnTo>
                    <a:pt x="484850" y="469899"/>
                  </a:lnTo>
                  <a:lnTo>
                    <a:pt x="493918" y="457199"/>
                  </a:lnTo>
                  <a:lnTo>
                    <a:pt x="463205" y="457199"/>
                  </a:lnTo>
                  <a:lnTo>
                    <a:pt x="466407" y="469899"/>
                  </a:lnTo>
                  <a:close/>
                </a:path>
                <a:path w="3322320" h="2451100">
                  <a:moveTo>
                    <a:pt x="436889" y="469899"/>
                  </a:moveTo>
                  <a:lnTo>
                    <a:pt x="446064" y="469899"/>
                  </a:lnTo>
                  <a:lnTo>
                    <a:pt x="451777" y="457199"/>
                  </a:lnTo>
                  <a:lnTo>
                    <a:pt x="441360" y="457199"/>
                  </a:lnTo>
                  <a:lnTo>
                    <a:pt x="436889" y="469899"/>
                  </a:lnTo>
                  <a:close/>
                </a:path>
                <a:path w="3322320" h="2451100">
                  <a:moveTo>
                    <a:pt x="404773" y="469899"/>
                  </a:moveTo>
                  <a:lnTo>
                    <a:pt x="410899" y="469899"/>
                  </a:lnTo>
                  <a:lnTo>
                    <a:pt x="414041" y="457199"/>
                  </a:lnTo>
                  <a:lnTo>
                    <a:pt x="406826" y="457199"/>
                  </a:lnTo>
                  <a:lnTo>
                    <a:pt x="404773" y="469899"/>
                  </a:lnTo>
                  <a:close/>
                </a:path>
                <a:path w="3322320" h="2451100">
                  <a:moveTo>
                    <a:pt x="332099" y="469899"/>
                  </a:moveTo>
                  <a:lnTo>
                    <a:pt x="395891" y="469899"/>
                  </a:lnTo>
                  <a:lnTo>
                    <a:pt x="395871" y="457199"/>
                  </a:lnTo>
                  <a:lnTo>
                    <a:pt x="334914" y="457199"/>
                  </a:lnTo>
                  <a:lnTo>
                    <a:pt x="332099" y="469899"/>
                  </a:lnTo>
                  <a:close/>
                </a:path>
                <a:path w="3322320" h="2451100">
                  <a:moveTo>
                    <a:pt x="2891293" y="482599"/>
                  </a:moveTo>
                  <a:lnTo>
                    <a:pt x="3008379" y="482599"/>
                  </a:lnTo>
                  <a:lnTo>
                    <a:pt x="3003364" y="469899"/>
                  </a:lnTo>
                  <a:lnTo>
                    <a:pt x="2890831" y="469899"/>
                  </a:lnTo>
                  <a:lnTo>
                    <a:pt x="2891293" y="482599"/>
                  </a:lnTo>
                  <a:close/>
                </a:path>
                <a:path w="3322320" h="2451100">
                  <a:moveTo>
                    <a:pt x="2879653" y="482599"/>
                  </a:moveTo>
                  <a:lnTo>
                    <a:pt x="2888782" y="482599"/>
                  </a:lnTo>
                  <a:lnTo>
                    <a:pt x="2889852" y="469899"/>
                  </a:lnTo>
                  <a:lnTo>
                    <a:pt x="2876526" y="469899"/>
                  </a:lnTo>
                  <a:lnTo>
                    <a:pt x="2879653" y="482599"/>
                  </a:lnTo>
                  <a:close/>
                </a:path>
                <a:path w="3322320" h="2451100">
                  <a:moveTo>
                    <a:pt x="461497" y="482599"/>
                  </a:moveTo>
                  <a:lnTo>
                    <a:pt x="470414" y="482599"/>
                  </a:lnTo>
                  <a:lnTo>
                    <a:pt x="475628" y="469899"/>
                  </a:lnTo>
                  <a:lnTo>
                    <a:pt x="468333" y="469899"/>
                  </a:lnTo>
                  <a:lnTo>
                    <a:pt x="461497" y="482599"/>
                  </a:lnTo>
                  <a:close/>
                </a:path>
                <a:path w="3322320" h="2451100">
                  <a:moveTo>
                    <a:pt x="396847" y="482599"/>
                  </a:moveTo>
                  <a:lnTo>
                    <a:pt x="461497" y="482599"/>
                  </a:lnTo>
                  <a:lnTo>
                    <a:pt x="464507" y="469899"/>
                  </a:lnTo>
                  <a:lnTo>
                    <a:pt x="407586" y="469899"/>
                  </a:lnTo>
                  <a:lnTo>
                    <a:pt x="396847" y="482599"/>
                  </a:lnTo>
                  <a:close/>
                </a:path>
                <a:path w="3322320" h="2451100">
                  <a:moveTo>
                    <a:pt x="336011" y="482599"/>
                  </a:moveTo>
                  <a:lnTo>
                    <a:pt x="377361" y="482599"/>
                  </a:lnTo>
                  <a:lnTo>
                    <a:pt x="381069" y="469899"/>
                  </a:lnTo>
                  <a:lnTo>
                    <a:pt x="336350" y="469899"/>
                  </a:lnTo>
                  <a:lnTo>
                    <a:pt x="336011" y="482599"/>
                  </a:lnTo>
                  <a:close/>
                </a:path>
                <a:path w="3322320" h="2451100">
                  <a:moveTo>
                    <a:pt x="329520" y="482599"/>
                  </a:moveTo>
                  <a:lnTo>
                    <a:pt x="335453" y="482599"/>
                  </a:lnTo>
                  <a:lnTo>
                    <a:pt x="334955" y="469899"/>
                  </a:lnTo>
                  <a:lnTo>
                    <a:pt x="332975" y="469899"/>
                  </a:lnTo>
                  <a:lnTo>
                    <a:pt x="329520" y="482599"/>
                  </a:lnTo>
                  <a:close/>
                </a:path>
                <a:path w="3322320" h="2451100">
                  <a:moveTo>
                    <a:pt x="2898745" y="495299"/>
                  </a:moveTo>
                  <a:lnTo>
                    <a:pt x="3022415" y="495299"/>
                  </a:lnTo>
                  <a:lnTo>
                    <a:pt x="3014197" y="482599"/>
                  </a:lnTo>
                  <a:lnTo>
                    <a:pt x="2898570" y="482599"/>
                  </a:lnTo>
                  <a:lnTo>
                    <a:pt x="2898745" y="495299"/>
                  </a:lnTo>
                  <a:close/>
                </a:path>
                <a:path w="3322320" h="2451100">
                  <a:moveTo>
                    <a:pt x="2890571" y="495299"/>
                  </a:moveTo>
                  <a:lnTo>
                    <a:pt x="2894622" y="495299"/>
                  </a:lnTo>
                  <a:lnTo>
                    <a:pt x="2892316" y="482599"/>
                  </a:lnTo>
                  <a:lnTo>
                    <a:pt x="2887340" y="482599"/>
                  </a:lnTo>
                  <a:lnTo>
                    <a:pt x="2890571" y="495299"/>
                  </a:lnTo>
                  <a:close/>
                </a:path>
                <a:path w="3322320" h="2451100">
                  <a:moveTo>
                    <a:pt x="448309" y="495299"/>
                  </a:moveTo>
                  <a:lnTo>
                    <a:pt x="454727" y="495299"/>
                  </a:lnTo>
                  <a:lnTo>
                    <a:pt x="460024" y="482599"/>
                  </a:lnTo>
                  <a:lnTo>
                    <a:pt x="440091" y="482599"/>
                  </a:lnTo>
                  <a:lnTo>
                    <a:pt x="448309" y="495299"/>
                  </a:lnTo>
                  <a:close/>
                </a:path>
                <a:path w="3322320" h="2451100">
                  <a:moveTo>
                    <a:pt x="397651" y="495299"/>
                  </a:moveTo>
                  <a:lnTo>
                    <a:pt x="448309" y="495299"/>
                  </a:lnTo>
                  <a:lnTo>
                    <a:pt x="432876" y="482599"/>
                  </a:lnTo>
                  <a:lnTo>
                    <a:pt x="404116" y="482599"/>
                  </a:lnTo>
                  <a:lnTo>
                    <a:pt x="397651" y="495299"/>
                  </a:lnTo>
                  <a:close/>
                </a:path>
                <a:path w="3322320" h="2451100">
                  <a:moveTo>
                    <a:pt x="388556" y="495299"/>
                  </a:moveTo>
                  <a:lnTo>
                    <a:pt x="390808" y="495299"/>
                  </a:lnTo>
                  <a:lnTo>
                    <a:pt x="391944" y="482599"/>
                  </a:lnTo>
                  <a:lnTo>
                    <a:pt x="380577" y="482599"/>
                  </a:lnTo>
                  <a:lnTo>
                    <a:pt x="388556" y="495299"/>
                  </a:lnTo>
                  <a:close/>
                </a:path>
                <a:path w="3322320" h="2451100">
                  <a:moveTo>
                    <a:pt x="321594" y="495299"/>
                  </a:moveTo>
                  <a:lnTo>
                    <a:pt x="380138" y="495299"/>
                  </a:lnTo>
                  <a:lnTo>
                    <a:pt x="379354" y="482599"/>
                  </a:lnTo>
                  <a:lnTo>
                    <a:pt x="324996" y="482599"/>
                  </a:lnTo>
                  <a:lnTo>
                    <a:pt x="321594" y="495299"/>
                  </a:lnTo>
                  <a:close/>
                </a:path>
                <a:path w="3322320" h="2451100">
                  <a:moveTo>
                    <a:pt x="303704" y="485944"/>
                  </a:moveTo>
                  <a:lnTo>
                    <a:pt x="304228" y="482599"/>
                  </a:lnTo>
                  <a:lnTo>
                    <a:pt x="301577" y="482599"/>
                  </a:lnTo>
                  <a:lnTo>
                    <a:pt x="303704" y="485944"/>
                  </a:lnTo>
                  <a:close/>
                </a:path>
                <a:path w="3322320" h="2451100">
                  <a:moveTo>
                    <a:pt x="296206" y="495299"/>
                  </a:moveTo>
                  <a:lnTo>
                    <a:pt x="302241" y="495299"/>
                  </a:lnTo>
                  <a:lnTo>
                    <a:pt x="303027" y="490277"/>
                  </a:lnTo>
                  <a:lnTo>
                    <a:pt x="301577" y="482599"/>
                  </a:lnTo>
                  <a:lnTo>
                    <a:pt x="298747" y="482599"/>
                  </a:lnTo>
                  <a:lnTo>
                    <a:pt x="296206" y="495299"/>
                  </a:lnTo>
                  <a:close/>
                </a:path>
                <a:path w="3322320" h="2451100">
                  <a:moveTo>
                    <a:pt x="303975" y="495299"/>
                  </a:moveTo>
                  <a:lnTo>
                    <a:pt x="309655" y="495299"/>
                  </a:lnTo>
                  <a:lnTo>
                    <a:pt x="303704" y="485944"/>
                  </a:lnTo>
                  <a:lnTo>
                    <a:pt x="303027" y="490277"/>
                  </a:lnTo>
                  <a:lnTo>
                    <a:pt x="303975" y="495299"/>
                  </a:lnTo>
                  <a:close/>
                </a:path>
                <a:path w="3322320" h="2451100">
                  <a:moveTo>
                    <a:pt x="2986911" y="520699"/>
                  </a:moveTo>
                  <a:lnTo>
                    <a:pt x="3042206" y="520699"/>
                  </a:lnTo>
                  <a:lnTo>
                    <a:pt x="3036769" y="507999"/>
                  </a:lnTo>
                  <a:lnTo>
                    <a:pt x="3030055" y="495299"/>
                  </a:lnTo>
                  <a:lnTo>
                    <a:pt x="2896580" y="495299"/>
                  </a:lnTo>
                  <a:lnTo>
                    <a:pt x="2901766" y="507999"/>
                  </a:lnTo>
                  <a:lnTo>
                    <a:pt x="2980907" y="507999"/>
                  </a:lnTo>
                  <a:lnTo>
                    <a:pt x="2986911" y="520699"/>
                  </a:lnTo>
                  <a:close/>
                </a:path>
                <a:path w="3322320" h="2451100">
                  <a:moveTo>
                    <a:pt x="396847" y="507999"/>
                  </a:moveTo>
                  <a:lnTo>
                    <a:pt x="442328" y="507999"/>
                  </a:lnTo>
                  <a:lnTo>
                    <a:pt x="448624" y="495299"/>
                  </a:lnTo>
                  <a:lnTo>
                    <a:pt x="398462" y="495299"/>
                  </a:lnTo>
                  <a:lnTo>
                    <a:pt x="396847" y="507999"/>
                  </a:lnTo>
                  <a:close/>
                </a:path>
                <a:path w="3322320" h="2451100">
                  <a:moveTo>
                    <a:pt x="388456" y="507999"/>
                  </a:moveTo>
                  <a:lnTo>
                    <a:pt x="396380" y="507999"/>
                  </a:lnTo>
                  <a:lnTo>
                    <a:pt x="394422" y="495299"/>
                  </a:lnTo>
                  <a:lnTo>
                    <a:pt x="388842" y="495299"/>
                  </a:lnTo>
                  <a:lnTo>
                    <a:pt x="388456" y="507999"/>
                  </a:lnTo>
                  <a:close/>
                </a:path>
                <a:path w="3322320" h="2451100">
                  <a:moveTo>
                    <a:pt x="296129" y="507999"/>
                  </a:moveTo>
                  <a:lnTo>
                    <a:pt x="381627" y="507999"/>
                  </a:lnTo>
                  <a:lnTo>
                    <a:pt x="380158" y="495299"/>
                  </a:lnTo>
                  <a:lnTo>
                    <a:pt x="301397" y="495299"/>
                  </a:lnTo>
                  <a:lnTo>
                    <a:pt x="296129" y="507999"/>
                  </a:lnTo>
                  <a:close/>
                </a:path>
                <a:path w="3322320" h="2451100">
                  <a:moveTo>
                    <a:pt x="289432" y="507999"/>
                  </a:moveTo>
                  <a:lnTo>
                    <a:pt x="295577" y="495299"/>
                  </a:lnTo>
                  <a:lnTo>
                    <a:pt x="287618" y="495299"/>
                  </a:lnTo>
                  <a:lnTo>
                    <a:pt x="289432" y="507999"/>
                  </a:lnTo>
                  <a:close/>
                </a:path>
                <a:path w="3322320" h="2451100">
                  <a:moveTo>
                    <a:pt x="2927140" y="520699"/>
                  </a:moveTo>
                  <a:lnTo>
                    <a:pt x="2982765" y="520699"/>
                  </a:lnTo>
                  <a:lnTo>
                    <a:pt x="2980907" y="507999"/>
                  </a:lnTo>
                  <a:lnTo>
                    <a:pt x="2928591" y="507999"/>
                  </a:lnTo>
                  <a:lnTo>
                    <a:pt x="2927140" y="520699"/>
                  </a:lnTo>
                  <a:close/>
                </a:path>
                <a:path w="3322320" h="2451100">
                  <a:moveTo>
                    <a:pt x="2916598" y="520699"/>
                  </a:moveTo>
                  <a:lnTo>
                    <a:pt x="2921682" y="520699"/>
                  </a:lnTo>
                  <a:lnTo>
                    <a:pt x="2917505" y="507999"/>
                  </a:lnTo>
                  <a:lnTo>
                    <a:pt x="2916598" y="520699"/>
                  </a:lnTo>
                  <a:close/>
                </a:path>
                <a:path w="3322320" h="2451100">
                  <a:moveTo>
                    <a:pt x="404707" y="520699"/>
                  </a:moveTo>
                  <a:lnTo>
                    <a:pt x="427535" y="520699"/>
                  </a:lnTo>
                  <a:lnTo>
                    <a:pt x="429654" y="507999"/>
                  </a:lnTo>
                  <a:lnTo>
                    <a:pt x="406348" y="507999"/>
                  </a:lnTo>
                  <a:lnTo>
                    <a:pt x="404707" y="520699"/>
                  </a:lnTo>
                  <a:close/>
                </a:path>
                <a:path w="3322320" h="2451100">
                  <a:moveTo>
                    <a:pt x="301703" y="520699"/>
                  </a:moveTo>
                  <a:lnTo>
                    <a:pt x="393785" y="520699"/>
                  </a:lnTo>
                  <a:lnTo>
                    <a:pt x="392961" y="507999"/>
                  </a:lnTo>
                  <a:lnTo>
                    <a:pt x="302719" y="507999"/>
                  </a:lnTo>
                  <a:lnTo>
                    <a:pt x="301703" y="520699"/>
                  </a:lnTo>
                  <a:close/>
                </a:path>
                <a:path w="3322320" h="2451100">
                  <a:moveTo>
                    <a:pt x="293917" y="520699"/>
                  </a:moveTo>
                  <a:lnTo>
                    <a:pt x="301703" y="520699"/>
                  </a:lnTo>
                  <a:lnTo>
                    <a:pt x="301902" y="507999"/>
                  </a:lnTo>
                  <a:lnTo>
                    <a:pt x="300261" y="507999"/>
                  </a:lnTo>
                  <a:lnTo>
                    <a:pt x="293917" y="520699"/>
                  </a:lnTo>
                  <a:close/>
                </a:path>
                <a:path w="3322320" h="2451100">
                  <a:moveTo>
                    <a:pt x="282124" y="515288"/>
                  </a:moveTo>
                  <a:lnTo>
                    <a:pt x="282875" y="507999"/>
                  </a:lnTo>
                  <a:lnTo>
                    <a:pt x="282031" y="509918"/>
                  </a:lnTo>
                  <a:lnTo>
                    <a:pt x="282124" y="515288"/>
                  </a:lnTo>
                  <a:close/>
                </a:path>
                <a:path w="3322320" h="2451100">
                  <a:moveTo>
                    <a:pt x="276304" y="520699"/>
                  </a:moveTo>
                  <a:lnTo>
                    <a:pt x="277287" y="520699"/>
                  </a:lnTo>
                  <a:lnTo>
                    <a:pt x="282031" y="509918"/>
                  </a:lnTo>
                  <a:lnTo>
                    <a:pt x="281998" y="507999"/>
                  </a:lnTo>
                  <a:lnTo>
                    <a:pt x="277932" y="507999"/>
                  </a:lnTo>
                  <a:lnTo>
                    <a:pt x="276304" y="520699"/>
                  </a:lnTo>
                  <a:close/>
                </a:path>
                <a:path w="3322320" h="2451100">
                  <a:moveTo>
                    <a:pt x="281566" y="520699"/>
                  </a:moveTo>
                  <a:lnTo>
                    <a:pt x="282217" y="520699"/>
                  </a:lnTo>
                  <a:lnTo>
                    <a:pt x="282124" y="515288"/>
                  </a:lnTo>
                  <a:lnTo>
                    <a:pt x="281566" y="520699"/>
                  </a:lnTo>
                  <a:close/>
                </a:path>
                <a:path w="3322320" h="2451100">
                  <a:moveTo>
                    <a:pt x="2992914" y="533399"/>
                  </a:moveTo>
                  <a:lnTo>
                    <a:pt x="3060984" y="533399"/>
                  </a:lnTo>
                  <a:lnTo>
                    <a:pt x="3054949" y="520699"/>
                  </a:lnTo>
                  <a:lnTo>
                    <a:pt x="2999797" y="520699"/>
                  </a:lnTo>
                  <a:lnTo>
                    <a:pt x="2992914" y="533399"/>
                  </a:lnTo>
                  <a:close/>
                </a:path>
                <a:path w="3322320" h="2451100">
                  <a:moveTo>
                    <a:pt x="2934739" y="533399"/>
                  </a:moveTo>
                  <a:lnTo>
                    <a:pt x="2992914" y="533399"/>
                  </a:lnTo>
                  <a:lnTo>
                    <a:pt x="2988674" y="520699"/>
                  </a:lnTo>
                  <a:lnTo>
                    <a:pt x="2931202" y="520699"/>
                  </a:lnTo>
                  <a:lnTo>
                    <a:pt x="2934739" y="533399"/>
                  </a:lnTo>
                  <a:close/>
                </a:path>
                <a:path w="3322320" h="2451100">
                  <a:moveTo>
                    <a:pt x="415676" y="533399"/>
                  </a:moveTo>
                  <a:lnTo>
                    <a:pt x="416426" y="533399"/>
                  </a:lnTo>
                  <a:lnTo>
                    <a:pt x="418977" y="520699"/>
                  </a:lnTo>
                  <a:lnTo>
                    <a:pt x="414912" y="520699"/>
                  </a:lnTo>
                  <a:lnTo>
                    <a:pt x="415676" y="533399"/>
                  </a:lnTo>
                  <a:close/>
                </a:path>
                <a:path w="3322320" h="2451100">
                  <a:moveTo>
                    <a:pt x="407178" y="533399"/>
                  </a:moveTo>
                  <a:lnTo>
                    <a:pt x="409803" y="533399"/>
                  </a:lnTo>
                  <a:lnTo>
                    <a:pt x="411882" y="520699"/>
                  </a:lnTo>
                  <a:lnTo>
                    <a:pt x="407178" y="533399"/>
                  </a:lnTo>
                  <a:close/>
                </a:path>
                <a:path w="3322320" h="2451100">
                  <a:moveTo>
                    <a:pt x="394462" y="533399"/>
                  </a:moveTo>
                  <a:lnTo>
                    <a:pt x="405338" y="533399"/>
                  </a:lnTo>
                  <a:lnTo>
                    <a:pt x="408613" y="520699"/>
                  </a:lnTo>
                  <a:lnTo>
                    <a:pt x="401133" y="520699"/>
                  </a:lnTo>
                  <a:lnTo>
                    <a:pt x="394462" y="533399"/>
                  </a:lnTo>
                  <a:close/>
                </a:path>
                <a:path w="3322320" h="2451100">
                  <a:moveTo>
                    <a:pt x="344402" y="533399"/>
                  </a:moveTo>
                  <a:lnTo>
                    <a:pt x="377091" y="533399"/>
                  </a:lnTo>
                  <a:lnTo>
                    <a:pt x="382973" y="520699"/>
                  </a:lnTo>
                  <a:lnTo>
                    <a:pt x="352202" y="520699"/>
                  </a:lnTo>
                  <a:lnTo>
                    <a:pt x="344402" y="533399"/>
                  </a:lnTo>
                  <a:close/>
                </a:path>
                <a:path w="3322320" h="2451100">
                  <a:moveTo>
                    <a:pt x="337419" y="533399"/>
                  </a:moveTo>
                  <a:lnTo>
                    <a:pt x="344402" y="533399"/>
                  </a:lnTo>
                  <a:lnTo>
                    <a:pt x="343312" y="520699"/>
                  </a:lnTo>
                  <a:lnTo>
                    <a:pt x="335739" y="520699"/>
                  </a:lnTo>
                  <a:lnTo>
                    <a:pt x="337419" y="533399"/>
                  </a:lnTo>
                  <a:close/>
                </a:path>
                <a:path w="3322320" h="2451100">
                  <a:moveTo>
                    <a:pt x="265641" y="533399"/>
                  </a:moveTo>
                  <a:lnTo>
                    <a:pt x="335420" y="533399"/>
                  </a:lnTo>
                  <a:lnTo>
                    <a:pt x="335739" y="520699"/>
                  </a:lnTo>
                  <a:lnTo>
                    <a:pt x="261190" y="520699"/>
                  </a:lnTo>
                  <a:lnTo>
                    <a:pt x="265641" y="533399"/>
                  </a:lnTo>
                  <a:close/>
                </a:path>
                <a:path w="3322320" h="2451100">
                  <a:moveTo>
                    <a:pt x="2975515" y="546099"/>
                  </a:moveTo>
                  <a:lnTo>
                    <a:pt x="3074136" y="546099"/>
                  </a:lnTo>
                  <a:lnTo>
                    <a:pt x="3069711" y="533399"/>
                  </a:lnTo>
                  <a:lnTo>
                    <a:pt x="2956013" y="533399"/>
                  </a:lnTo>
                  <a:lnTo>
                    <a:pt x="2975515" y="546099"/>
                  </a:lnTo>
                  <a:close/>
                </a:path>
                <a:path w="3322320" h="2451100">
                  <a:moveTo>
                    <a:pt x="2952780" y="546099"/>
                  </a:moveTo>
                  <a:lnTo>
                    <a:pt x="2972427" y="546099"/>
                  </a:lnTo>
                  <a:lnTo>
                    <a:pt x="2955704" y="533399"/>
                  </a:lnTo>
                  <a:lnTo>
                    <a:pt x="2951078" y="533399"/>
                  </a:lnTo>
                  <a:lnTo>
                    <a:pt x="2952780" y="546099"/>
                  </a:lnTo>
                  <a:close/>
                </a:path>
                <a:path w="3322320" h="2451100">
                  <a:moveTo>
                    <a:pt x="379301" y="546099"/>
                  </a:moveTo>
                  <a:lnTo>
                    <a:pt x="393074" y="546099"/>
                  </a:lnTo>
                  <a:lnTo>
                    <a:pt x="405026" y="533399"/>
                  </a:lnTo>
                  <a:lnTo>
                    <a:pt x="380318" y="533399"/>
                  </a:lnTo>
                  <a:lnTo>
                    <a:pt x="379301" y="546099"/>
                  </a:lnTo>
                  <a:close/>
                </a:path>
                <a:path w="3322320" h="2451100">
                  <a:moveTo>
                    <a:pt x="371196" y="546099"/>
                  </a:moveTo>
                  <a:lnTo>
                    <a:pt x="376624" y="546099"/>
                  </a:lnTo>
                  <a:lnTo>
                    <a:pt x="378345" y="533399"/>
                  </a:lnTo>
                  <a:lnTo>
                    <a:pt x="376995" y="533399"/>
                  </a:lnTo>
                  <a:lnTo>
                    <a:pt x="371196" y="546099"/>
                  </a:lnTo>
                  <a:close/>
                </a:path>
                <a:path w="3322320" h="2451100">
                  <a:moveTo>
                    <a:pt x="370253" y="546099"/>
                  </a:moveTo>
                  <a:lnTo>
                    <a:pt x="371196" y="546099"/>
                  </a:lnTo>
                  <a:lnTo>
                    <a:pt x="371813" y="533399"/>
                  </a:lnTo>
                  <a:lnTo>
                    <a:pt x="364825" y="533399"/>
                  </a:lnTo>
                  <a:lnTo>
                    <a:pt x="370253" y="546099"/>
                  </a:lnTo>
                  <a:close/>
                </a:path>
                <a:path w="3322320" h="2451100">
                  <a:moveTo>
                    <a:pt x="335088" y="546099"/>
                  </a:moveTo>
                  <a:lnTo>
                    <a:pt x="366818" y="546099"/>
                  </a:lnTo>
                  <a:lnTo>
                    <a:pt x="364825" y="533399"/>
                  </a:lnTo>
                  <a:lnTo>
                    <a:pt x="337273" y="533399"/>
                  </a:lnTo>
                  <a:lnTo>
                    <a:pt x="335088" y="546099"/>
                  </a:lnTo>
                  <a:close/>
                </a:path>
                <a:path w="3322320" h="2451100">
                  <a:moveTo>
                    <a:pt x="326424" y="558799"/>
                  </a:moveTo>
                  <a:lnTo>
                    <a:pt x="332882" y="558799"/>
                  </a:lnTo>
                  <a:lnTo>
                    <a:pt x="328700" y="546099"/>
                  </a:lnTo>
                  <a:lnTo>
                    <a:pt x="328615" y="533399"/>
                  </a:lnTo>
                  <a:lnTo>
                    <a:pt x="261974" y="533399"/>
                  </a:lnTo>
                  <a:lnTo>
                    <a:pt x="261940" y="546099"/>
                  </a:lnTo>
                  <a:lnTo>
                    <a:pt x="327939" y="546099"/>
                  </a:lnTo>
                  <a:lnTo>
                    <a:pt x="326424" y="558799"/>
                  </a:lnTo>
                  <a:close/>
                </a:path>
                <a:path w="3322320" h="2451100">
                  <a:moveTo>
                    <a:pt x="250321" y="546099"/>
                  </a:moveTo>
                  <a:lnTo>
                    <a:pt x="259901" y="546099"/>
                  </a:lnTo>
                  <a:lnTo>
                    <a:pt x="257390" y="533399"/>
                  </a:lnTo>
                  <a:lnTo>
                    <a:pt x="255390" y="533399"/>
                  </a:lnTo>
                  <a:lnTo>
                    <a:pt x="250321" y="546099"/>
                  </a:lnTo>
                  <a:close/>
                </a:path>
                <a:path w="3322320" h="2451100">
                  <a:moveTo>
                    <a:pt x="2998130" y="596899"/>
                  </a:moveTo>
                  <a:lnTo>
                    <a:pt x="3116737" y="596899"/>
                  </a:lnTo>
                  <a:lnTo>
                    <a:pt x="3109835" y="584199"/>
                  </a:lnTo>
                  <a:lnTo>
                    <a:pt x="3095419" y="571499"/>
                  </a:lnTo>
                  <a:lnTo>
                    <a:pt x="3082099" y="546099"/>
                  </a:lnTo>
                  <a:lnTo>
                    <a:pt x="3079674" y="558799"/>
                  </a:lnTo>
                  <a:lnTo>
                    <a:pt x="2979580" y="558799"/>
                  </a:lnTo>
                  <a:lnTo>
                    <a:pt x="2979065" y="571499"/>
                  </a:lnTo>
                  <a:lnTo>
                    <a:pt x="2985024" y="571499"/>
                  </a:lnTo>
                  <a:lnTo>
                    <a:pt x="2986546" y="584199"/>
                  </a:lnTo>
                  <a:lnTo>
                    <a:pt x="2995280" y="584199"/>
                  </a:lnTo>
                  <a:lnTo>
                    <a:pt x="2998130" y="596899"/>
                  </a:lnTo>
                  <a:close/>
                </a:path>
                <a:path w="3322320" h="2451100">
                  <a:moveTo>
                    <a:pt x="2970663" y="558799"/>
                  </a:moveTo>
                  <a:lnTo>
                    <a:pt x="3079674" y="558799"/>
                  </a:lnTo>
                  <a:lnTo>
                    <a:pt x="3077008" y="546099"/>
                  </a:lnTo>
                  <a:lnTo>
                    <a:pt x="2967232" y="546099"/>
                  </a:lnTo>
                  <a:lnTo>
                    <a:pt x="2970663" y="558799"/>
                  </a:lnTo>
                  <a:close/>
                </a:path>
                <a:path w="3322320" h="2451100">
                  <a:moveTo>
                    <a:pt x="338708" y="558799"/>
                  </a:moveTo>
                  <a:lnTo>
                    <a:pt x="391703" y="558799"/>
                  </a:lnTo>
                  <a:lnTo>
                    <a:pt x="393359" y="546099"/>
                  </a:lnTo>
                  <a:lnTo>
                    <a:pt x="335612" y="546099"/>
                  </a:lnTo>
                  <a:lnTo>
                    <a:pt x="338708" y="558799"/>
                  </a:lnTo>
                  <a:close/>
                </a:path>
                <a:path w="3322320" h="2451100">
                  <a:moveTo>
                    <a:pt x="243983" y="558799"/>
                  </a:moveTo>
                  <a:lnTo>
                    <a:pt x="311529" y="558799"/>
                  </a:lnTo>
                  <a:lnTo>
                    <a:pt x="303238" y="546099"/>
                  </a:lnTo>
                  <a:lnTo>
                    <a:pt x="242189" y="546099"/>
                  </a:lnTo>
                  <a:lnTo>
                    <a:pt x="243983" y="558799"/>
                  </a:lnTo>
                  <a:close/>
                </a:path>
                <a:path w="3322320" h="2451100">
                  <a:moveTo>
                    <a:pt x="2973650" y="571499"/>
                  </a:moveTo>
                  <a:lnTo>
                    <a:pt x="2977460" y="571499"/>
                  </a:lnTo>
                  <a:lnTo>
                    <a:pt x="2979580" y="558799"/>
                  </a:lnTo>
                  <a:lnTo>
                    <a:pt x="2971682" y="558799"/>
                  </a:lnTo>
                  <a:lnTo>
                    <a:pt x="2973650" y="571499"/>
                  </a:lnTo>
                  <a:close/>
                </a:path>
                <a:path w="3322320" h="2451100">
                  <a:moveTo>
                    <a:pt x="344980" y="571499"/>
                  </a:moveTo>
                  <a:lnTo>
                    <a:pt x="370472" y="571499"/>
                  </a:lnTo>
                  <a:lnTo>
                    <a:pt x="371847" y="558799"/>
                  </a:lnTo>
                  <a:lnTo>
                    <a:pt x="349192" y="558799"/>
                  </a:lnTo>
                  <a:lnTo>
                    <a:pt x="344980" y="571499"/>
                  </a:lnTo>
                  <a:close/>
                </a:path>
                <a:path w="3322320" h="2451100">
                  <a:moveTo>
                    <a:pt x="322159" y="571499"/>
                  </a:moveTo>
                  <a:lnTo>
                    <a:pt x="340263" y="571499"/>
                  </a:lnTo>
                  <a:lnTo>
                    <a:pt x="336982" y="558799"/>
                  </a:lnTo>
                  <a:lnTo>
                    <a:pt x="322544" y="558799"/>
                  </a:lnTo>
                  <a:lnTo>
                    <a:pt x="322159" y="571499"/>
                  </a:lnTo>
                  <a:close/>
                </a:path>
                <a:path w="3322320" h="2451100">
                  <a:moveTo>
                    <a:pt x="297584" y="571499"/>
                  </a:moveTo>
                  <a:lnTo>
                    <a:pt x="322159" y="571499"/>
                  </a:lnTo>
                  <a:lnTo>
                    <a:pt x="318046" y="558799"/>
                  </a:lnTo>
                  <a:lnTo>
                    <a:pt x="290655" y="558799"/>
                  </a:lnTo>
                  <a:lnTo>
                    <a:pt x="297584" y="571499"/>
                  </a:lnTo>
                  <a:close/>
                </a:path>
                <a:path w="3322320" h="2451100">
                  <a:moveTo>
                    <a:pt x="249032" y="571499"/>
                  </a:moveTo>
                  <a:lnTo>
                    <a:pt x="286496" y="571499"/>
                  </a:lnTo>
                  <a:lnTo>
                    <a:pt x="289631" y="558799"/>
                  </a:lnTo>
                  <a:lnTo>
                    <a:pt x="244461" y="558799"/>
                  </a:lnTo>
                  <a:lnTo>
                    <a:pt x="249032" y="571499"/>
                  </a:lnTo>
                  <a:close/>
                </a:path>
                <a:path w="3322320" h="2451100">
                  <a:moveTo>
                    <a:pt x="338908" y="584199"/>
                  </a:moveTo>
                  <a:lnTo>
                    <a:pt x="362367" y="584199"/>
                  </a:lnTo>
                  <a:lnTo>
                    <a:pt x="369675" y="571499"/>
                  </a:lnTo>
                  <a:lnTo>
                    <a:pt x="344110" y="571499"/>
                  </a:lnTo>
                  <a:lnTo>
                    <a:pt x="338924" y="579733"/>
                  </a:lnTo>
                  <a:lnTo>
                    <a:pt x="338908" y="584199"/>
                  </a:lnTo>
                  <a:close/>
                </a:path>
                <a:path w="3322320" h="2451100">
                  <a:moveTo>
                    <a:pt x="331095" y="584199"/>
                  </a:moveTo>
                  <a:lnTo>
                    <a:pt x="336111" y="584199"/>
                  </a:lnTo>
                  <a:lnTo>
                    <a:pt x="338924" y="579733"/>
                  </a:lnTo>
                  <a:lnTo>
                    <a:pt x="338954" y="571499"/>
                  </a:lnTo>
                  <a:lnTo>
                    <a:pt x="334304" y="571499"/>
                  </a:lnTo>
                  <a:lnTo>
                    <a:pt x="331095" y="584199"/>
                  </a:lnTo>
                  <a:close/>
                </a:path>
                <a:path w="3322320" h="2451100">
                  <a:moveTo>
                    <a:pt x="331095" y="584199"/>
                  </a:moveTo>
                  <a:lnTo>
                    <a:pt x="334304" y="571499"/>
                  </a:lnTo>
                  <a:lnTo>
                    <a:pt x="333991" y="571499"/>
                  </a:lnTo>
                  <a:lnTo>
                    <a:pt x="331095" y="584199"/>
                  </a:lnTo>
                  <a:close/>
                </a:path>
                <a:path w="3322320" h="2451100">
                  <a:moveTo>
                    <a:pt x="305477" y="584199"/>
                  </a:moveTo>
                  <a:lnTo>
                    <a:pt x="331095" y="584199"/>
                  </a:lnTo>
                  <a:lnTo>
                    <a:pt x="333991" y="571499"/>
                  </a:lnTo>
                  <a:lnTo>
                    <a:pt x="301925" y="571499"/>
                  </a:lnTo>
                  <a:lnTo>
                    <a:pt x="305477" y="584199"/>
                  </a:lnTo>
                  <a:close/>
                </a:path>
                <a:path w="3322320" h="2451100">
                  <a:moveTo>
                    <a:pt x="300461" y="584199"/>
                  </a:moveTo>
                  <a:lnTo>
                    <a:pt x="299849" y="571499"/>
                  </a:lnTo>
                  <a:lnTo>
                    <a:pt x="296136" y="571499"/>
                  </a:lnTo>
                  <a:lnTo>
                    <a:pt x="300461" y="584199"/>
                  </a:lnTo>
                  <a:close/>
                </a:path>
                <a:path w="3322320" h="2451100">
                  <a:moveTo>
                    <a:pt x="216717" y="584199"/>
                  </a:moveTo>
                  <a:lnTo>
                    <a:pt x="292594" y="584199"/>
                  </a:lnTo>
                  <a:lnTo>
                    <a:pt x="289691" y="571499"/>
                  </a:lnTo>
                  <a:lnTo>
                    <a:pt x="215900" y="571499"/>
                  </a:lnTo>
                  <a:lnTo>
                    <a:pt x="216717" y="584199"/>
                  </a:lnTo>
                  <a:close/>
                </a:path>
                <a:path w="3322320" h="2451100">
                  <a:moveTo>
                    <a:pt x="336111" y="584199"/>
                  </a:moveTo>
                  <a:lnTo>
                    <a:pt x="338908" y="584199"/>
                  </a:lnTo>
                  <a:lnTo>
                    <a:pt x="338924" y="579733"/>
                  </a:lnTo>
                  <a:lnTo>
                    <a:pt x="336111" y="584199"/>
                  </a:lnTo>
                  <a:close/>
                </a:path>
                <a:path w="3322320" h="2451100">
                  <a:moveTo>
                    <a:pt x="300527" y="596899"/>
                  </a:moveTo>
                  <a:lnTo>
                    <a:pt x="347544" y="596899"/>
                  </a:lnTo>
                  <a:lnTo>
                    <a:pt x="348740" y="584199"/>
                  </a:lnTo>
                  <a:lnTo>
                    <a:pt x="305291" y="584199"/>
                  </a:lnTo>
                  <a:lnTo>
                    <a:pt x="300527" y="596899"/>
                  </a:lnTo>
                  <a:close/>
                </a:path>
                <a:path w="3322320" h="2451100">
                  <a:moveTo>
                    <a:pt x="224218" y="596899"/>
                  </a:moveTo>
                  <a:lnTo>
                    <a:pt x="280556" y="596899"/>
                  </a:lnTo>
                  <a:lnTo>
                    <a:pt x="280470" y="584199"/>
                  </a:lnTo>
                  <a:lnTo>
                    <a:pt x="226264" y="584199"/>
                  </a:lnTo>
                  <a:lnTo>
                    <a:pt x="224218" y="596899"/>
                  </a:lnTo>
                  <a:close/>
                </a:path>
                <a:path w="3322320" h="2451100">
                  <a:moveTo>
                    <a:pt x="3103713" y="622299"/>
                  </a:moveTo>
                  <a:lnTo>
                    <a:pt x="3137945" y="622299"/>
                  </a:lnTo>
                  <a:lnTo>
                    <a:pt x="3130484" y="609599"/>
                  </a:lnTo>
                  <a:lnTo>
                    <a:pt x="3123518" y="596899"/>
                  </a:lnTo>
                  <a:lnTo>
                    <a:pt x="3065290" y="596899"/>
                  </a:lnTo>
                  <a:lnTo>
                    <a:pt x="3064197" y="609599"/>
                  </a:lnTo>
                  <a:lnTo>
                    <a:pt x="3103009" y="609599"/>
                  </a:lnTo>
                  <a:lnTo>
                    <a:pt x="3103713" y="622299"/>
                  </a:lnTo>
                  <a:close/>
                </a:path>
                <a:path w="3322320" h="2451100">
                  <a:moveTo>
                    <a:pt x="3041860" y="609599"/>
                  </a:moveTo>
                  <a:lnTo>
                    <a:pt x="3059639" y="609599"/>
                  </a:lnTo>
                  <a:lnTo>
                    <a:pt x="3058694" y="596899"/>
                  </a:lnTo>
                  <a:lnTo>
                    <a:pt x="3034608" y="596899"/>
                  </a:lnTo>
                  <a:lnTo>
                    <a:pt x="3041860" y="609599"/>
                  </a:lnTo>
                  <a:close/>
                </a:path>
                <a:path w="3322320" h="2451100">
                  <a:moveTo>
                    <a:pt x="3006073" y="609599"/>
                  </a:moveTo>
                  <a:lnTo>
                    <a:pt x="3024249" y="609599"/>
                  </a:lnTo>
                  <a:lnTo>
                    <a:pt x="3021568" y="596899"/>
                  </a:lnTo>
                  <a:lnTo>
                    <a:pt x="3001431" y="596899"/>
                  </a:lnTo>
                  <a:lnTo>
                    <a:pt x="3006073" y="609599"/>
                  </a:lnTo>
                  <a:close/>
                </a:path>
                <a:path w="3322320" h="2451100">
                  <a:moveTo>
                    <a:pt x="320020" y="609599"/>
                  </a:moveTo>
                  <a:lnTo>
                    <a:pt x="339452" y="609599"/>
                  </a:lnTo>
                  <a:lnTo>
                    <a:pt x="337419" y="596899"/>
                  </a:lnTo>
                  <a:lnTo>
                    <a:pt x="321182" y="596899"/>
                  </a:lnTo>
                  <a:lnTo>
                    <a:pt x="320020" y="609599"/>
                  </a:lnTo>
                  <a:close/>
                </a:path>
                <a:path w="3322320" h="2451100">
                  <a:moveTo>
                    <a:pt x="304806" y="609599"/>
                  </a:moveTo>
                  <a:lnTo>
                    <a:pt x="309297" y="609599"/>
                  </a:lnTo>
                  <a:lnTo>
                    <a:pt x="310121" y="596899"/>
                  </a:lnTo>
                  <a:lnTo>
                    <a:pt x="307775" y="596899"/>
                  </a:lnTo>
                  <a:lnTo>
                    <a:pt x="304806" y="609599"/>
                  </a:lnTo>
                  <a:close/>
                </a:path>
                <a:path w="3322320" h="2451100">
                  <a:moveTo>
                    <a:pt x="281151" y="609599"/>
                  </a:moveTo>
                  <a:lnTo>
                    <a:pt x="300773" y="609599"/>
                  </a:lnTo>
                  <a:lnTo>
                    <a:pt x="307775" y="596899"/>
                  </a:lnTo>
                  <a:lnTo>
                    <a:pt x="285969" y="596899"/>
                  </a:lnTo>
                  <a:lnTo>
                    <a:pt x="281151" y="609599"/>
                  </a:lnTo>
                  <a:close/>
                </a:path>
                <a:path w="3322320" h="2451100">
                  <a:moveTo>
                    <a:pt x="216805" y="609599"/>
                  </a:moveTo>
                  <a:lnTo>
                    <a:pt x="273168" y="609599"/>
                  </a:lnTo>
                  <a:lnTo>
                    <a:pt x="275580" y="596899"/>
                  </a:lnTo>
                  <a:lnTo>
                    <a:pt x="221148" y="596899"/>
                  </a:lnTo>
                  <a:lnTo>
                    <a:pt x="216805" y="609599"/>
                  </a:lnTo>
                  <a:close/>
                </a:path>
                <a:path w="3322320" h="2451100">
                  <a:moveTo>
                    <a:pt x="197204" y="609599"/>
                  </a:moveTo>
                  <a:lnTo>
                    <a:pt x="199071" y="609599"/>
                  </a:lnTo>
                  <a:lnTo>
                    <a:pt x="199211" y="596899"/>
                  </a:lnTo>
                  <a:lnTo>
                    <a:pt x="197204" y="609599"/>
                  </a:lnTo>
                  <a:close/>
                </a:path>
                <a:path w="3322320" h="2451100">
                  <a:moveTo>
                    <a:pt x="3053402" y="622299"/>
                  </a:moveTo>
                  <a:lnTo>
                    <a:pt x="3088317" y="622299"/>
                  </a:lnTo>
                  <a:lnTo>
                    <a:pt x="3093872" y="609599"/>
                  </a:lnTo>
                  <a:lnTo>
                    <a:pt x="3050037" y="609599"/>
                  </a:lnTo>
                  <a:lnTo>
                    <a:pt x="3053402" y="622299"/>
                  </a:lnTo>
                  <a:close/>
                </a:path>
                <a:path w="3322320" h="2451100">
                  <a:moveTo>
                    <a:pt x="3024324" y="622299"/>
                  </a:moveTo>
                  <a:lnTo>
                    <a:pt x="3039205" y="622299"/>
                  </a:lnTo>
                  <a:lnTo>
                    <a:pt x="3035333" y="609599"/>
                  </a:lnTo>
                  <a:lnTo>
                    <a:pt x="3020926" y="609599"/>
                  </a:lnTo>
                  <a:lnTo>
                    <a:pt x="3024324" y="622299"/>
                  </a:lnTo>
                  <a:close/>
                </a:path>
                <a:path w="3322320" h="2451100">
                  <a:moveTo>
                    <a:pt x="3016632" y="622299"/>
                  </a:moveTo>
                  <a:lnTo>
                    <a:pt x="3019751" y="622299"/>
                  </a:lnTo>
                  <a:lnTo>
                    <a:pt x="3019719" y="609599"/>
                  </a:lnTo>
                  <a:lnTo>
                    <a:pt x="3011368" y="609599"/>
                  </a:lnTo>
                  <a:lnTo>
                    <a:pt x="3016632" y="622299"/>
                  </a:lnTo>
                  <a:close/>
                </a:path>
                <a:path w="3322320" h="2451100">
                  <a:moveTo>
                    <a:pt x="311516" y="622299"/>
                  </a:moveTo>
                  <a:lnTo>
                    <a:pt x="333719" y="622299"/>
                  </a:lnTo>
                  <a:lnTo>
                    <a:pt x="338077" y="609599"/>
                  </a:lnTo>
                  <a:lnTo>
                    <a:pt x="311449" y="609599"/>
                  </a:lnTo>
                  <a:lnTo>
                    <a:pt x="311516" y="622299"/>
                  </a:lnTo>
                  <a:close/>
                </a:path>
                <a:path w="3322320" h="2451100">
                  <a:moveTo>
                    <a:pt x="207821" y="622299"/>
                  </a:moveTo>
                  <a:lnTo>
                    <a:pt x="297963" y="622299"/>
                  </a:lnTo>
                  <a:lnTo>
                    <a:pt x="303297" y="609599"/>
                  </a:lnTo>
                  <a:lnTo>
                    <a:pt x="212404" y="609599"/>
                  </a:lnTo>
                  <a:lnTo>
                    <a:pt x="207821" y="622299"/>
                  </a:lnTo>
                  <a:close/>
                </a:path>
                <a:path w="3322320" h="2451100">
                  <a:moveTo>
                    <a:pt x="186362" y="634999"/>
                  </a:moveTo>
                  <a:lnTo>
                    <a:pt x="286416" y="634999"/>
                  </a:lnTo>
                  <a:lnTo>
                    <a:pt x="286104" y="622299"/>
                  </a:lnTo>
                  <a:lnTo>
                    <a:pt x="206459" y="622299"/>
                  </a:lnTo>
                  <a:lnTo>
                    <a:pt x="205954" y="609599"/>
                  </a:lnTo>
                  <a:lnTo>
                    <a:pt x="190959" y="609599"/>
                  </a:lnTo>
                  <a:lnTo>
                    <a:pt x="186362" y="634999"/>
                  </a:lnTo>
                  <a:close/>
                </a:path>
                <a:path w="3322320" h="2451100">
                  <a:moveTo>
                    <a:pt x="3048812" y="634999"/>
                  </a:moveTo>
                  <a:lnTo>
                    <a:pt x="3139266" y="634999"/>
                  </a:lnTo>
                  <a:lnTo>
                    <a:pt x="3136116" y="622299"/>
                  </a:lnTo>
                  <a:lnTo>
                    <a:pt x="3053815" y="622299"/>
                  </a:lnTo>
                  <a:lnTo>
                    <a:pt x="3048812" y="634999"/>
                  </a:lnTo>
                  <a:close/>
                </a:path>
                <a:path w="3322320" h="2451100">
                  <a:moveTo>
                    <a:pt x="3030136" y="634999"/>
                  </a:moveTo>
                  <a:lnTo>
                    <a:pt x="3046707" y="634999"/>
                  </a:lnTo>
                  <a:lnTo>
                    <a:pt x="3042253" y="622299"/>
                  </a:lnTo>
                  <a:lnTo>
                    <a:pt x="3027327" y="622299"/>
                  </a:lnTo>
                  <a:lnTo>
                    <a:pt x="3030136" y="634999"/>
                  </a:lnTo>
                  <a:close/>
                </a:path>
                <a:path w="3322320" h="2451100">
                  <a:moveTo>
                    <a:pt x="309775" y="634999"/>
                  </a:moveTo>
                  <a:lnTo>
                    <a:pt x="321488" y="634999"/>
                  </a:lnTo>
                  <a:lnTo>
                    <a:pt x="324292" y="622299"/>
                  </a:lnTo>
                  <a:lnTo>
                    <a:pt x="312466" y="622299"/>
                  </a:lnTo>
                  <a:lnTo>
                    <a:pt x="310399" y="627498"/>
                  </a:lnTo>
                  <a:lnTo>
                    <a:pt x="309775" y="634999"/>
                  </a:lnTo>
                  <a:close/>
                </a:path>
                <a:path w="3322320" h="2451100">
                  <a:moveTo>
                    <a:pt x="308504" y="632264"/>
                  </a:moveTo>
                  <a:lnTo>
                    <a:pt x="310399" y="627498"/>
                  </a:lnTo>
                  <a:lnTo>
                    <a:pt x="310831" y="622299"/>
                  </a:lnTo>
                  <a:lnTo>
                    <a:pt x="303875" y="622299"/>
                  </a:lnTo>
                  <a:lnTo>
                    <a:pt x="308504" y="632264"/>
                  </a:lnTo>
                  <a:close/>
                </a:path>
                <a:path w="3322320" h="2451100">
                  <a:moveTo>
                    <a:pt x="290562" y="634999"/>
                  </a:moveTo>
                  <a:lnTo>
                    <a:pt x="306699" y="634999"/>
                  </a:lnTo>
                  <a:lnTo>
                    <a:pt x="303390" y="622299"/>
                  </a:lnTo>
                  <a:lnTo>
                    <a:pt x="296860" y="622299"/>
                  </a:lnTo>
                  <a:lnTo>
                    <a:pt x="290562" y="634999"/>
                  </a:lnTo>
                  <a:close/>
                </a:path>
                <a:path w="3322320" h="2451100">
                  <a:moveTo>
                    <a:pt x="309775" y="634999"/>
                  </a:moveTo>
                  <a:lnTo>
                    <a:pt x="310399" y="627498"/>
                  </a:lnTo>
                  <a:lnTo>
                    <a:pt x="308504" y="632264"/>
                  </a:lnTo>
                  <a:lnTo>
                    <a:pt x="309775" y="634999"/>
                  </a:lnTo>
                  <a:close/>
                </a:path>
                <a:path w="3322320" h="2451100">
                  <a:moveTo>
                    <a:pt x="307417" y="634999"/>
                  </a:moveTo>
                  <a:lnTo>
                    <a:pt x="309775" y="634999"/>
                  </a:lnTo>
                  <a:lnTo>
                    <a:pt x="308504" y="632264"/>
                  </a:lnTo>
                  <a:lnTo>
                    <a:pt x="307417" y="634999"/>
                  </a:lnTo>
                  <a:close/>
                </a:path>
                <a:path w="3322320" h="2451100">
                  <a:moveTo>
                    <a:pt x="3129095" y="647699"/>
                  </a:moveTo>
                  <a:lnTo>
                    <a:pt x="3152883" y="647699"/>
                  </a:lnTo>
                  <a:lnTo>
                    <a:pt x="3148712" y="634999"/>
                  </a:lnTo>
                  <a:lnTo>
                    <a:pt x="3128977" y="634999"/>
                  </a:lnTo>
                  <a:lnTo>
                    <a:pt x="3129095" y="647699"/>
                  </a:lnTo>
                  <a:close/>
                </a:path>
                <a:path w="3322320" h="2451100">
                  <a:moveTo>
                    <a:pt x="3046435" y="647699"/>
                  </a:moveTo>
                  <a:lnTo>
                    <a:pt x="3129095" y="647699"/>
                  </a:lnTo>
                  <a:lnTo>
                    <a:pt x="3116793" y="634999"/>
                  </a:lnTo>
                  <a:lnTo>
                    <a:pt x="3044642" y="634999"/>
                  </a:lnTo>
                  <a:lnTo>
                    <a:pt x="3046435" y="647699"/>
                  </a:lnTo>
                  <a:close/>
                </a:path>
                <a:path w="3322320" h="2451100">
                  <a:moveTo>
                    <a:pt x="3024674" y="647699"/>
                  </a:moveTo>
                  <a:lnTo>
                    <a:pt x="3027046" y="647699"/>
                  </a:lnTo>
                  <a:lnTo>
                    <a:pt x="3027800" y="634999"/>
                  </a:lnTo>
                  <a:lnTo>
                    <a:pt x="3021989" y="634999"/>
                  </a:lnTo>
                  <a:lnTo>
                    <a:pt x="3024674" y="647699"/>
                  </a:lnTo>
                  <a:close/>
                </a:path>
                <a:path w="3322320" h="2451100">
                  <a:moveTo>
                    <a:pt x="293943" y="647699"/>
                  </a:moveTo>
                  <a:lnTo>
                    <a:pt x="308592" y="647699"/>
                  </a:lnTo>
                  <a:lnTo>
                    <a:pt x="308446" y="634999"/>
                  </a:lnTo>
                  <a:lnTo>
                    <a:pt x="293365" y="634999"/>
                  </a:lnTo>
                  <a:lnTo>
                    <a:pt x="292271" y="639689"/>
                  </a:lnTo>
                  <a:lnTo>
                    <a:pt x="293943" y="647699"/>
                  </a:lnTo>
                  <a:close/>
                </a:path>
                <a:path w="3322320" h="2451100">
                  <a:moveTo>
                    <a:pt x="292271" y="639689"/>
                  </a:moveTo>
                  <a:lnTo>
                    <a:pt x="293365" y="634999"/>
                  </a:lnTo>
                  <a:lnTo>
                    <a:pt x="292053" y="638645"/>
                  </a:lnTo>
                  <a:lnTo>
                    <a:pt x="292271" y="639689"/>
                  </a:lnTo>
                  <a:close/>
                </a:path>
                <a:path w="3322320" h="2451100">
                  <a:moveTo>
                    <a:pt x="292053" y="638645"/>
                  </a:moveTo>
                  <a:lnTo>
                    <a:pt x="293365" y="634999"/>
                  </a:lnTo>
                  <a:lnTo>
                    <a:pt x="291292" y="634999"/>
                  </a:lnTo>
                  <a:lnTo>
                    <a:pt x="292053" y="638645"/>
                  </a:lnTo>
                  <a:close/>
                </a:path>
                <a:path w="3322320" h="2451100">
                  <a:moveTo>
                    <a:pt x="249543" y="647699"/>
                  </a:moveTo>
                  <a:lnTo>
                    <a:pt x="275726" y="647699"/>
                  </a:lnTo>
                  <a:lnTo>
                    <a:pt x="283081" y="634999"/>
                  </a:lnTo>
                  <a:lnTo>
                    <a:pt x="254805" y="634999"/>
                  </a:lnTo>
                  <a:lnTo>
                    <a:pt x="249543" y="647699"/>
                  </a:lnTo>
                  <a:close/>
                </a:path>
                <a:path w="3322320" h="2451100">
                  <a:moveTo>
                    <a:pt x="238970" y="637322"/>
                  </a:moveTo>
                  <a:lnTo>
                    <a:pt x="240189" y="634999"/>
                  </a:lnTo>
                  <a:lnTo>
                    <a:pt x="238991" y="636809"/>
                  </a:lnTo>
                  <a:lnTo>
                    <a:pt x="238970" y="637322"/>
                  </a:lnTo>
                  <a:close/>
                </a:path>
                <a:path w="3322320" h="2451100">
                  <a:moveTo>
                    <a:pt x="231785" y="647699"/>
                  </a:moveTo>
                  <a:lnTo>
                    <a:pt x="238991" y="636809"/>
                  </a:lnTo>
                  <a:lnTo>
                    <a:pt x="239066" y="634999"/>
                  </a:lnTo>
                  <a:lnTo>
                    <a:pt x="236548" y="634999"/>
                  </a:lnTo>
                  <a:lnTo>
                    <a:pt x="231785" y="647699"/>
                  </a:lnTo>
                  <a:close/>
                </a:path>
                <a:path w="3322320" h="2451100">
                  <a:moveTo>
                    <a:pt x="227341" y="645993"/>
                  </a:moveTo>
                  <a:lnTo>
                    <a:pt x="236548" y="634999"/>
                  </a:lnTo>
                  <a:lnTo>
                    <a:pt x="227519" y="634999"/>
                  </a:lnTo>
                  <a:lnTo>
                    <a:pt x="227341" y="645993"/>
                  </a:lnTo>
                  <a:close/>
                </a:path>
                <a:path w="3322320" h="2451100">
                  <a:moveTo>
                    <a:pt x="225912" y="647699"/>
                  </a:moveTo>
                  <a:lnTo>
                    <a:pt x="227341" y="645993"/>
                  </a:lnTo>
                  <a:lnTo>
                    <a:pt x="227519" y="634999"/>
                  </a:lnTo>
                  <a:lnTo>
                    <a:pt x="227034" y="634999"/>
                  </a:lnTo>
                  <a:lnTo>
                    <a:pt x="225912" y="647699"/>
                  </a:lnTo>
                  <a:close/>
                </a:path>
                <a:path w="3322320" h="2451100">
                  <a:moveTo>
                    <a:pt x="178522" y="647699"/>
                  </a:moveTo>
                  <a:lnTo>
                    <a:pt x="225912" y="647699"/>
                  </a:lnTo>
                  <a:lnTo>
                    <a:pt x="227034" y="634999"/>
                  </a:lnTo>
                  <a:lnTo>
                    <a:pt x="178164" y="634999"/>
                  </a:lnTo>
                  <a:lnTo>
                    <a:pt x="178522" y="647699"/>
                  </a:lnTo>
                  <a:close/>
                </a:path>
                <a:path w="3322320" h="2451100">
                  <a:moveTo>
                    <a:pt x="233525" y="647699"/>
                  </a:moveTo>
                  <a:lnTo>
                    <a:pt x="238541" y="647699"/>
                  </a:lnTo>
                  <a:lnTo>
                    <a:pt x="238970" y="637322"/>
                  </a:lnTo>
                  <a:lnTo>
                    <a:pt x="233525" y="647699"/>
                  </a:lnTo>
                  <a:close/>
                </a:path>
                <a:path w="3322320" h="2451100">
                  <a:moveTo>
                    <a:pt x="288794" y="647699"/>
                  </a:moveTo>
                  <a:lnTo>
                    <a:pt x="290402" y="647699"/>
                  </a:lnTo>
                  <a:lnTo>
                    <a:pt x="292271" y="639689"/>
                  </a:lnTo>
                  <a:lnTo>
                    <a:pt x="292053" y="638645"/>
                  </a:lnTo>
                  <a:lnTo>
                    <a:pt x="288794" y="647699"/>
                  </a:lnTo>
                  <a:close/>
                </a:path>
                <a:path w="3322320" h="2451100">
                  <a:moveTo>
                    <a:pt x="225912" y="647699"/>
                  </a:moveTo>
                  <a:lnTo>
                    <a:pt x="227314" y="647699"/>
                  </a:lnTo>
                  <a:lnTo>
                    <a:pt x="227341" y="645993"/>
                  </a:lnTo>
                  <a:lnTo>
                    <a:pt x="225912" y="647699"/>
                  </a:lnTo>
                  <a:close/>
                </a:path>
                <a:path w="3322320" h="2451100">
                  <a:moveTo>
                    <a:pt x="3055585" y="660399"/>
                  </a:moveTo>
                  <a:lnTo>
                    <a:pt x="3156408" y="660399"/>
                  </a:lnTo>
                  <a:lnTo>
                    <a:pt x="3157233" y="647699"/>
                  </a:lnTo>
                  <a:lnTo>
                    <a:pt x="3057306" y="647699"/>
                  </a:lnTo>
                  <a:lnTo>
                    <a:pt x="3055585" y="660399"/>
                  </a:lnTo>
                  <a:close/>
                </a:path>
                <a:path w="3322320" h="2451100">
                  <a:moveTo>
                    <a:pt x="301133" y="649039"/>
                  </a:moveTo>
                  <a:lnTo>
                    <a:pt x="301158" y="647699"/>
                  </a:lnTo>
                  <a:lnTo>
                    <a:pt x="300953" y="648229"/>
                  </a:lnTo>
                  <a:lnTo>
                    <a:pt x="301133" y="649039"/>
                  </a:lnTo>
                  <a:close/>
                </a:path>
                <a:path w="3322320" h="2451100">
                  <a:moveTo>
                    <a:pt x="293857" y="660399"/>
                  </a:moveTo>
                  <a:lnTo>
                    <a:pt x="296242" y="660399"/>
                  </a:lnTo>
                  <a:lnTo>
                    <a:pt x="300953" y="648229"/>
                  </a:lnTo>
                  <a:lnTo>
                    <a:pt x="300836" y="647699"/>
                  </a:lnTo>
                  <a:lnTo>
                    <a:pt x="290382" y="647699"/>
                  </a:lnTo>
                  <a:lnTo>
                    <a:pt x="293857" y="660399"/>
                  </a:lnTo>
                  <a:close/>
                </a:path>
                <a:path w="3322320" h="2451100">
                  <a:moveTo>
                    <a:pt x="291937" y="673099"/>
                  </a:moveTo>
                  <a:lnTo>
                    <a:pt x="290887" y="660399"/>
                  </a:lnTo>
                  <a:lnTo>
                    <a:pt x="290382" y="647699"/>
                  </a:lnTo>
                  <a:lnTo>
                    <a:pt x="276988" y="647699"/>
                  </a:lnTo>
                  <a:lnTo>
                    <a:pt x="282656" y="660399"/>
                  </a:lnTo>
                  <a:lnTo>
                    <a:pt x="290535" y="660399"/>
                  </a:lnTo>
                  <a:lnTo>
                    <a:pt x="291937" y="673099"/>
                  </a:lnTo>
                  <a:close/>
                </a:path>
                <a:path w="3322320" h="2451100">
                  <a:moveTo>
                    <a:pt x="239453" y="660399"/>
                  </a:moveTo>
                  <a:lnTo>
                    <a:pt x="271275" y="660399"/>
                  </a:lnTo>
                  <a:lnTo>
                    <a:pt x="276988" y="647699"/>
                  </a:lnTo>
                  <a:lnTo>
                    <a:pt x="245750" y="647699"/>
                  </a:lnTo>
                  <a:lnTo>
                    <a:pt x="239453" y="660399"/>
                  </a:lnTo>
                  <a:close/>
                </a:path>
                <a:path w="3322320" h="2451100">
                  <a:moveTo>
                    <a:pt x="166730" y="660399"/>
                  </a:moveTo>
                  <a:lnTo>
                    <a:pt x="219135" y="660399"/>
                  </a:lnTo>
                  <a:lnTo>
                    <a:pt x="218796" y="647699"/>
                  </a:lnTo>
                  <a:lnTo>
                    <a:pt x="172290" y="647699"/>
                  </a:lnTo>
                  <a:lnTo>
                    <a:pt x="166850" y="657996"/>
                  </a:lnTo>
                  <a:lnTo>
                    <a:pt x="166730" y="660399"/>
                  </a:lnTo>
                  <a:close/>
                </a:path>
                <a:path w="3322320" h="2451100">
                  <a:moveTo>
                    <a:pt x="158176" y="660399"/>
                  </a:moveTo>
                  <a:lnTo>
                    <a:pt x="165580" y="660399"/>
                  </a:lnTo>
                  <a:lnTo>
                    <a:pt x="166850" y="657996"/>
                  </a:lnTo>
                  <a:lnTo>
                    <a:pt x="167367" y="647699"/>
                  </a:lnTo>
                  <a:lnTo>
                    <a:pt x="161838" y="647699"/>
                  </a:lnTo>
                  <a:lnTo>
                    <a:pt x="158176" y="660399"/>
                  </a:lnTo>
                  <a:close/>
                </a:path>
                <a:path w="3322320" h="2451100">
                  <a:moveTo>
                    <a:pt x="300919" y="660399"/>
                  </a:moveTo>
                  <a:lnTo>
                    <a:pt x="303650" y="660399"/>
                  </a:lnTo>
                  <a:lnTo>
                    <a:pt x="301133" y="649039"/>
                  </a:lnTo>
                  <a:lnTo>
                    <a:pt x="300919" y="660399"/>
                  </a:lnTo>
                  <a:close/>
                </a:path>
                <a:path w="3322320" h="2451100">
                  <a:moveTo>
                    <a:pt x="165580" y="660399"/>
                  </a:moveTo>
                  <a:lnTo>
                    <a:pt x="166730" y="660399"/>
                  </a:lnTo>
                  <a:lnTo>
                    <a:pt x="166850" y="657996"/>
                  </a:lnTo>
                  <a:lnTo>
                    <a:pt x="165580" y="660399"/>
                  </a:lnTo>
                  <a:close/>
                </a:path>
                <a:path w="3322320" h="2451100">
                  <a:moveTo>
                    <a:pt x="3108861" y="673099"/>
                  </a:moveTo>
                  <a:lnTo>
                    <a:pt x="3173170" y="673099"/>
                  </a:lnTo>
                  <a:lnTo>
                    <a:pt x="3165931" y="660399"/>
                  </a:lnTo>
                  <a:lnTo>
                    <a:pt x="3106700" y="660399"/>
                  </a:lnTo>
                  <a:lnTo>
                    <a:pt x="3108861" y="673099"/>
                  </a:lnTo>
                  <a:close/>
                </a:path>
                <a:path w="3322320" h="2451100">
                  <a:moveTo>
                    <a:pt x="3062325" y="673099"/>
                  </a:moveTo>
                  <a:lnTo>
                    <a:pt x="3104356" y="673099"/>
                  </a:lnTo>
                  <a:lnTo>
                    <a:pt x="3102005" y="660399"/>
                  </a:lnTo>
                  <a:lnTo>
                    <a:pt x="3058670" y="660399"/>
                  </a:lnTo>
                  <a:lnTo>
                    <a:pt x="3062325" y="673099"/>
                  </a:lnTo>
                  <a:close/>
                </a:path>
                <a:path w="3322320" h="2451100">
                  <a:moveTo>
                    <a:pt x="284609" y="673099"/>
                  </a:moveTo>
                  <a:lnTo>
                    <a:pt x="287758" y="673099"/>
                  </a:lnTo>
                  <a:lnTo>
                    <a:pt x="286502" y="660399"/>
                  </a:lnTo>
                  <a:lnTo>
                    <a:pt x="283851" y="660399"/>
                  </a:lnTo>
                  <a:lnTo>
                    <a:pt x="284609" y="673099"/>
                  </a:lnTo>
                  <a:close/>
                </a:path>
                <a:path w="3322320" h="2451100">
                  <a:moveTo>
                    <a:pt x="275747" y="668537"/>
                  </a:moveTo>
                  <a:lnTo>
                    <a:pt x="280417" y="660399"/>
                  </a:lnTo>
                  <a:lnTo>
                    <a:pt x="276969" y="660399"/>
                  </a:lnTo>
                  <a:lnTo>
                    <a:pt x="275747" y="668537"/>
                  </a:lnTo>
                  <a:close/>
                </a:path>
                <a:path w="3322320" h="2451100">
                  <a:moveTo>
                    <a:pt x="271793" y="673099"/>
                  </a:moveTo>
                  <a:lnTo>
                    <a:pt x="273520" y="660399"/>
                  </a:lnTo>
                  <a:lnTo>
                    <a:pt x="268996" y="660399"/>
                  </a:lnTo>
                  <a:lnTo>
                    <a:pt x="271793" y="673099"/>
                  </a:lnTo>
                  <a:close/>
                </a:path>
                <a:path w="3322320" h="2451100">
                  <a:moveTo>
                    <a:pt x="228151" y="673099"/>
                  </a:moveTo>
                  <a:lnTo>
                    <a:pt x="253855" y="673099"/>
                  </a:lnTo>
                  <a:lnTo>
                    <a:pt x="263429" y="660399"/>
                  </a:lnTo>
                  <a:lnTo>
                    <a:pt x="230321" y="660399"/>
                  </a:lnTo>
                  <a:lnTo>
                    <a:pt x="228151" y="673099"/>
                  </a:lnTo>
                  <a:close/>
                </a:path>
                <a:path w="3322320" h="2451100">
                  <a:moveTo>
                    <a:pt x="216026" y="673099"/>
                  </a:moveTo>
                  <a:lnTo>
                    <a:pt x="222696" y="673099"/>
                  </a:lnTo>
                  <a:lnTo>
                    <a:pt x="225148" y="660399"/>
                  </a:lnTo>
                  <a:lnTo>
                    <a:pt x="216092" y="660399"/>
                  </a:lnTo>
                  <a:lnTo>
                    <a:pt x="216026" y="673099"/>
                  </a:lnTo>
                  <a:close/>
                </a:path>
                <a:path w="3322320" h="2451100">
                  <a:moveTo>
                    <a:pt x="173805" y="673099"/>
                  </a:moveTo>
                  <a:lnTo>
                    <a:pt x="214146" y="673099"/>
                  </a:lnTo>
                  <a:lnTo>
                    <a:pt x="213814" y="660399"/>
                  </a:lnTo>
                  <a:lnTo>
                    <a:pt x="171221" y="660399"/>
                  </a:lnTo>
                  <a:lnTo>
                    <a:pt x="173805" y="673099"/>
                  </a:lnTo>
                  <a:close/>
                </a:path>
                <a:path w="3322320" h="2451100">
                  <a:moveTo>
                    <a:pt x="149590" y="673099"/>
                  </a:moveTo>
                  <a:lnTo>
                    <a:pt x="161335" y="673099"/>
                  </a:lnTo>
                  <a:lnTo>
                    <a:pt x="161096" y="660399"/>
                  </a:lnTo>
                  <a:lnTo>
                    <a:pt x="154206" y="660399"/>
                  </a:lnTo>
                  <a:lnTo>
                    <a:pt x="149590" y="673099"/>
                  </a:lnTo>
                  <a:close/>
                </a:path>
                <a:path w="3322320" h="2451100">
                  <a:moveTo>
                    <a:pt x="273128" y="673099"/>
                  </a:moveTo>
                  <a:lnTo>
                    <a:pt x="275062" y="673099"/>
                  </a:lnTo>
                  <a:lnTo>
                    <a:pt x="275747" y="668537"/>
                  </a:lnTo>
                  <a:lnTo>
                    <a:pt x="273128" y="673099"/>
                  </a:lnTo>
                  <a:close/>
                </a:path>
                <a:path w="3322320" h="2451100">
                  <a:moveTo>
                    <a:pt x="3104163" y="685799"/>
                  </a:moveTo>
                  <a:lnTo>
                    <a:pt x="3180987" y="685799"/>
                  </a:lnTo>
                  <a:lnTo>
                    <a:pt x="3176945" y="673099"/>
                  </a:lnTo>
                  <a:lnTo>
                    <a:pt x="3105987" y="673099"/>
                  </a:lnTo>
                  <a:lnTo>
                    <a:pt x="3103999" y="684141"/>
                  </a:lnTo>
                  <a:lnTo>
                    <a:pt x="3104163" y="685799"/>
                  </a:lnTo>
                  <a:close/>
                </a:path>
                <a:path w="3322320" h="2451100">
                  <a:moveTo>
                    <a:pt x="3103811" y="685185"/>
                  </a:moveTo>
                  <a:lnTo>
                    <a:pt x="3103999" y="684141"/>
                  </a:lnTo>
                  <a:lnTo>
                    <a:pt x="3102906" y="673099"/>
                  </a:lnTo>
                  <a:lnTo>
                    <a:pt x="3096882" y="673099"/>
                  </a:lnTo>
                  <a:lnTo>
                    <a:pt x="3103811" y="685185"/>
                  </a:lnTo>
                  <a:close/>
                </a:path>
                <a:path w="3322320" h="2451100">
                  <a:moveTo>
                    <a:pt x="3073506" y="685799"/>
                  </a:moveTo>
                  <a:lnTo>
                    <a:pt x="3093928" y="685799"/>
                  </a:lnTo>
                  <a:lnTo>
                    <a:pt x="3093116" y="673099"/>
                  </a:lnTo>
                  <a:lnTo>
                    <a:pt x="3072116" y="673099"/>
                  </a:lnTo>
                  <a:lnTo>
                    <a:pt x="3073506" y="685799"/>
                  </a:lnTo>
                  <a:close/>
                </a:path>
                <a:path w="3322320" h="2451100">
                  <a:moveTo>
                    <a:pt x="261210" y="685799"/>
                  </a:moveTo>
                  <a:lnTo>
                    <a:pt x="281327" y="685799"/>
                  </a:lnTo>
                  <a:lnTo>
                    <a:pt x="276982" y="673099"/>
                  </a:lnTo>
                  <a:lnTo>
                    <a:pt x="270697" y="673099"/>
                  </a:lnTo>
                  <a:lnTo>
                    <a:pt x="261210" y="685799"/>
                  </a:lnTo>
                  <a:close/>
                </a:path>
                <a:path w="3322320" h="2451100">
                  <a:moveTo>
                    <a:pt x="222145" y="685799"/>
                  </a:moveTo>
                  <a:lnTo>
                    <a:pt x="251523" y="685799"/>
                  </a:lnTo>
                  <a:lnTo>
                    <a:pt x="252918" y="673099"/>
                  </a:lnTo>
                  <a:lnTo>
                    <a:pt x="221580" y="673099"/>
                  </a:lnTo>
                  <a:lnTo>
                    <a:pt x="222145" y="685799"/>
                  </a:lnTo>
                  <a:close/>
                </a:path>
                <a:path w="3322320" h="2451100">
                  <a:moveTo>
                    <a:pt x="137511" y="685799"/>
                  </a:moveTo>
                  <a:lnTo>
                    <a:pt x="211927" y="685799"/>
                  </a:lnTo>
                  <a:lnTo>
                    <a:pt x="211402" y="673099"/>
                  </a:lnTo>
                  <a:lnTo>
                    <a:pt x="140629" y="673099"/>
                  </a:lnTo>
                  <a:lnTo>
                    <a:pt x="137511" y="685799"/>
                  </a:lnTo>
                  <a:close/>
                </a:path>
                <a:path w="3322320" h="2451100">
                  <a:moveTo>
                    <a:pt x="3104163" y="685799"/>
                  </a:moveTo>
                  <a:lnTo>
                    <a:pt x="3103999" y="684141"/>
                  </a:lnTo>
                  <a:lnTo>
                    <a:pt x="3103811" y="685185"/>
                  </a:lnTo>
                  <a:lnTo>
                    <a:pt x="3104163" y="685799"/>
                  </a:lnTo>
                  <a:close/>
                </a:path>
                <a:path w="3322320" h="2451100">
                  <a:moveTo>
                    <a:pt x="3103700" y="685799"/>
                  </a:moveTo>
                  <a:lnTo>
                    <a:pt x="3104163" y="685799"/>
                  </a:lnTo>
                  <a:lnTo>
                    <a:pt x="3103811" y="685185"/>
                  </a:lnTo>
                  <a:lnTo>
                    <a:pt x="3103700" y="685799"/>
                  </a:lnTo>
                  <a:close/>
                </a:path>
                <a:path w="3322320" h="2451100">
                  <a:moveTo>
                    <a:pt x="3077209" y="698499"/>
                  </a:moveTo>
                  <a:lnTo>
                    <a:pt x="3188711" y="698499"/>
                  </a:lnTo>
                  <a:lnTo>
                    <a:pt x="3184934" y="685799"/>
                  </a:lnTo>
                  <a:lnTo>
                    <a:pt x="3079650" y="685799"/>
                  </a:lnTo>
                  <a:lnTo>
                    <a:pt x="3077209" y="698499"/>
                  </a:lnTo>
                  <a:close/>
                </a:path>
                <a:path w="3322320" h="2451100">
                  <a:moveTo>
                    <a:pt x="262737" y="698499"/>
                  </a:moveTo>
                  <a:lnTo>
                    <a:pt x="274105" y="698499"/>
                  </a:lnTo>
                  <a:lnTo>
                    <a:pt x="273846" y="685799"/>
                  </a:lnTo>
                  <a:lnTo>
                    <a:pt x="260724" y="685799"/>
                  </a:lnTo>
                  <a:lnTo>
                    <a:pt x="262737" y="698499"/>
                  </a:lnTo>
                  <a:close/>
                </a:path>
                <a:path w="3322320" h="2451100">
                  <a:moveTo>
                    <a:pt x="134461" y="698499"/>
                  </a:moveTo>
                  <a:lnTo>
                    <a:pt x="236495" y="698499"/>
                  </a:lnTo>
                  <a:lnTo>
                    <a:pt x="241006" y="685799"/>
                  </a:lnTo>
                  <a:lnTo>
                    <a:pt x="137710" y="685799"/>
                  </a:lnTo>
                  <a:lnTo>
                    <a:pt x="134461" y="698499"/>
                  </a:lnTo>
                  <a:close/>
                </a:path>
                <a:path w="3322320" h="2451100">
                  <a:moveTo>
                    <a:pt x="3101163" y="711199"/>
                  </a:moveTo>
                  <a:lnTo>
                    <a:pt x="3197445" y="711199"/>
                  </a:lnTo>
                  <a:lnTo>
                    <a:pt x="3193054" y="698499"/>
                  </a:lnTo>
                  <a:lnTo>
                    <a:pt x="3095249" y="698499"/>
                  </a:lnTo>
                  <a:lnTo>
                    <a:pt x="3101163" y="711199"/>
                  </a:lnTo>
                  <a:close/>
                </a:path>
                <a:path w="3322320" h="2451100">
                  <a:moveTo>
                    <a:pt x="3092167" y="711199"/>
                  </a:moveTo>
                  <a:lnTo>
                    <a:pt x="3096452" y="711199"/>
                  </a:lnTo>
                  <a:lnTo>
                    <a:pt x="3095039" y="698499"/>
                  </a:lnTo>
                  <a:lnTo>
                    <a:pt x="3092167" y="711199"/>
                  </a:lnTo>
                  <a:close/>
                </a:path>
                <a:path w="3322320" h="2451100">
                  <a:moveTo>
                    <a:pt x="3089857" y="711199"/>
                  </a:moveTo>
                  <a:lnTo>
                    <a:pt x="3092779" y="698499"/>
                  </a:lnTo>
                  <a:lnTo>
                    <a:pt x="3089182" y="698499"/>
                  </a:lnTo>
                  <a:lnTo>
                    <a:pt x="3089857" y="711199"/>
                  </a:lnTo>
                  <a:close/>
                </a:path>
                <a:path w="3322320" h="2451100">
                  <a:moveTo>
                    <a:pt x="253091" y="711199"/>
                  </a:moveTo>
                  <a:lnTo>
                    <a:pt x="258233" y="711199"/>
                  </a:lnTo>
                  <a:lnTo>
                    <a:pt x="262100" y="698499"/>
                  </a:lnTo>
                  <a:lnTo>
                    <a:pt x="256293" y="698499"/>
                  </a:lnTo>
                  <a:lnTo>
                    <a:pt x="253091" y="711199"/>
                  </a:lnTo>
                  <a:close/>
                </a:path>
                <a:path w="3322320" h="2451100">
                  <a:moveTo>
                    <a:pt x="250529" y="711199"/>
                  </a:moveTo>
                  <a:lnTo>
                    <a:pt x="253091" y="711199"/>
                  </a:lnTo>
                  <a:lnTo>
                    <a:pt x="250415" y="698499"/>
                  </a:lnTo>
                  <a:lnTo>
                    <a:pt x="250529" y="711199"/>
                  </a:lnTo>
                  <a:close/>
                </a:path>
                <a:path w="3322320" h="2451100">
                  <a:moveTo>
                    <a:pt x="205283" y="711199"/>
                  </a:moveTo>
                  <a:lnTo>
                    <a:pt x="235665" y="711199"/>
                  </a:lnTo>
                  <a:lnTo>
                    <a:pt x="232861" y="698499"/>
                  </a:lnTo>
                  <a:lnTo>
                    <a:pt x="203137" y="698499"/>
                  </a:lnTo>
                  <a:lnTo>
                    <a:pt x="205283" y="711199"/>
                  </a:lnTo>
                  <a:close/>
                </a:path>
                <a:path w="3322320" h="2451100">
                  <a:moveTo>
                    <a:pt x="134534" y="711199"/>
                  </a:moveTo>
                  <a:lnTo>
                    <a:pt x="199224" y="711199"/>
                  </a:lnTo>
                  <a:lnTo>
                    <a:pt x="200666" y="698499"/>
                  </a:lnTo>
                  <a:lnTo>
                    <a:pt x="133392" y="698499"/>
                  </a:lnTo>
                  <a:lnTo>
                    <a:pt x="134534" y="711199"/>
                  </a:lnTo>
                  <a:close/>
                </a:path>
                <a:path w="3322320" h="2451100">
                  <a:moveTo>
                    <a:pt x="3097858" y="723899"/>
                  </a:moveTo>
                  <a:lnTo>
                    <a:pt x="3201023" y="723899"/>
                  </a:lnTo>
                  <a:lnTo>
                    <a:pt x="3193738" y="711199"/>
                  </a:lnTo>
                  <a:lnTo>
                    <a:pt x="3091598" y="711199"/>
                  </a:lnTo>
                  <a:lnTo>
                    <a:pt x="3097858" y="723899"/>
                  </a:lnTo>
                  <a:close/>
                </a:path>
                <a:path w="3322320" h="2451100">
                  <a:moveTo>
                    <a:pt x="241910" y="723899"/>
                  </a:moveTo>
                  <a:lnTo>
                    <a:pt x="250746" y="723899"/>
                  </a:lnTo>
                  <a:lnTo>
                    <a:pt x="256705" y="711199"/>
                  </a:lnTo>
                  <a:lnTo>
                    <a:pt x="239638" y="711199"/>
                  </a:lnTo>
                  <a:lnTo>
                    <a:pt x="241910" y="723899"/>
                  </a:lnTo>
                  <a:close/>
                </a:path>
                <a:path w="3322320" h="2451100">
                  <a:moveTo>
                    <a:pt x="124994" y="723899"/>
                  </a:moveTo>
                  <a:lnTo>
                    <a:pt x="228629" y="723899"/>
                  </a:lnTo>
                  <a:lnTo>
                    <a:pt x="226410" y="711199"/>
                  </a:lnTo>
                  <a:lnTo>
                    <a:pt x="129226" y="711199"/>
                  </a:lnTo>
                  <a:lnTo>
                    <a:pt x="124994" y="723899"/>
                  </a:lnTo>
                  <a:close/>
                </a:path>
                <a:path w="3322320" h="2451100">
                  <a:moveTo>
                    <a:pt x="120157" y="723899"/>
                  </a:moveTo>
                  <a:lnTo>
                    <a:pt x="124994" y="723899"/>
                  </a:lnTo>
                  <a:lnTo>
                    <a:pt x="122689" y="711199"/>
                  </a:lnTo>
                  <a:lnTo>
                    <a:pt x="120157" y="723899"/>
                  </a:lnTo>
                  <a:close/>
                </a:path>
                <a:path w="3322320" h="2451100">
                  <a:moveTo>
                    <a:pt x="3103820" y="736599"/>
                  </a:moveTo>
                  <a:lnTo>
                    <a:pt x="3212007" y="736599"/>
                  </a:lnTo>
                  <a:lnTo>
                    <a:pt x="3208416" y="723899"/>
                  </a:lnTo>
                  <a:lnTo>
                    <a:pt x="3104800" y="723899"/>
                  </a:lnTo>
                  <a:lnTo>
                    <a:pt x="3103820" y="736599"/>
                  </a:lnTo>
                  <a:close/>
                </a:path>
                <a:path w="3322320" h="2451100">
                  <a:moveTo>
                    <a:pt x="3100339" y="736599"/>
                  </a:moveTo>
                  <a:lnTo>
                    <a:pt x="3101818" y="736599"/>
                  </a:lnTo>
                  <a:lnTo>
                    <a:pt x="3101054" y="723899"/>
                  </a:lnTo>
                  <a:lnTo>
                    <a:pt x="3100339" y="736599"/>
                  </a:lnTo>
                  <a:close/>
                </a:path>
                <a:path w="3322320" h="2451100">
                  <a:moveTo>
                    <a:pt x="232336" y="736599"/>
                  </a:moveTo>
                  <a:lnTo>
                    <a:pt x="234163" y="736599"/>
                  </a:lnTo>
                  <a:lnTo>
                    <a:pt x="240840" y="723899"/>
                  </a:lnTo>
                  <a:lnTo>
                    <a:pt x="232695" y="723899"/>
                  </a:lnTo>
                  <a:lnTo>
                    <a:pt x="232336" y="736599"/>
                  </a:lnTo>
                  <a:close/>
                </a:path>
                <a:path w="3322320" h="2451100">
                  <a:moveTo>
                    <a:pt x="120941" y="736599"/>
                  </a:moveTo>
                  <a:lnTo>
                    <a:pt x="219620" y="736599"/>
                  </a:lnTo>
                  <a:lnTo>
                    <a:pt x="230257" y="723899"/>
                  </a:lnTo>
                  <a:lnTo>
                    <a:pt x="124024" y="723899"/>
                  </a:lnTo>
                  <a:lnTo>
                    <a:pt x="120941" y="736599"/>
                  </a:lnTo>
                  <a:close/>
                </a:path>
                <a:path w="3322320" h="2451100">
                  <a:moveTo>
                    <a:pt x="120490" y="736599"/>
                  </a:moveTo>
                  <a:lnTo>
                    <a:pt x="122509" y="723899"/>
                  </a:lnTo>
                  <a:lnTo>
                    <a:pt x="120297" y="723899"/>
                  </a:lnTo>
                  <a:lnTo>
                    <a:pt x="120490" y="736599"/>
                  </a:lnTo>
                  <a:close/>
                </a:path>
                <a:path w="3322320" h="2451100">
                  <a:moveTo>
                    <a:pt x="3171238" y="749299"/>
                  </a:moveTo>
                  <a:lnTo>
                    <a:pt x="3220232" y="749299"/>
                  </a:lnTo>
                  <a:lnTo>
                    <a:pt x="3218337" y="736599"/>
                  </a:lnTo>
                  <a:lnTo>
                    <a:pt x="3170872" y="736599"/>
                  </a:lnTo>
                  <a:lnTo>
                    <a:pt x="3171238" y="749299"/>
                  </a:lnTo>
                  <a:close/>
                </a:path>
                <a:path w="3322320" h="2451100">
                  <a:moveTo>
                    <a:pt x="3155925" y="749299"/>
                  </a:moveTo>
                  <a:lnTo>
                    <a:pt x="3171238" y="749299"/>
                  </a:lnTo>
                  <a:lnTo>
                    <a:pt x="3165611" y="736599"/>
                  </a:lnTo>
                  <a:lnTo>
                    <a:pt x="3156244" y="736599"/>
                  </a:lnTo>
                  <a:lnTo>
                    <a:pt x="3155925" y="749299"/>
                  </a:lnTo>
                  <a:close/>
                </a:path>
                <a:path w="3322320" h="2451100">
                  <a:moveTo>
                    <a:pt x="3113375" y="749299"/>
                  </a:moveTo>
                  <a:lnTo>
                    <a:pt x="3155925" y="749299"/>
                  </a:lnTo>
                  <a:lnTo>
                    <a:pt x="3141639" y="736599"/>
                  </a:lnTo>
                  <a:lnTo>
                    <a:pt x="3113737" y="736599"/>
                  </a:lnTo>
                  <a:lnTo>
                    <a:pt x="3113375" y="749299"/>
                  </a:lnTo>
                  <a:close/>
                </a:path>
                <a:path w="3322320" h="2451100">
                  <a:moveTo>
                    <a:pt x="3097868" y="749299"/>
                  </a:moveTo>
                  <a:lnTo>
                    <a:pt x="3099004" y="749299"/>
                  </a:lnTo>
                  <a:lnTo>
                    <a:pt x="3097115" y="736599"/>
                  </a:lnTo>
                  <a:lnTo>
                    <a:pt x="3097868" y="749299"/>
                  </a:lnTo>
                  <a:close/>
                </a:path>
                <a:path w="3322320" h="2451100">
                  <a:moveTo>
                    <a:pt x="125280" y="749299"/>
                  </a:moveTo>
                  <a:lnTo>
                    <a:pt x="213475" y="749299"/>
                  </a:lnTo>
                  <a:lnTo>
                    <a:pt x="216471" y="736599"/>
                  </a:lnTo>
                  <a:lnTo>
                    <a:pt x="123506" y="736599"/>
                  </a:lnTo>
                  <a:lnTo>
                    <a:pt x="125280" y="749299"/>
                  </a:lnTo>
                  <a:close/>
                </a:path>
                <a:path w="3322320" h="2451100">
                  <a:moveTo>
                    <a:pt x="102678" y="749299"/>
                  </a:moveTo>
                  <a:lnTo>
                    <a:pt x="107695" y="749299"/>
                  </a:lnTo>
                  <a:lnTo>
                    <a:pt x="106783" y="736599"/>
                  </a:lnTo>
                  <a:lnTo>
                    <a:pt x="98200" y="736599"/>
                  </a:lnTo>
                  <a:lnTo>
                    <a:pt x="102678" y="749299"/>
                  </a:lnTo>
                  <a:close/>
                </a:path>
                <a:path w="3322320" h="2451100">
                  <a:moveTo>
                    <a:pt x="3217933" y="761999"/>
                  </a:moveTo>
                  <a:lnTo>
                    <a:pt x="3222936" y="761999"/>
                  </a:lnTo>
                  <a:lnTo>
                    <a:pt x="3222885" y="749299"/>
                  </a:lnTo>
                  <a:lnTo>
                    <a:pt x="3216230" y="749299"/>
                  </a:lnTo>
                  <a:lnTo>
                    <a:pt x="3217933" y="761999"/>
                  </a:lnTo>
                  <a:close/>
                </a:path>
                <a:path w="3322320" h="2451100">
                  <a:moveTo>
                    <a:pt x="3107737" y="761999"/>
                  </a:moveTo>
                  <a:lnTo>
                    <a:pt x="3207461" y="761999"/>
                  </a:lnTo>
                  <a:lnTo>
                    <a:pt x="3208238" y="749299"/>
                  </a:lnTo>
                  <a:lnTo>
                    <a:pt x="3110954" y="749299"/>
                  </a:lnTo>
                  <a:lnTo>
                    <a:pt x="3107737" y="761999"/>
                  </a:lnTo>
                  <a:close/>
                </a:path>
                <a:path w="3322320" h="2451100">
                  <a:moveTo>
                    <a:pt x="167713" y="761999"/>
                  </a:moveTo>
                  <a:lnTo>
                    <a:pt x="199523" y="761999"/>
                  </a:lnTo>
                  <a:lnTo>
                    <a:pt x="208153" y="749299"/>
                  </a:lnTo>
                  <a:lnTo>
                    <a:pt x="170576" y="749299"/>
                  </a:lnTo>
                  <a:lnTo>
                    <a:pt x="167713" y="761999"/>
                  </a:lnTo>
                  <a:close/>
                </a:path>
                <a:path w="3322320" h="2451100">
                  <a:moveTo>
                    <a:pt x="123134" y="761999"/>
                  </a:moveTo>
                  <a:lnTo>
                    <a:pt x="167161" y="761999"/>
                  </a:lnTo>
                  <a:lnTo>
                    <a:pt x="166809" y="749299"/>
                  </a:lnTo>
                  <a:lnTo>
                    <a:pt x="124482" y="749299"/>
                  </a:lnTo>
                  <a:lnTo>
                    <a:pt x="123134" y="761999"/>
                  </a:lnTo>
                  <a:close/>
                </a:path>
                <a:path w="3322320" h="2451100">
                  <a:moveTo>
                    <a:pt x="101243" y="761999"/>
                  </a:moveTo>
                  <a:lnTo>
                    <a:pt x="111673" y="761999"/>
                  </a:lnTo>
                  <a:lnTo>
                    <a:pt x="115361" y="749299"/>
                  </a:lnTo>
                  <a:lnTo>
                    <a:pt x="100472" y="749299"/>
                  </a:lnTo>
                  <a:lnTo>
                    <a:pt x="101243" y="761999"/>
                  </a:lnTo>
                  <a:close/>
                </a:path>
                <a:path w="3322320" h="2451100">
                  <a:moveTo>
                    <a:pt x="3140870" y="787399"/>
                  </a:moveTo>
                  <a:lnTo>
                    <a:pt x="3231677" y="787399"/>
                  </a:lnTo>
                  <a:lnTo>
                    <a:pt x="3230270" y="774699"/>
                  </a:lnTo>
                  <a:lnTo>
                    <a:pt x="3236080" y="761999"/>
                  </a:lnTo>
                  <a:lnTo>
                    <a:pt x="3218263" y="761999"/>
                  </a:lnTo>
                  <a:lnTo>
                    <a:pt x="3211081" y="774699"/>
                  </a:lnTo>
                  <a:lnTo>
                    <a:pt x="3138248" y="774699"/>
                  </a:lnTo>
                  <a:lnTo>
                    <a:pt x="3140870" y="787399"/>
                  </a:lnTo>
                  <a:close/>
                </a:path>
                <a:path w="3322320" h="2451100">
                  <a:moveTo>
                    <a:pt x="3127334" y="774699"/>
                  </a:moveTo>
                  <a:lnTo>
                    <a:pt x="3211081" y="774699"/>
                  </a:lnTo>
                  <a:lnTo>
                    <a:pt x="3215527" y="761999"/>
                  </a:lnTo>
                  <a:lnTo>
                    <a:pt x="3127616" y="761999"/>
                  </a:lnTo>
                  <a:lnTo>
                    <a:pt x="3127334" y="774699"/>
                  </a:lnTo>
                  <a:close/>
                </a:path>
                <a:path w="3322320" h="2451100">
                  <a:moveTo>
                    <a:pt x="3120146" y="774699"/>
                  </a:moveTo>
                  <a:lnTo>
                    <a:pt x="3124330" y="774699"/>
                  </a:lnTo>
                  <a:lnTo>
                    <a:pt x="3123193" y="761999"/>
                  </a:lnTo>
                  <a:lnTo>
                    <a:pt x="3118326" y="761999"/>
                  </a:lnTo>
                  <a:lnTo>
                    <a:pt x="3120146" y="774699"/>
                  </a:lnTo>
                  <a:close/>
                </a:path>
                <a:path w="3322320" h="2451100">
                  <a:moveTo>
                    <a:pt x="200015" y="774699"/>
                  </a:moveTo>
                  <a:lnTo>
                    <a:pt x="208399" y="774699"/>
                  </a:lnTo>
                  <a:lnTo>
                    <a:pt x="208173" y="761999"/>
                  </a:lnTo>
                  <a:lnTo>
                    <a:pt x="200015" y="774699"/>
                  </a:lnTo>
                  <a:close/>
                </a:path>
                <a:path w="3322320" h="2451100">
                  <a:moveTo>
                    <a:pt x="163899" y="774699"/>
                  </a:moveTo>
                  <a:lnTo>
                    <a:pt x="200015" y="774699"/>
                  </a:lnTo>
                  <a:lnTo>
                    <a:pt x="193417" y="761999"/>
                  </a:lnTo>
                  <a:lnTo>
                    <a:pt x="170417" y="761999"/>
                  </a:lnTo>
                  <a:lnTo>
                    <a:pt x="163899" y="774699"/>
                  </a:lnTo>
                  <a:close/>
                </a:path>
                <a:path w="3322320" h="2451100">
                  <a:moveTo>
                    <a:pt x="93476" y="774699"/>
                  </a:moveTo>
                  <a:lnTo>
                    <a:pt x="153177" y="774699"/>
                  </a:lnTo>
                  <a:lnTo>
                    <a:pt x="153356" y="761999"/>
                  </a:lnTo>
                  <a:lnTo>
                    <a:pt x="95469" y="761999"/>
                  </a:lnTo>
                  <a:lnTo>
                    <a:pt x="93476" y="774699"/>
                  </a:lnTo>
                  <a:close/>
                </a:path>
                <a:path w="3322320" h="2451100">
                  <a:moveTo>
                    <a:pt x="3121017" y="786274"/>
                  </a:moveTo>
                  <a:lnTo>
                    <a:pt x="3117831" y="774699"/>
                  </a:lnTo>
                  <a:lnTo>
                    <a:pt x="3115842" y="774699"/>
                  </a:lnTo>
                  <a:lnTo>
                    <a:pt x="3121017" y="786274"/>
                  </a:lnTo>
                  <a:close/>
                </a:path>
                <a:path w="3322320" h="2451100">
                  <a:moveTo>
                    <a:pt x="201941" y="787399"/>
                  </a:moveTo>
                  <a:lnTo>
                    <a:pt x="204260" y="774699"/>
                  </a:lnTo>
                  <a:lnTo>
                    <a:pt x="202798" y="774699"/>
                  </a:lnTo>
                  <a:lnTo>
                    <a:pt x="201941" y="787399"/>
                  </a:lnTo>
                  <a:close/>
                </a:path>
                <a:path w="3322320" h="2451100">
                  <a:moveTo>
                    <a:pt x="166734" y="787399"/>
                  </a:moveTo>
                  <a:lnTo>
                    <a:pt x="185790" y="787399"/>
                  </a:lnTo>
                  <a:lnTo>
                    <a:pt x="187166" y="774699"/>
                  </a:lnTo>
                  <a:lnTo>
                    <a:pt x="162232" y="774699"/>
                  </a:lnTo>
                  <a:lnTo>
                    <a:pt x="166734" y="787399"/>
                  </a:lnTo>
                  <a:close/>
                </a:path>
                <a:path w="3322320" h="2451100">
                  <a:moveTo>
                    <a:pt x="148041" y="787399"/>
                  </a:moveTo>
                  <a:lnTo>
                    <a:pt x="159269" y="787399"/>
                  </a:lnTo>
                  <a:lnTo>
                    <a:pt x="154632" y="774699"/>
                  </a:lnTo>
                  <a:lnTo>
                    <a:pt x="147317" y="774699"/>
                  </a:lnTo>
                  <a:lnTo>
                    <a:pt x="148041" y="787399"/>
                  </a:lnTo>
                  <a:close/>
                </a:path>
                <a:path w="3322320" h="2451100">
                  <a:moveTo>
                    <a:pt x="98320" y="787399"/>
                  </a:moveTo>
                  <a:lnTo>
                    <a:pt x="144712" y="787399"/>
                  </a:lnTo>
                  <a:lnTo>
                    <a:pt x="145663" y="774699"/>
                  </a:lnTo>
                  <a:lnTo>
                    <a:pt x="96134" y="774699"/>
                  </a:lnTo>
                  <a:lnTo>
                    <a:pt x="98320" y="787399"/>
                  </a:lnTo>
                  <a:close/>
                </a:path>
                <a:path w="3322320" h="2451100">
                  <a:moveTo>
                    <a:pt x="79571" y="787399"/>
                  </a:moveTo>
                  <a:lnTo>
                    <a:pt x="89683" y="787399"/>
                  </a:lnTo>
                  <a:lnTo>
                    <a:pt x="96134" y="774699"/>
                  </a:lnTo>
                  <a:lnTo>
                    <a:pt x="82428" y="774699"/>
                  </a:lnTo>
                  <a:lnTo>
                    <a:pt x="79571" y="787399"/>
                  </a:lnTo>
                  <a:close/>
                </a:path>
                <a:path w="3322320" h="2451100">
                  <a:moveTo>
                    <a:pt x="3121327" y="787399"/>
                  </a:moveTo>
                  <a:lnTo>
                    <a:pt x="3121520" y="787399"/>
                  </a:lnTo>
                  <a:lnTo>
                    <a:pt x="3121017" y="786274"/>
                  </a:lnTo>
                  <a:lnTo>
                    <a:pt x="3121327" y="787399"/>
                  </a:lnTo>
                  <a:close/>
                </a:path>
                <a:path w="3322320" h="2451100">
                  <a:moveTo>
                    <a:pt x="3139970" y="800099"/>
                  </a:moveTo>
                  <a:lnTo>
                    <a:pt x="3242503" y="800099"/>
                  </a:lnTo>
                  <a:lnTo>
                    <a:pt x="3242200" y="787399"/>
                  </a:lnTo>
                  <a:lnTo>
                    <a:pt x="3136344" y="787399"/>
                  </a:lnTo>
                  <a:lnTo>
                    <a:pt x="3139970" y="800099"/>
                  </a:lnTo>
                  <a:close/>
                </a:path>
                <a:path w="3322320" h="2451100">
                  <a:moveTo>
                    <a:pt x="153489" y="800099"/>
                  </a:moveTo>
                  <a:lnTo>
                    <a:pt x="188432" y="800099"/>
                  </a:lnTo>
                  <a:lnTo>
                    <a:pt x="189283" y="787399"/>
                  </a:lnTo>
                  <a:lnTo>
                    <a:pt x="152645" y="787399"/>
                  </a:lnTo>
                  <a:lnTo>
                    <a:pt x="150116" y="792149"/>
                  </a:lnTo>
                  <a:lnTo>
                    <a:pt x="153489" y="800099"/>
                  </a:lnTo>
                  <a:close/>
                </a:path>
                <a:path w="3322320" h="2451100">
                  <a:moveTo>
                    <a:pt x="150116" y="792149"/>
                  </a:moveTo>
                  <a:lnTo>
                    <a:pt x="152645" y="787399"/>
                  </a:lnTo>
                  <a:lnTo>
                    <a:pt x="149890" y="791616"/>
                  </a:lnTo>
                  <a:lnTo>
                    <a:pt x="150116" y="792149"/>
                  </a:lnTo>
                  <a:close/>
                </a:path>
                <a:path w="3322320" h="2451100">
                  <a:moveTo>
                    <a:pt x="149890" y="791616"/>
                  </a:moveTo>
                  <a:lnTo>
                    <a:pt x="152645" y="787399"/>
                  </a:lnTo>
                  <a:lnTo>
                    <a:pt x="148101" y="787399"/>
                  </a:lnTo>
                  <a:lnTo>
                    <a:pt x="149890" y="791616"/>
                  </a:lnTo>
                  <a:close/>
                </a:path>
                <a:path w="3322320" h="2451100">
                  <a:moveTo>
                    <a:pt x="82229" y="800099"/>
                  </a:moveTo>
                  <a:lnTo>
                    <a:pt x="139823" y="800099"/>
                  </a:lnTo>
                  <a:lnTo>
                    <a:pt x="144188" y="787399"/>
                  </a:lnTo>
                  <a:lnTo>
                    <a:pt x="85783" y="787399"/>
                  </a:lnTo>
                  <a:lnTo>
                    <a:pt x="82229" y="800099"/>
                  </a:lnTo>
                  <a:close/>
                </a:path>
                <a:path w="3322320" h="2451100">
                  <a:moveTo>
                    <a:pt x="74542" y="800099"/>
                  </a:moveTo>
                  <a:lnTo>
                    <a:pt x="75870" y="800099"/>
                  </a:lnTo>
                  <a:lnTo>
                    <a:pt x="77299" y="787399"/>
                  </a:lnTo>
                  <a:lnTo>
                    <a:pt x="76455" y="787399"/>
                  </a:lnTo>
                  <a:lnTo>
                    <a:pt x="74542" y="800099"/>
                  </a:lnTo>
                  <a:close/>
                </a:path>
                <a:path w="3322320" h="2451100">
                  <a:moveTo>
                    <a:pt x="144347" y="800099"/>
                  </a:moveTo>
                  <a:lnTo>
                    <a:pt x="145882" y="800099"/>
                  </a:lnTo>
                  <a:lnTo>
                    <a:pt x="150116" y="792149"/>
                  </a:lnTo>
                  <a:lnTo>
                    <a:pt x="149890" y="791616"/>
                  </a:lnTo>
                  <a:lnTo>
                    <a:pt x="144347" y="800099"/>
                  </a:lnTo>
                  <a:close/>
                </a:path>
                <a:path w="3322320" h="2451100">
                  <a:moveTo>
                    <a:pt x="3150626" y="812799"/>
                  </a:moveTo>
                  <a:lnTo>
                    <a:pt x="3240069" y="812799"/>
                  </a:lnTo>
                  <a:lnTo>
                    <a:pt x="3239199" y="800099"/>
                  </a:lnTo>
                  <a:lnTo>
                    <a:pt x="3148961" y="800099"/>
                  </a:lnTo>
                  <a:lnTo>
                    <a:pt x="3150626" y="812799"/>
                  </a:lnTo>
                  <a:close/>
                </a:path>
                <a:path w="3322320" h="2451100">
                  <a:moveTo>
                    <a:pt x="3142642" y="812799"/>
                  </a:moveTo>
                  <a:lnTo>
                    <a:pt x="3146760" y="800099"/>
                  </a:lnTo>
                  <a:lnTo>
                    <a:pt x="3140054" y="800099"/>
                  </a:lnTo>
                  <a:lnTo>
                    <a:pt x="3142642" y="812799"/>
                  </a:lnTo>
                  <a:close/>
                </a:path>
                <a:path w="3322320" h="2451100">
                  <a:moveTo>
                    <a:pt x="78282" y="838199"/>
                  </a:moveTo>
                  <a:lnTo>
                    <a:pt x="158485" y="838199"/>
                  </a:lnTo>
                  <a:lnTo>
                    <a:pt x="164325" y="825499"/>
                  </a:lnTo>
                  <a:lnTo>
                    <a:pt x="170782" y="812799"/>
                  </a:lnTo>
                  <a:lnTo>
                    <a:pt x="182057" y="800099"/>
                  </a:lnTo>
                  <a:lnTo>
                    <a:pt x="74754" y="800099"/>
                  </a:lnTo>
                  <a:lnTo>
                    <a:pt x="65746" y="812799"/>
                  </a:lnTo>
                  <a:lnTo>
                    <a:pt x="98114" y="812799"/>
                  </a:lnTo>
                  <a:lnTo>
                    <a:pt x="95822" y="825499"/>
                  </a:lnTo>
                  <a:lnTo>
                    <a:pt x="79970" y="825499"/>
                  </a:lnTo>
                  <a:lnTo>
                    <a:pt x="78282" y="838199"/>
                  </a:lnTo>
                  <a:close/>
                </a:path>
                <a:path w="3322320" h="2451100">
                  <a:moveTo>
                    <a:pt x="3245420" y="825499"/>
                  </a:moveTo>
                  <a:lnTo>
                    <a:pt x="3253467" y="825499"/>
                  </a:lnTo>
                  <a:lnTo>
                    <a:pt x="3251500" y="812799"/>
                  </a:lnTo>
                  <a:lnTo>
                    <a:pt x="3250562" y="812799"/>
                  </a:lnTo>
                  <a:lnTo>
                    <a:pt x="3245420" y="825499"/>
                  </a:lnTo>
                  <a:close/>
                </a:path>
                <a:path w="3322320" h="2451100">
                  <a:moveTo>
                    <a:pt x="3244362" y="825499"/>
                  </a:moveTo>
                  <a:lnTo>
                    <a:pt x="3246693" y="812799"/>
                  </a:lnTo>
                  <a:lnTo>
                    <a:pt x="3241133" y="812799"/>
                  </a:lnTo>
                  <a:lnTo>
                    <a:pt x="3244362" y="825499"/>
                  </a:lnTo>
                  <a:close/>
                </a:path>
                <a:path w="3322320" h="2451100">
                  <a:moveTo>
                    <a:pt x="3155930" y="825499"/>
                  </a:moveTo>
                  <a:lnTo>
                    <a:pt x="3242439" y="825499"/>
                  </a:lnTo>
                  <a:lnTo>
                    <a:pt x="3239118" y="812799"/>
                  </a:lnTo>
                  <a:lnTo>
                    <a:pt x="3151752" y="812799"/>
                  </a:lnTo>
                  <a:lnTo>
                    <a:pt x="3155930" y="825499"/>
                  </a:lnTo>
                  <a:close/>
                </a:path>
                <a:path w="3322320" h="2451100">
                  <a:moveTo>
                    <a:pt x="178761" y="825499"/>
                  </a:moveTo>
                  <a:lnTo>
                    <a:pt x="181053" y="825499"/>
                  </a:lnTo>
                  <a:lnTo>
                    <a:pt x="179047" y="812799"/>
                  </a:lnTo>
                  <a:lnTo>
                    <a:pt x="178403" y="812799"/>
                  </a:lnTo>
                  <a:lnTo>
                    <a:pt x="178761" y="825499"/>
                  </a:lnTo>
                  <a:close/>
                </a:path>
                <a:path w="3322320" h="2451100">
                  <a:moveTo>
                    <a:pt x="173619" y="825499"/>
                  </a:moveTo>
                  <a:lnTo>
                    <a:pt x="178403" y="812799"/>
                  </a:lnTo>
                  <a:lnTo>
                    <a:pt x="173593" y="812799"/>
                  </a:lnTo>
                  <a:lnTo>
                    <a:pt x="173619" y="825499"/>
                  </a:lnTo>
                  <a:close/>
                </a:path>
                <a:path w="3322320" h="2451100">
                  <a:moveTo>
                    <a:pt x="76840" y="825499"/>
                  </a:moveTo>
                  <a:lnTo>
                    <a:pt x="88653" y="825499"/>
                  </a:lnTo>
                  <a:lnTo>
                    <a:pt x="89630" y="812799"/>
                  </a:lnTo>
                  <a:lnTo>
                    <a:pt x="76747" y="812799"/>
                  </a:lnTo>
                  <a:lnTo>
                    <a:pt x="76840" y="825499"/>
                  </a:lnTo>
                  <a:close/>
                </a:path>
                <a:path w="3322320" h="2451100">
                  <a:moveTo>
                    <a:pt x="69194" y="825499"/>
                  </a:moveTo>
                  <a:lnTo>
                    <a:pt x="70509" y="825499"/>
                  </a:lnTo>
                  <a:lnTo>
                    <a:pt x="70370" y="812799"/>
                  </a:lnTo>
                  <a:lnTo>
                    <a:pt x="64676" y="812799"/>
                  </a:lnTo>
                  <a:lnTo>
                    <a:pt x="69194" y="825499"/>
                  </a:lnTo>
                  <a:close/>
                </a:path>
                <a:path w="3322320" h="2451100">
                  <a:moveTo>
                    <a:pt x="3161802" y="838199"/>
                  </a:moveTo>
                  <a:lnTo>
                    <a:pt x="3249109" y="838199"/>
                  </a:lnTo>
                  <a:lnTo>
                    <a:pt x="3249280" y="825499"/>
                  </a:lnTo>
                  <a:lnTo>
                    <a:pt x="3157034" y="825499"/>
                  </a:lnTo>
                  <a:lnTo>
                    <a:pt x="3161802" y="838199"/>
                  </a:lnTo>
                  <a:close/>
                </a:path>
                <a:path w="3322320" h="2451100">
                  <a:moveTo>
                    <a:pt x="176642" y="838199"/>
                  </a:moveTo>
                  <a:lnTo>
                    <a:pt x="183272" y="825499"/>
                  </a:lnTo>
                  <a:lnTo>
                    <a:pt x="172536" y="825499"/>
                  </a:lnTo>
                  <a:lnTo>
                    <a:pt x="176642" y="838199"/>
                  </a:lnTo>
                  <a:close/>
                </a:path>
                <a:path w="3322320" h="2451100">
                  <a:moveTo>
                    <a:pt x="64643" y="838199"/>
                  </a:moveTo>
                  <a:lnTo>
                    <a:pt x="75771" y="838199"/>
                  </a:lnTo>
                  <a:lnTo>
                    <a:pt x="72941" y="825499"/>
                  </a:lnTo>
                  <a:lnTo>
                    <a:pt x="64643" y="838199"/>
                  </a:lnTo>
                  <a:close/>
                </a:path>
                <a:path w="3322320" h="2451100">
                  <a:moveTo>
                    <a:pt x="3264219" y="863599"/>
                  </a:moveTo>
                  <a:lnTo>
                    <a:pt x="3270104" y="863599"/>
                  </a:lnTo>
                  <a:lnTo>
                    <a:pt x="3267147" y="850899"/>
                  </a:lnTo>
                  <a:lnTo>
                    <a:pt x="3262834" y="838199"/>
                  </a:lnTo>
                  <a:lnTo>
                    <a:pt x="3165304" y="838199"/>
                  </a:lnTo>
                  <a:lnTo>
                    <a:pt x="3167942" y="850899"/>
                  </a:lnTo>
                  <a:lnTo>
                    <a:pt x="3260269" y="850899"/>
                  </a:lnTo>
                  <a:lnTo>
                    <a:pt x="3264219" y="863599"/>
                  </a:lnTo>
                  <a:close/>
                </a:path>
                <a:path w="3322320" h="2451100">
                  <a:moveTo>
                    <a:pt x="3154397" y="850899"/>
                  </a:moveTo>
                  <a:lnTo>
                    <a:pt x="3162674" y="850899"/>
                  </a:lnTo>
                  <a:lnTo>
                    <a:pt x="3165304" y="838199"/>
                  </a:lnTo>
                  <a:lnTo>
                    <a:pt x="3157682" y="838199"/>
                  </a:lnTo>
                  <a:lnTo>
                    <a:pt x="3154397" y="850899"/>
                  </a:lnTo>
                  <a:close/>
                </a:path>
                <a:path w="3322320" h="2451100">
                  <a:moveTo>
                    <a:pt x="3150153" y="850899"/>
                  </a:moveTo>
                  <a:lnTo>
                    <a:pt x="3155495" y="838199"/>
                  </a:lnTo>
                  <a:lnTo>
                    <a:pt x="3147803" y="838199"/>
                  </a:lnTo>
                  <a:lnTo>
                    <a:pt x="3150153" y="850899"/>
                  </a:lnTo>
                  <a:close/>
                </a:path>
                <a:path w="3322320" h="2451100">
                  <a:moveTo>
                    <a:pt x="162670" y="850899"/>
                  </a:moveTo>
                  <a:lnTo>
                    <a:pt x="165016" y="850899"/>
                  </a:lnTo>
                  <a:lnTo>
                    <a:pt x="163116" y="838199"/>
                  </a:lnTo>
                  <a:lnTo>
                    <a:pt x="160133" y="844424"/>
                  </a:lnTo>
                  <a:lnTo>
                    <a:pt x="162670" y="850899"/>
                  </a:lnTo>
                  <a:close/>
                </a:path>
                <a:path w="3322320" h="2451100">
                  <a:moveTo>
                    <a:pt x="129565" y="850899"/>
                  </a:moveTo>
                  <a:lnTo>
                    <a:pt x="157030" y="850899"/>
                  </a:lnTo>
                  <a:lnTo>
                    <a:pt x="160133" y="844424"/>
                  </a:lnTo>
                  <a:lnTo>
                    <a:pt x="157694" y="838199"/>
                  </a:lnTo>
                  <a:lnTo>
                    <a:pt x="132123" y="838199"/>
                  </a:lnTo>
                  <a:lnTo>
                    <a:pt x="129565" y="850899"/>
                  </a:lnTo>
                  <a:close/>
                </a:path>
                <a:path w="3322320" h="2451100">
                  <a:moveTo>
                    <a:pt x="48736" y="863599"/>
                  </a:moveTo>
                  <a:lnTo>
                    <a:pt x="120456" y="863599"/>
                  </a:lnTo>
                  <a:lnTo>
                    <a:pt x="118550" y="838199"/>
                  </a:lnTo>
                  <a:lnTo>
                    <a:pt x="49628" y="838199"/>
                  </a:lnTo>
                  <a:lnTo>
                    <a:pt x="54943" y="850899"/>
                  </a:lnTo>
                  <a:lnTo>
                    <a:pt x="50532" y="850899"/>
                  </a:lnTo>
                  <a:lnTo>
                    <a:pt x="48736" y="863599"/>
                  </a:lnTo>
                  <a:close/>
                </a:path>
                <a:path w="3322320" h="2451100">
                  <a:moveTo>
                    <a:pt x="157030" y="850899"/>
                  </a:moveTo>
                  <a:lnTo>
                    <a:pt x="162670" y="850899"/>
                  </a:lnTo>
                  <a:lnTo>
                    <a:pt x="160133" y="844424"/>
                  </a:lnTo>
                  <a:lnTo>
                    <a:pt x="157030" y="850899"/>
                  </a:lnTo>
                  <a:close/>
                </a:path>
                <a:path w="3322320" h="2451100">
                  <a:moveTo>
                    <a:pt x="3257683" y="863599"/>
                  </a:moveTo>
                  <a:lnTo>
                    <a:pt x="3260269" y="850899"/>
                  </a:lnTo>
                  <a:lnTo>
                    <a:pt x="3252504" y="850899"/>
                  </a:lnTo>
                  <a:lnTo>
                    <a:pt x="3257683" y="863599"/>
                  </a:lnTo>
                  <a:close/>
                </a:path>
                <a:path w="3322320" h="2451100">
                  <a:moveTo>
                    <a:pt x="3168196" y="863599"/>
                  </a:moveTo>
                  <a:lnTo>
                    <a:pt x="3250947" y="863599"/>
                  </a:lnTo>
                  <a:lnTo>
                    <a:pt x="3248983" y="850899"/>
                  </a:lnTo>
                  <a:lnTo>
                    <a:pt x="3171057" y="850899"/>
                  </a:lnTo>
                  <a:lnTo>
                    <a:pt x="3168196" y="863599"/>
                  </a:lnTo>
                  <a:close/>
                </a:path>
                <a:path w="3322320" h="2451100">
                  <a:moveTo>
                    <a:pt x="134873" y="863599"/>
                  </a:moveTo>
                  <a:lnTo>
                    <a:pt x="164790" y="863599"/>
                  </a:lnTo>
                  <a:lnTo>
                    <a:pt x="170424" y="850899"/>
                  </a:lnTo>
                  <a:lnTo>
                    <a:pt x="130495" y="850899"/>
                  </a:lnTo>
                  <a:lnTo>
                    <a:pt x="134873" y="863599"/>
                  </a:lnTo>
                  <a:close/>
                </a:path>
                <a:path w="3322320" h="2451100">
                  <a:moveTo>
                    <a:pt x="126316" y="863599"/>
                  </a:moveTo>
                  <a:lnTo>
                    <a:pt x="128269" y="863599"/>
                  </a:lnTo>
                  <a:lnTo>
                    <a:pt x="130495" y="850899"/>
                  </a:lnTo>
                  <a:lnTo>
                    <a:pt x="125080" y="850899"/>
                  </a:lnTo>
                  <a:lnTo>
                    <a:pt x="126316" y="863599"/>
                  </a:lnTo>
                  <a:close/>
                </a:path>
                <a:path w="3322320" h="2451100">
                  <a:moveTo>
                    <a:pt x="3175729" y="876299"/>
                  </a:moveTo>
                  <a:lnTo>
                    <a:pt x="3271904" y="876299"/>
                  </a:lnTo>
                  <a:lnTo>
                    <a:pt x="3272653" y="863599"/>
                  </a:lnTo>
                  <a:lnTo>
                    <a:pt x="3171879" y="863599"/>
                  </a:lnTo>
                  <a:lnTo>
                    <a:pt x="3175729" y="876299"/>
                  </a:lnTo>
                  <a:close/>
                </a:path>
                <a:path w="3322320" h="2451100">
                  <a:moveTo>
                    <a:pt x="42217" y="876299"/>
                  </a:moveTo>
                  <a:lnTo>
                    <a:pt x="146951" y="876299"/>
                  </a:lnTo>
                  <a:lnTo>
                    <a:pt x="150140" y="863599"/>
                  </a:lnTo>
                  <a:lnTo>
                    <a:pt x="43539" y="863599"/>
                  </a:lnTo>
                  <a:lnTo>
                    <a:pt x="42217" y="876299"/>
                  </a:lnTo>
                  <a:close/>
                </a:path>
                <a:path w="3322320" h="2451100">
                  <a:moveTo>
                    <a:pt x="3267659" y="901699"/>
                  </a:moveTo>
                  <a:lnTo>
                    <a:pt x="3279202" y="901699"/>
                  </a:lnTo>
                  <a:lnTo>
                    <a:pt x="3279250" y="888999"/>
                  </a:lnTo>
                  <a:lnTo>
                    <a:pt x="3276754" y="888999"/>
                  </a:lnTo>
                  <a:lnTo>
                    <a:pt x="3279191" y="876299"/>
                  </a:lnTo>
                  <a:lnTo>
                    <a:pt x="3263264" y="876299"/>
                  </a:lnTo>
                  <a:lnTo>
                    <a:pt x="3271074" y="888999"/>
                  </a:lnTo>
                  <a:lnTo>
                    <a:pt x="3267659" y="901699"/>
                  </a:lnTo>
                  <a:close/>
                </a:path>
                <a:path w="3322320" h="2451100">
                  <a:moveTo>
                    <a:pt x="3179118" y="888999"/>
                  </a:moveTo>
                  <a:lnTo>
                    <a:pt x="3262786" y="888999"/>
                  </a:lnTo>
                  <a:lnTo>
                    <a:pt x="3263264" y="876299"/>
                  </a:lnTo>
                  <a:lnTo>
                    <a:pt x="3181193" y="876299"/>
                  </a:lnTo>
                  <a:lnTo>
                    <a:pt x="3179118" y="888999"/>
                  </a:lnTo>
                  <a:close/>
                </a:path>
                <a:path w="3322320" h="2451100">
                  <a:moveTo>
                    <a:pt x="3174447" y="888999"/>
                  </a:moveTo>
                  <a:lnTo>
                    <a:pt x="3179118" y="888999"/>
                  </a:lnTo>
                  <a:lnTo>
                    <a:pt x="3175849" y="876299"/>
                  </a:lnTo>
                  <a:lnTo>
                    <a:pt x="3174447" y="888999"/>
                  </a:lnTo>
                  <a:close/>
                </a:path>
                <a:path w="3322320" h="2451100">
                  <a:moveTo>
                    <a:pt x="116842" y="888999"/>
                  </a:moveTo>
                  <a:lnTo>
                    <a:pt x="143975" y="888999"/>
                  </a:lnTo>
                  <a:lnTo>
                    <a:pt x="144546" y="876299"/>
                  </a:lnTo>
                  <a:lnTo>
                    <a:pt x="126509" y="876299"/>
                  </a:lnTo>
                  <a:lnTo>
                    <a:pt x="116842" y="888999"/>
                  </a:lnTo>
                  <a:close/>
                </a:path>
                <a:path w="3322320" h="2451100">
                  <a:moveTo>
                    <a:pt x="37201" y="901699"/>
                  </a:moveTo>
                  <a:lnTo>
                    <a:pt x="98579" y="901699"/>
                  </a:lnTo>
                  <a:lnTo>
                    <a:pt x="99980" y="888999"/>
                  </a:lnTo>
                  <a:lnTo>
                    <a:pt x="107543" y="888999"/>
                  </a:lnTo>
                  <a:lnTo>
                    <a:pt x="110780" y="876299"/>
                  </a:lnTo>
                  <a:lnTo>
                    <a:pt x="42865" y="876299"/>
                  </a:lnTo>
                  <a:lnTo>
                    <a:pt x="40074" y="888999"/>
                  </a:lnTo>
                  <a:lnTo>
                    <a:pt x="37201" y="901699"/>
                  </a:lnTo>
                  <a:close/>
                </a:path>
                <a:path w="3322320" h="2451100">
                  <a:moveTo>
                    <a:pt x="3263186" y="901699"/>
                  </a:moveTo>
                  <a:lnTo>
                    <a:pt x="3267659" y="901699"/>
                  </a:lnTo>
                  <a:lnTo>
                    <a:pt x="3268391" y="888999"/>
                  </a:lnTo>
                  <a:lnTo>
                    <a:pt x="3259734" y="888999"/>
                  </a:lnTo>
                  <a:lnTo>
                    <a:pt x="3263186" y="901699"/>
                  </a:lnTo>
                  <a:close/>
                </a:path>
                <a:path w="3322320" h="2451100">
                  <a:moveTo>
                    <a:pt x="3198759" y="901699"/>
                  </a:moveTo>
                  <a:lnTo>
                    <a:pt x="3261533" y="901699"/>
                  </a:lnTo>
                  <a:lnTo>
                    <a:pt x="3259734" y="888999"/>
                  </a:lnTo>
                  <a:lnTo>
                    <a:pt x="3195473" y="888999"/>
                  </a:lnTo>
                  <a:lnTo>
                    <a:pt x="3198759" y="901699"/>
                  </a:lnTo>
                  <a:close/>
                </a:path>
                <a:path w="3322320" h="2451100">
                  <a:moveTo>
                    <a:pt x="3191063" y="901699"/>
                  </a:moveTo>
                  <a:lnTo>
                    <a:pt x="3195120" y="901699"/>
                  </a:lnTo>
                  <a:lnTo>
                    <a:pt x="3195370" y="888999"/>
                  </a:lnTo>
                  <a:lnTo>
                    <a:pt x="3188808" y="888999"/>
                  </a:lnTo>
                  <a:lnTo>
                    <a:pt x="3191063" y="901699"/>
                  </a:lnTo>
                  <a:close/>
                </a:path>
                <a:path w="3322320" h="2451100">
                  <a:moveTo>
                    <a:pt x="3172145" y="901699"/>
                  </a:moveTo>
                  <a:lnTo>
                    <a:pt x="3185231" y="901699"/>
                  </a:lnTo>
                  <a:lnTo>
                    <a:pt x="3188054" y="888999"/>
                  </a:lnTo>
                  <a:lnTo>
                    <a:pt x="3180362" y="888999"/>
                  </a:lnTo>
                  <a:lnTo>
                    <a:pt x="3172145" y="901699"/>
                  </a:lnTo>
                  <a:close/>
                </a:path>
                <a:path w="3322320" h="2451100">
                  <a:moveTo>
                    <a:pt x="101841" y="914399"/>
                  </a:moveTo>
                  <a:lnTo>
                    <a:pt x="132293" y="914399"/>
                  </a:lnTo>
                  <a:lnTo>
                    <a:pt x="136277" y="901699"/>
                  </a:lnTo>
                  <a:lnTo>
                    <a:pt x="140975" y="888999"/>
                  </a:lnTo>
                  <a:lnTo>
                    <a:pt x="102857" y="888999"/>
                  </a:lnTo>
                  <a:lnTo>
                    <a:pt x="102578" y="901699"/>
                  </a:lnTo>
                  <a:lnTo>
                    <a:pt x="102758" y="901699"/>
                  </a:lnTo>
                  <a:lnTo>
                    <a:pt x="101841" y="914399"/>
                  </a:lnTo>
                  <a:close/>
                </a:path>
                <a:path w="3322320" h="2451100">
                  <a:moveTo>
                    <a:pt x="3277352" y="914399"/>
                  </a:moveTo>
                  <a:lnTo>
                    <a:pt x="3280543" y="914399"/>
                  </a:lnTo>
                  <a:lnTo>
                    <a:pt x="3279885" y="901699"/>
                  </a:lnTo>
                  <a:lnTo>
                    <a:pt x="3275587" y="901699"/>
                  </a:lnTo>
                  <a:lnTo>
                    <a:pt x="3277352" y="914399"/>
                  </a:lnTo>
                  <a:close/>
                </a:path>
                <a:path w="3322320" h="2451100">
                  <a:moveTo>
                    <a:pt x="3270332" y="914399"/>
                  </a:moveTo>
                  <a:lnTo>
                    <a:pt x="3275587" y="901699"/>
                  </a:lnTo>
                  <a:lnTo>
                    <a:pt x="3271356" y="901699"/>
                  </a:lnTo>
                  <a:lnTo>
                    <a:pt x="3270332" y="914399"/>
                  </a:lnTo>
                  <a:close/>
                </a:path>
                <a:path w="3322320" h="2451100">
                  <a:moveTo>
                    <a:pt x="3226985" y="914399"/>
                  </a:moveTo>
                  <a:lnTo>
                    <a:pt x="3265186" y="914399"/>
                  </a:lnTo>
                  <a:lnTo>
                    <a:pt x="3263635" y="901699"/>
                  </a:lnTo>
                  <a:lnTo>
                    <a:pt x="3222633" y="901699"/>
                  </a:lnTo>
                  <a:lnTo>
                    <a:pt x="3226985" y="914399"/>
                  </a:lnTo>
                  <a:close/>
                </a:path>
                <a:path w="3322320" h="2451100">
                  <a:moveTo>
                    <a:pt x="3204119" y="914399"/>
                  </a:moveTo>
                  <a:lnTo>
                    <a:pt x="3217680" y="914399"/>
                  </a:lnTo>
                  <a:lnTo>
                    <a:pt x="3222452" y="901699"/>
                  </a:lnTo>
                  <a:lnTo>
                    <a:pt x="3205519" y="901699"/>
                  </a:lnTo>
                  <a:lnTo>
                    <a:pt x="3204119" y="914399"/>
                  </a:lnTo>
                  <a:close/>
                </a:path>
                <a:path w="3322320" h="2451100">
                  <a:moveTo>
                    <a:pt x="3176794" y="914399"/>
                  </a:moveTo>
                  <a:lnTo>
                    <a:pt x="3197378" y="914399"/>
                  </a:lnTo>
                  <a:lnTo>
                    <a:pt x="3196985" y="901699"/>
                  </a:lnTo>
                  <a:lnTo>
                    <a:pt x="3173237" y="901699"/>
                  </a:lnTo>
                  <a:lnTo>
                    <a:pt x="3176794" y="914399"/>
                  </a:lnTo>
                  <a:close/>
                </a:path>
                <a:path w="3322320" h="2451100">
                  <a:moveTo>
                    <a:pt x="32195" y="914399"/>
                  </a:moveTo>
                  <a:lnTo>
                    <a:pt x="94181" y="914399"/>
                  </a:lnTo>
                  <a:lnTo>
                    <a:pt x="95549" y="901699"/>
                  </a:lnTo>
                  <a:lnTo>
                    <a:pt x="34492" y="901699"/>
                  </a:lnTo>
                  <a:lnTo>
                    <a:pt x="32195" y="914399"/>
                  </a:lnTo>
                  <a:close/>
                </a:path>
                <a:path w="3322320" h="2451100">
                  <a:moveTo>
                    <a:pt x="3213370" y="939799"/>
                  </a:moveTo>
                  <a:lnTo>
                    <a:pt x="3295516" y="939799"/>
                  </a:lnTo>
                  <a:lnTo>
                    <a:pt x="3288841" y="914399"/>
                  </a:lnTo>
                  <a:lnTo>
                    <a:pt x="3283612" y="914399"/>
                  </a:lnTo>
                  <a:lnTo>
                    <a:pt x="3283042" y="927099"/>
                  </a:lnTo>
                  <a:lnTo>
                    <a:pt x="3215238" y="927099"/>
                  </a:lnTo>
                  <a:lnTo>
                    <a:pt x="3213370" y="939799"/>
                  </a:lnTo>
                  <a:close/>
                </a:path>
                <a:path w="3322320" h="2451100">
                  <a:moveTo>
                    <a:pt x="3228233" y="927099"/>
                  </a:moveTo>
                  <a:lnTo>
                    <a:pt x="3274402" y="927099"/>
                  </a:lnTo>
                  <a:lnTo>
                    <a:pt x="3270772" y="914399"/>
                  </a:lnTo>
                  <a:lnTo>
                    <a:pt x="3233176" y="914399"/>
                  </a:lnTo>
                  <a:lnTo>
                    <a:pt x="3228233" y="927099"/>
                  </a:lnTo>
                  <a:close/>
                </a:path>
                <a:path w="3322320" h="2451100">
                  <a:moveTo>
                    <a:pt x="3187886" y="927099"/>
                  </a:moveTo>
                  <a:lnTo>
                    <a:pt x="3227077" y="927099"/>
                  </a:lnTo>
                  <a:lnTo>
                    <a:pt x="3224269" y="914399"/>
                  </a:lnTo>
                  <a:lnTo>
                    <a:pt x="3185439" y="914399"/>
                  </a:lnTo>
                  <a:lnTo>
                    <a:pt x="3187886" y="927099"/>
                  </a:lnTo>
                  <a:close/>
                </a:path>
                <a:path w="3322320" h="2451100">
                  <a:moveTo>
                    <a:pt x="3176037" y="927099"/>
                  </a:moveTo>
                  <a:lnTo>
                    <a:pt x="3183227" y="927099"/>
                  </a:lnTo>
                  <a:lnTo>
                    <a:pt x="3179074" y="914399"/>
                  </a:lnTo>
                  <a:lnTo>
                    <a:pt x="3176037" y="927099"/>
                  </a:lnTo>
                  <a:close/>
                </a:path>
                <a:path w="3322320" h="2451100">
                  <a:moveTo>
                    <a:pt x="28913" y="927099"/>
                  </a:moveTo>
                  <a:lnTo>
                    <a:pt x="127818" y="927099"/>
                  </a:lnTo>
                  <a:lnTo>
                    <a:pt x="130721" y="914399"/>
                  </a:lnTo>
                  <a:lnTo>
                    <a:pt x="29916" y="914399"/>
                  </a:lnTo>
                  <a:lnTo>
                    <a:pt x="28913" y="927099"/>
                  </a:lnTo>
                  <a:close/>
                </a:path>
                <a:path w="3322320" h="2451100">
                  <a:moveTo>
                    <a:pt x="3190416" y="939799"/>
                  </a:moveTo>
                  <a:lnTo>
                    <a:pt x="3206727" y="939799"/>
                  </a:lnTo>
                  <a:lnTo>
                    <a:pt x="3209649" y="927099"/>
                  </a:lnTo>
                  <a:lnTo>
                    <a:pt x="3199508" y="927099"/>
                  </a:lnTo>
                  <a:lnTo>
                    <a:pt x="3190416" y="939799"/>
                  </a:lnTo>
                  <a:close/>
                </a:path>
                <a:path w="3322320" h="2451100">
                  <a:moveTo>
                    <a:pt x="3179544" y="939799"/>
                  </a:moveTo>
                  <a:lnTo>
                    <a:pt x="3185322" y="939799"/>
                  </a:lnTo>
                  <a:lnTo>
                    <a:pt x="3188012" y="927099"/>
                  </a:lnTo>
                  <a:lnTo>
                    <a:pt x="3179514" y="927099"/>
                  </a:lnTo>
                  <a:lnTo>
                    <a:pt x="3179544" y="939799"/>
                  </a:lnTo>
                  <a:close/>
                </a:path>
                <a:path w="3322320" h="2451100">
                  <a:moveTo>
                    <a:pt x="23180" y="939799"/>
                  </a:moveTo>
                  <a:lnTo>
                    <a:pt x="126768" y="939799"/>
                  </a:lnTo>
                  <a:lnTo>
                    <a:pt x="127399" y="927099"/>
                  </a:lnTo>
                  <a:lnTo>
                    <a:pt x="25943" y="927099"/>
                  </a:lnTo>
                  <a:lnTo>
                    <a:pt x="23180" y="939799"/>
                  </a:lnTo>
                  <a:close/>
                </a:path>
                <a:path w="3322320" h="2451100">
                  <a:moveTo>
                    <a:pt x="3234939" y="952499"/>
                  </a:moveTo>
                  <a:lnTo>
                    <a:pt x="3297403" y="952499"/>
                  </a:lnTo>
                  <a:lnTo>
                    <a:pt x="3296167" y="939799"/>
                  </a:lnTo>
                  <a:lnTo>
                    <a:pt x="3232741" y="939799"/>
                  </a:lnTo>
                  <a:lnTo>
                    <a:pt x="3234939" y="952499"/>
                  </a:lnTo>
                  <a:close/>
                </a:path>
                <a:path w="3322320" h="2451100">
                  <a:moveTo>
                    <a:pt x="3227879" y="952499"/>
                  </a:moveTo>
                  <a:lnTo>
                    <a:pt x="3230902" y="952499"/>
                  </a:lnTo>
                  <a:lnTo>
                    <a:pt x="3230811" y="939799"/>
                  </a:lnTo>
                  <a:lnTo>
                    <a:pt x="3223330" y="939799"/>
                  </a:lnTo>
                  <a:lnTo>
                    <a:pt x="3227879" y="952499"/>
                  </a:lnTo>
                  <a:close/>
                </a:path>
                <a:path w="3322320" h="2451100">
                  <a:moveTo>
                    <a:pt x="3192520" y="952499"/>
                  </a:moveTo>
                  <a:lnTo>
                    <a:pt x="3200412" y="952499"/>
                  </a:lnTo>
                  <a:lnTo>
                    <a:pt x="3207645" y="939799"/>
                  </a:lnTo>
                  <a:lnTo>
                    <a:pt x="3195465" y="939799"/>
                  </a:lnTo>
                  <a:lnTo>
                    <a:pt x="3192520" y="952499"/>
                  </a:lnTo>
                  <a:close/>
                </a:path>
                <a:path w="3322320" h="2451100">
                  <a:moveTo>
                    <a:pt x="138600" y="952499"/>
                  </a:moveTo>
                  <a:lnTo>
                    <a:pt x="142281" y="952499"/>
                  </a:lnTo>
                  <a:lnTo>
                    <a:pt x="141902" y="939799"/>
                  </a:lnTo>
                  <a:lnTo>
                    <a:pt x="138600" y="952499"/>
                  </a:lnTo>
                  <a:close/>
                </a:path>
                <a:path w="3322320" h="2451100">
                  <a:moveTo>
                    <a:pt x="128788" y="952499"/>
                  </a:moveTo>
                  <a:lnTo>
                    <a:pt x="138600" y="952499"/>
                  </a:lnTo>
                  <a:lnTo>
                    <a:pt x="133186" y="939799"/>
                  </a:lnTo>
                  <a:lnTo>
                    <a:pt x="128788" y="952499"/>
                  </a:lnTo>
                  <a:close/>
                </a:path>
                <a:path w="3322320" h="2451100">
                  <a:moveTo>
                    <a:pt x="16522" y="965199"/>
                  </a:moveTo>
                  <a:lnTo>
                    <a:pt x="80636" y="965199"/>
                  </a:lnTo>
                  <a:lnTo>
                    <a:pt x="82933" y="952499"/>
                  </a:lnTo>
                  <a:lnTo>
                    <a:pt x="128136" y="952499"/>
                  </a:lnTo>
                  <a:lnTo>
                    <a:pt x="125778" y="939799"/>
                  </a:lnTo>
                  <a:lnTo>
                    <a:pt x="20560" y="939799"/>
                  </a:lnTo>
                  <a:lnTo>
                    <a:pt x="18277" y="952499"/>
                  </a:lnTo>
                  <a:lnTo>
                    <a:pt x="16522" y="965199"/>
                  </a:lnTo>
                  <a:close/>
                </a:path>
                <a:path w="3322320" h="2451100">
                  <a:moveTo>
                    <a:pt x="3204575" y="965199"/>
                  </a:moveTo>
                  <a:lnTo>
                    <a:pt x="3295891" y="965199"/>
                  </a:lnTo>
                  <a:lnTo>
                    <a:pt x="3294879" y="952499"/>
                  </a:lnTo>
                  <a:lnTo>
                    <a:pt x="3201500" y="952499"/>
                  </a:lnTo>
                  <a:lnTo>
                    <a:pt x="3204575" y="965199"/>
                  </a:lnTo>
                  <a:close/>
                </a:path>
                <a:path w="3322320" h="2451100">
                  <a:moveTo>
                    <a:pt x="90294" y="965199"/>
                  </a:moveTo>
                  <a:lnTo>
                    <a:pt x="125771" y="965199"/>
                  </a:lnTo>
                  <a:lnTo>
                    <a:pt x="124629" y="952499"/>
                  </a:lnTo>
                  <a:lnTo>
                    <a:pt x="84381" y="952499"/>
                  </a:lnTo>
                  <a:lnTo>
                    <a:pt x="90294" y="965199"/>
                  </a:lnTo>
                  <a:close/>
                </a:path>
                <a:path w="3322320" h="2451100">
                  <a:moveTo>
                    <a:pt x="84667" y="965199"/>
                  </a:moveTo>
                  <a:lnTo>
                    <a:pt x="88773" y="965199"/>
                  </a:lnTo>
                  <a:lnTo>
                    <a:pt x="84381" y="952499"/>
                  </a:lnTo>
                  <a:lnTo>
                    <a:pt x="82933" y="952499"/>
                  </a:lnTo>
                  <a:lnTo>
                    <a:pt x="84667" y="965199"/>
                  </a:lnTo>
                  <a:close/>
                </a:path>
                <a:path w="3322320" h="2451100">
                  <a:moveTo>
                    <a:pt x="3198174" y="977899"/>
                  </a:moveTo>
                  <a:lnTo>
                    <a:pt x="3302757" y="977899"/>
                  </a:lnTo>
                  <a:lnTo>
                    <a:pt x="3298284" y="965199"/>
                  </a:lnTo>
                  <a:lnTo>
                    <a:pt x="3198798" y="965199"/>
                  </a:lnTo>
                  <a:lnTo>
                    <a:pt x="3198174" y="977899"/>
                  </a:lnTo>
                  <a:close/>
                </a:path>
                <a:path w="3322320" h="2451100">
                  <a:moveTo>
                    <a:pt x="87065" y="977899"/>
                  </a:moveTo>
                  <a:lnTo>
                    <a:pt x="107587" y="977899"/>
                  </a:lnTo>
                  <a:lnTo>
                    <a:pt x="108604" y="965199"/>
                  </a:lnTo>
                  <a:lnTo>
                    <a:pt x="86926" y="965199"/>
                  </a:lnTo>
                  <a:lnTo>
                    <a:pt x="87065" y="977899"/>
                  </a:lnTo>
                  <a:close/>
                </a:path>
                <a:path w="3322320" h="2451100">
                  <a:moveTo>
                    <a:pt x="15216" y="977899"/>
                  </a:moveTo>
                  <a:lnTo>
                    <a:pt x="76105" y="977899"/>
                  </a:lnTo>
                  <a:lnTo>
                    <a:pt x="77440" y="965199"/>
                  </a:lnTo>
                  <a:lnTo>
                    <a:pt x="15564" y="965199"/>
                  </a:lnTo>
                  <a:lnTo>
                    <a:pt x="15216" y="977899"/>
                  </a:lnTo>
                  <a:close/>
                </a:path>
                <a:path w="3322320" h="2451100">
                  <a:moveTo>
                    <a:pt x="3203630" y="990599"/>
                  </a:moveTo>
                  <a:lnTo>
                    <a:pt x="3306284" y="990599"/>
                  </a:lnTo>
                  <a:lnTo>
                    <a:pt x="3305138" y="977899"/>
                  </a:lnTo>
                  <a:lnTo>
                    <a:pt x="3202141" y="977899"/>
                  </a:lnTo>
                  <a:lnTo>
                    <a:pt x="3203630" y="990599"/>
                  </a:lnTo>
                  <a:close/>
                </a:path>
                <a:path w="3322320" h="2451100">
                  <a:moveTo>
                    <a:pt x="16795" y="990599"/>
                  </a:moveTo>
                  <a:lnTo>
                    <a:pt x="111374" y="990599"/>
                  </a:lnTo>
                  <a:lnTo>
                    <a:pt x="119214" y="977899"/>
                  </a:lnTo>
                  <a:lnTo>
                    <a:pt x="15589" y="977899"/>
                  </a:lnTo>
                  <a:lnTo>
                    <a:pt x="16795" y="990599"/>
                  </a:lnTo>
                  <a:close/>
                </a:path>
                <a:path w="3322320" h="2451100">
                  <a:moveTo>
                    <a:pt x="3216263" y="1003299"/>
                  </a:moveTo>
                  <a:lnTo>
                    <a:pt x="3307360" y="1003299"/>
                  </a:lnTo>
                  <a:lnTo>
                    <a:pt x="3306739" y="990599"/>
                  </a:lnTo>
                  <a:lnTo>
                    <a:pt x="3215409" y="990599"/>
                  </a:lnTo>
                  <a:lnTo>
                    <a:pt x="3216263" y="1003299"/>
                  </a:lnTo>
                  <a:close/>
                </a:path>
                <a:path w="3322320" h="2451100">
                  <a:moveTo>
                    <a:pt x="118756" y="1003299"/>
                  </a:moveTo>
                  <a:lnTo>
                    <a:pt x="121639" y="1003299"/>
                  </a:lnTo>
                  <a:lnTo>
                    <a:pt x="123426" y="990599"/>
                  </a:lnTo>
                  <a:lnTo>
                    <a:pt x="118576" y="990599"/>
                  </a:lnTo>
                  <a:lnTo>
                    <a:pt x="118756" y="1003299"/>
                  </a:lnTo>
                  <a:close/>
                </a:path>
                <a:path w="3322320" h="2451100">
                  <a:moveTo>
                    <a:pt x="79478" y="1003299"/>
                  </a:moveTo>
                  <a:lnTo>
                    <a:pt x="118603" y="1003299"/>
                  </a:lnTo>
                  <a:lnTo>
                    <a:pt x="111056" y="990599"/>
                  </a:lnTo>
                  <a:lnTo>
                    <a:pt x="79126" y="990599"/>
                  </a:lnTo>
                  <a:lnTo>
                    <a:pt x="79478" y="1003299"/>
                  </a:lnTo>
                  <a:close/>
                </a:path>
                <a:path w="3322320" h="2451100">
                  <a:moveTo>
                    <a:pt x="65320" y="1003299"/>
                  </a:moveTo>
                  <a:lnTo>
                    <a:pt x="73565" y="1003299"/>
                  </a:lnTo>
                  <a:lnTo>
                    <a:pt x="72934" y="990599"/>
                  </a:lnTo>
                  <a:lnTo>
                    <a:pt x="72728" y="990599"/>
                  </a:lnTo>
                  <a:lnTo>
                    <a:pt x="65320" y="1003299"/>
                  </a:lnTo>
                  <a:close/>
                </a:path>
                <a:path w="3322320" h="2451100">
                  <a:moveTo>
                    <a:pt x="35072" y="1003299"/>
                  </a:moveTo>
                  <a:lnTo>
                    <a:pt x="56989" y="1003299"/>
                  </a:lnTo>
                  <a:lnTo>
                    <a:pt x="61155" y="990599"/>
                  </a:lnTo>
                  <a:lnTo>
                    <a:pt x="34467" y="990599"/>
                  </a:lnTo>
                  <a:lnTo>
                    <a:pt x="35072" y="1003299"/>
                  </a:lnTo>
                  <a:close/>
                </a:path>
                <a:path w="3322320" h="2451100">
                  <a:moveTo>
                    <a:pt x="13547" y="1003299"/>
                  </a:moveTo>
                  <a:lnTo>
                    <a:pt x="29548" y="1003299"/>
                  </a:lnTo>
                  <a:lnTo>
                    <a:pt x="28076" y="990599"/>
                  </a:lnTo>
                  <a:lnTo>
                    <a:pt x="16256" y="990599"/>
                  </a:lnTo>
                  <a:lnTo>
                    <a:pt x="13547" y="1003299"/>
                  </a:lnTo>
                  <a:close/>
                </a:path>
                <a:path w="3322320" h="2451100">
                  <a:moveTo>
                    <a:pt x="3241525" y="1015999"/>
                  </a:moveTo>
                  <a:lnTo>
                    <a:pt x="3308786" y="1015999"/>
                  </a:lnTo>
                  <a:lnTo>
                    <a:pt x="3309000" y="1003299"/>
                  </a:lnTo>
                  <a:lnTo>
                    <a:pt x="3240448" y="1003299"/>
                  </a:lnTo>
                  <a:lnTo>
                    <a:pt x="3241525" y="1015999"/>
                  </a:lnTo>
                  <a:close/>
                </a:path>
                <a:path w="3322320" h="2451100">
                  <a:moveTo>
                    <a:pt x="3213786" y="1015999"/>
                  </a:moveTo>
                  <a:lnTo>
                    <a:pt x="3227546" y="1015999"/>
                  </a:lnTo>
                  <a:lnTo>
                    <a:pt x="3230055" y="1003299"/>
                  </a:lnTo>
                  <a:lnTo>
                    <a:pt x="3207854" y="1003299"/>
                  </a:lnTo>
                  <a:lnTo>
                    <a:pt x="3213786" y="1015999"/>
                  </a:lnTo>
                  <a:close/>
                </a:path>
                <a:path w="3322320" h="2451100">
                  <a:moveTo>
                    <a:pt x="110763" y="1015999"/>
                  </a:moveTo>
                  <a:lnTo>
                    <a:pt x="114145" y="1003299"/>
                  </a:lnTo>
                  <a:lnTo>
                    <a:pt x="110358" y="1003299"/>
                  </a:lnTo>
                  <a:lnTo>
                    <a:pt x="110763" y="1015999"/>
                  </a:lnTo>
                  <a:close/>
                </a:path>
                <a:path w="3322320" h="2451100">
                  <a:moveTo>
                    <a:pt x="62218" y="1028699"/>
                  </a:moveTo>
                  <a:lnTo>
                    <a:pt x="103980" y="1028699"/>
                  </a:lnTo>
                  <a:lnTo>
                    <a:pt x="106777" y="1015999"/>
                  </a:lnTo>
                  <a:lnTo>
                    <a:pt x="105714" y="1015999"/>
                  </a:lnTo>
                  <a:lnTo>
                    <a:pt x="110358" y="1003299"/>
                  </a:lnTo>
                  <a:lnTo>
                    <a:pt x="66297" y="1003299"/>
                  </a:lnTo>
                  <a:lnTo>
                    <a:pt x="65526" y="1015999"/>
                  </a:lnTo>
                  <a:lnTo>
                    <a:pt x="62218" y="1028699"/>
                  </a:lnTo>
                  <a:close/>
                </a:path>
                <a:path w="3322320" h="2451100">
                  <a:moveTo>
                    <a:pt x="8869" y="1015999"/>
                  </a:moveTo>
                  <a:lnTo>
                    <a:pt x="63467" y="1015999"/>
                  </a:lnTo>
                  <a:lnTo>
                    <a:pt x="66297" y="1003299"/>
                  </a:lnTo>
                  <a:lnTo>
                    <a:pt x="10480" y="1003299"/>
                  </a:lnTo>
                  <a:lnTo>
                    <a:pt x="8869" y="1015999"/>
                  </a:lnTo>
                  <a:close/>
                </a:path>
                <a:path w="3322320" h="2451100">
                  <a:moveTo>
                    <a:pt x="3243446" y="1028699"/>
                  </a:moveTo>
                  <a:lnTo>
                    <a:pt x="3304684" y="1028699"/>
                  </a:lnTo>
                  <a:lnTo>
                    <a:pt x="3305691" y="1015999"/>
                  </a:lnTo>
                  <a:lnTo>
                    <a:pt x="3245417" y="1015999"/>
                  </a:lnTo>
                  <a:lnTo>
                    <a:pt x="3243446" y="1028699"/>
                  </a:lnTo>
                  <a:close/>
                </a:path>
                <a:path w="3322320" h="2451100">
                  <a:moveTo>
                    <a:pt x="3230543" y="1028699"/>
                  </a:moveTo>
                  <a:lnTo>
                    <a:pt x="3235190" y="1028699"/>
                  </a:lnTo>
                  <a:lnTo>
                    <a:pt x="3233413" y="1015999"/>
                  </a:lnTo>
                  <a:lnTo>
                    <a:pt x="3226458" y="1015999"/>
                  </a:lnTo>
                  <a:lnTo>
                    <a:pt x="3230543" y="1028699"/>
                  </a:lnTo>
                  <a:close/>
                </a:path>
                <a:path w="3322320" h="2451100">
                  <a:moveTo>
                    <a:pt x="3215534" y="1028699"/>
                  </a:moveTo>
                  <a:lnTo>
                    <a:pt x="3225274" y="1028699"/>
                  </a:lnTo>
                  <a:lnTo>
                    <a:pt x="3226458" y="1015999"/>
                  </a:lnTo>
                  <a:lnTo>
                    <a:pt x="3215272" y="1015999"/>
                  </a:lnTo>
                  <a:lnTo>
                    <a:pt x="3215534" y="1028699"/>
                  </a:lnTo>
                  <a:close/>
                </a:path>
                <a:path w="3322320" h="2451100">
                  <a:moveTo>
                    <a:pt x="1873" y="1028699"/>
                  </a:moveTo>
                  <a:lnTo>
                    <a:pt x="53495" y="1028699"/>
                  </a:lnTo>
                  <a:lnTo>
                    <a:pt x="46598" y="1015999"/>
                  </a:lnTo>
                  <a:lnTo>
                    <a:pt x="8769" y="1015999"/>
                  </a:lnTo>
                  <a:lnTo>
                    <a:pt x="1873" y="1028699"/>
                  </a:lnTo>
                  <a:close/>
                </a:path>
                <a:path w="3322320" h="2451100">
                  <a:moveTo>
                    <a:pt x="3231357" y="1041399"/>
                  </a:moveTo>
                  <a:lnTo>
                    <a:pt x="3313724" y="1041399"/>
                  </a:lnTo>
                  <a:lnTo>
                    <a:pt x="3318989" y="1028699"/>
                  </a:lnTo>
                  <a:lnTo>
                    <a:pt x="3233997" y="1028699"/>
                  </a:lnTo>
                  <a:lnTo>
                    <a:pt x="3231357" y="1041399"/>
                  </a:lnTo>
                  <a:close/>
                </a:path>
                <a:path w="3322320" h="2451100">
                  <a:moveTo>
                    <a:pt x="3205275" y="1041399"/>
                  </a:moveTo>
                  <a:lnTo>
                    <a:pt x="3231357" y="1041399"/>
                  </a:lnTo>
                  <a:lnTo>
                    <a:pt x="3230281" y="1028699"/>
                  </a:lnTo>
                  <a:lnTo>
                    <a:pt x="3206493" y="1028699"/>
                  </a:lnTo>
                  <a:lnTo>
                    <a:pt x="3205275" y="1041399"/>
                  </a:lnTo>
                  <a:close/>
                </a:path>
                <a:path w="3322320" h="2451100">
                  <a:moveTo>
                    <a:pt x="13665" y="1041399"/>
                  </a:moveTo>
                  <a:lnTo>
                    <a:pt x="106830" y="1041399"/>
                  </a:lnTo>
                  <a:lnTo>
                    <a:pt x="109248" y="1028699"/>
                  </a:lnTo>
                  <a:lnTo>
                    <a:pt x="8975" y="1028699"/>
                  </a:lnTo>
                  <a:lnTo>
                    <a:pt x="13665" y="1041399"/>
                  </a:lnTo>
                  <a:close/>
                </a:path>
                <a:path w="3322320" h="2451100">
                  <a:moveTo>
                    <a:pt x="3295779" y="1066799"/>
                  </a:moveTo>
                  <a:lnTo>
                    <a:pt x="3314692" y="1066799"/>
                  </a:lnTo>
                  <a:lnTo>
                    <a:pt x="3315674" y="1054099"/>
                  </a:lnTo>
                  <a:lnTo>
                    <a:pt x="3315290" y="1041399"/>
                  </a:lnTo>
                  <a:lnTo>
                    <a:pt x="3268769" y="1041399"/>
                  </a:lnTo>
                  <a:lnTo>
                    <a:pt x="3277041" y="1054099"/>
                  </a:lnTo>
                  <a:lnTo>
                    <a:pt x="3303926" y="1054099"/>
                  </a:lnTo>
                  <a:lnTo>
                    <a:pt x="3295779" y="1066799"/>
                  </a:lnTo>
                  <a:close/>
                </a:path>
                <a:path w="3322320" h="2451100">
                  <a:moveTo>
                    <a:pt x="3214551" y="1054099"/>
                  </a:moveTo>
                  <a:lnTo>
                    <a:pt x="3261046" y="1054099"/>
                  </a:lnTo>
                  <a:lnTo>
                    <a:pt x="3268738" y="1041399"/>
                  </a:lnTo>
                  <a:lnTo>
                    <a:pt x="3220236" y="1041399"/>
                  </a:lnTo>
                  <a:lnTo>
                    <a:pt x="3214551" y="1054099"/>
                  </a:lnTo>
                  <a:close/>
                </a:path>
                <a:path w="3322320" h="2451100">
                  <a:moveTo>
                    <a:pt x="91370" y="1054099"/>
                  </a:moveTo>
                  <a:lnTo>
                    <a:pt x="110444" y="1054099"/>
                  </a:lnTo>
                  <a:lnTo>
                    <a:pt x="106626" y="1041399"/>
                  </a:lnTo>
                  <a:lnTo>
                    <a:pt x="88387" y="1041399"/>
                  </a:lnTo>
                  <a:lnTo>
                    <a:pt x="91370" y="1054099"/>
                  </a:lnTo>
                  <a:close/>
                </a:path>
                <a:path w="3322320" h="2451100">
                  <a:moveTo>
                    <a:pt x="83923" y="1053117"/>
                  </a:moveTo>
                  <a:lnTo>
                    <a:pt x="87490" y="1041399"/>
                  </a:lnTo>
                  <a:lnTo>
                    <a:pt x="80435" y="1041399"/>
                  </a:lnTo>
                  <a:lnTo>
                    <a:pt x="83923" y="1053117"/>
                  </a:lnTo>
                  <a:close/>
                </a:path>
                <a:path w="3322320" h="2451100">
                  <a:moveTo>
                    <a:pt x="83624" y="1054099"/>
                  </a:moveTo>
                  <a:lnTo>
                    <a:pt x="83923" y="1053117"/>
                  </a:lnTo>
                  <a:lnTo>
                    <a:pt x="80435" y="1041399"/>
                  </a:lnTo>
                  <a:lnTo>
                    <a:pt x="83624" y="1054099"/>
                  </a:lnTo>
                  <a:close/>
                </a:path>
                <a:path w="3322320" h="2451100">
                  <a:moveTo>
                    <a:pt x="6718" y="1054099"/>
                  </a:moveTo>
                  <a:lnTo>
                    <a:pt x="83624" y="1054099"/>
                  </a:lnTo>
                  <a:lnTo>
                    <a:pt x="80435" y="1041399"/>
                  </a:lnTo>
                  <a:lnTo>
                    <a:pt x="11319" y="1041399"/>
                  </a:lnTo>
                  <a:lnTo>
                    <a:pt x="6718" y="1054099"/>
                  </a:lnTo>
                  <a:close/>
                </a:path>
                <a:path w="3322320" h="2451100">
                  <a:moveTo>
                    <a:pt x="81664" y="1066799"/>
                  </a:moveTo>
                  <a:lnTo>
                    <a:pt x="87995" y="1066799"/>
                  </a:lnTo>
                  <a:lnTo>
                    <a:pt x="83923" y="1053117"/>
                  </a:lnTo>
                  <a:lnTo>
                    <a:pt x="83624" y="1054099"/>
                  </a:lnTo>
                  <a:lnTo>
                    <a:pt x="82415" y="1054099"/>
                  </a:lnTo>
                  <a:lnTo>
                    <a:pt x="81664" y="1066799"/>
                  </a:lnTo>
                  <a:close/>
                </a:path>
                <a:path w="3322320" h="2451100">
                  <a:moveTo>
                    <a:pt x="3267594" y="1066799"/>
                  </a:moveTo>
                  <a:lnTo>
                    <a:pt x="3294687" y="1066799"/>
                  </a:lnTo>
                  <a:lnTo>
                    <a:pt x="3295239" y="1054099"/>
                  </a:lnTo>
                  <a:lnTo>
                    <a:pt x="3266594" y="1054099"/>
                  </a:lnTo>
                  <a:lnTo>
                    <a:pt x="3267594" y="1066799"/>
                  </a:lnTo>
                  <a:close/>
                </a:path>
                <a:path w="3322320" h="2451100">
                  <a:moveTo>
                    <a:pt x="3219088" y="1066799"/>
                  </a:moveTo>
                  <a:lnTo>
                    <a:pt x="3261772" y="1066799"/>
                  </a:lnTo>
                  <a:lnTo>
                    <a:pt x="3260171" y="1054099"/>
                  </a:lnTo>
                  <a:lnTo>
                    <a:pt x="3221219" y="1054099"/>
                  </a:lnTo>
                  <a:lnTo>
                    <a:pt x="3219088" y="1066799"/>
                  </a:lnTo>
                  <a:close/>
                </a:path>
                <a:path w="3322320" h="2451100">
                  <a:moveTo>
                    <a:pt x="105329" y="1066799"/>
                  </a:moveTo>
                  <a:lnTo>
                    <a:pt x="110584" y="1054099"/>
                  </a:lnTo>
                  <a:lnTo>
                    <a:pt x="102625" y="1054099"/>
                  </a:lnTo>
                  <a:lnTo>
                    <a:pt x="105329" y="1066799"/>
                  </a:lnTo>
                  <a:close/>
                </a:path>
                <a:path w="3322320" h="2451100">
                  <a:moveTo>
                    <a:pt x="87995" y="1066799"/>
                  </a:moveTo>
                  <a:lnTo>
                    <a:pt x="99615" y="1066799"/>
                  </a:lnTo>
                  <a:lnTo>
                    <a:pt x="102625" y="1054099"/>
                  </a:lnTo>
                  <a:lnTo>
                    <a:pt x="90600" y="1054099"/>
                  </a:lnTo>
                  <a:lnTo>
                    <a:pt x="87995" y="1066799"/>
                  </a:lnTo>
                  <a:close/>
                </a:path>
                <a:path w="3322320" h="2451100">
                  <a:moveTo>
                    <a:pt x="74409" y="1066799"/>
                  </a:moveTo>
                  <a:lnTo>
                    <a:pt x="81664" y="1066799"/>
                  </a:lnTo>
                  <a:lnTo>
                    <a:pt x="79863" y="1054099"/>
                  </a:lnTo>
                  <a:lnTo>
                    <a:pt x="76369" y="1054099"/>
                  </a:lnTo>
                  <a:lnTo>
                    <a:pt x="74409" y="1066799"/>
                  </a:lnTo>
                  <a:close/>
                </a:path>
                <a:path w="3322320" h="2451100">
                  <a:moveTo>
                    <a:pt x="4497" y="1066799"/>
                  </a:moveTo>
                  <a:lnTo>
                    <a:pt x="72775" y="1066799"/>
                  </a:lnTo>
                  <a:lnTo>
                    <a:pt x="69865" y="1054099"/>
                  </a:lnTo>
                  <a:lnTo>
                    <a:pt x="4643" y="1054099"/>
                  </a:lnTo>
                  <a:lnTo>
                    <a:pt x="4497" y="1066799"/>
                  </a:lnTo>
                  <a:close/>
                </a:path>
                <a:path w="3322320" h="2451100">
                  <a:moveTo>
                    <a:pt x="3217687" y="1142999"/>
                  </a:moveTo>
                  <a:lnTo>
                    <a:pt x="3319688" y="1142999"/>
                  </a:lnTo>
                  <a:lnTo>
                    <a:pt x="3320539" y="1130299"/>
                  </a:lnTo>
                  <a:lnTo>
                    <a:pt x="3321787" y="1117599"/>
                  </a:lnTo>
                  <a:lnTo>
                    <a:pt x="3321907" y="1104899"/>
                  </a:lnTo>
                  <a:lnTo>
                    <a:pt x="3319984" y="1092199"/>
                  </a:lnTo>
                  <a:lnTo>
                    <a:pt x="3315104" y="1079499"/>
                  </a:lnTo>
                  <a:lnTo>
                    <a:pt x="3313963" y="1066799"/>
                  </a:lnTo>
                  <a:lnTo>
                    <a:pt x="3271388" y="1066799"/>
                  </a:lnTo>
                  <a:lnTo>
                    <a:pt x="3270536" y="1079499"/>
                  </a:lnTo>
                  <a:lnTo>
                    <a:pt x="3265781" y="1079499"/>
                  </a:lnTo>
                  <a:lnTo>
                    <a:pt x="3263367" y="1092199"/>
                  </a:lnTo>
                  <a:lnTo>
                    <a:pt x="3222947" y="1092199"/>
                  </a:lnTo>
                  <a:lnTo>
                    <a:pt x="3223585" y="1104899"/>
                  </a:lnTo>
                  <a:lnTo>
                    <a:pt x="3261033" y="1104899"/>
                  </a:lnTo>
                  <a:lnTo>
                    <a:pt x="3259484" y="1117599"/>
                  </a:lnTo>
                  <a:lnTo>
                    <a:pt x="3219227" y="1117599"/>
                  </a:lnTo>
                  <a:lnTo>
                    <a:pt x="3219997" y="1130299"/>
                  </a:lnTo>
                  <a:lnTo>
                    <a:pt x="3221573" y="1130299"/>
                  </a:lnTo>
                  <a:lnTo>
                    <a:pt x="3217687" y="1142999"/>
                  </a:lnTo>
                  <a:close/>
                </a:path>
                <a:path w="3322320" h="2451100">
                  <a:moveTo>
                    <a:pt x="3266160" y="1079499"/>
                  </a:moveTo>
                  <a:lnTo>
                    <a:pt x="3271388" y="1066799"/>
                  </a:lnTo>
                  <a:lnTo>
                    <a:pt x="3266208" y="1066799"/>
                  </a:lnTo>
                  <a:lnTo>
                    <a:pt x="3266160" y="1079499"/>
                  </a:lnTo>
                  <a:close/>
                </a:path>
                <a:path w="3322320" h="2451100">
                  <a:moveTo>
                    <a:pt x="3255980" y="1079499"/>
                  </a:moveTo>
                  <a:lnTo>
                    <a:pt x="3258144" y="1079499"/>
                  </a:lnTo>
                  <a:lnTo>
                    <a:pt x="3264323" y="1066799"/>
                  </a:lnTo>
                  <a:lnTo>
                    <a:pt x="3254465" y="1066799"/>
                  </a:lnTo>
                  <a:lnTo>
                    <a:pt x="3255980" y="1079499"/>
                  </a:lnTo>
                  <a:close/>
                </a:path>
                <a:path w="3322320" h="2451100">
                  <a:moveTo>
                    <a:pt x="3221345" y="1079499"/>
                  </a:moveTo>
                  <a:lnTo>
                    <a:pt x="3253335" y="1079499"/>
                  </a:lnTo>
                  <a:lnTo>
                    <a:pt x="3254465" y="1066799"/>
                  </a:lnTo>
                  <a:lnTo>
                    <a:pt x="3222257" y="1066799"/>
                  </a:lnTo>
                  <a:lnTo>
                    <a:pt x="3221345" y="1079499"/>
                  </a:lnTo>
                  <a:close/>
                </a:path>
                <a:path w="3322320" h="2451100">
                  <a:moveTo>
                    <a:pt x="79917" y="1079499"/>
                  </a:moveTo>
                  <a:lnTo>
                    <a:pt x="102385" y="1079499"/>
                  </a:lnTo>
                  <a:lnTo>
                    <a:pt x="98878" y="1066799"/>
                  </a:lnTo>
                  <a:lnTo>
                    <a:pt x="85012" y="1066799"/>
                  </a:lnTo>
                  <a:lnTo>
                    <a:pt x="79917" y="1079499"/>
                  </a:lnTo>
                  <a:close/>
                </a:path>
                <a:path w="3322320" h="2451100">
                  <a:moveTo>
                    <a:pt x="1752" y="1079499"/>
                  </a:moveTo>
                  <a:lnTo>
                    <a:pt x="70879" y="1079499"/>
                  </a:lnTo>
                  <a:lnTo>
                    <a:pt x="70815" y="1066799"/>
                  </a:lnTo>
                  <a:lnTo>
                    <a:pt x="3156" y="1066799"/>
                  </a:lnTo>
                  <a:lnTo>
                    <a:pt x="1752" y="1079499"/>
                  </a:lnTo>
                  <a:close/>
                </a:path>
                <a:path w="3322320" h="2451100">
                  <a:moveTo>
                    <a:pt x="3214470" y="1092199"/>
                  </a:moveTo>
                  <a:lnTo>
                    <a:pt x="3255632" y="1092199"/>
                  </a:lnTo>
                  <a:lnTo>
                    <a:pt x="3253146" y="1079499"/>
                  </a:lnTo>
                  <a:lnTo>
                    <a:pt x="3219460" y="1079499"/>
                  </a:lnTo>
                  <a:lnTo>
                    <a:pt x="3214211" y="1090458"/>
                  </a:lnTo>
                  <a:lnTo>
                    <a:pt x="3214470" y="1092199"/>
                  </a:lnTo>
                  <a:close/>
                </a:path>
                <a:path w="3322320" h="2451100">
                  <a:moveTo>
                    <a:pt x="3211038" y="1092199"/>
                  </a:moveTo>
                  <a:lnTo>
                    <a:pt x="3213377" y="1092199"/>
                  </a:lnTo>
                  <a:lnTo>
                    <a:pt x="3214211" y="1090458"/>
                  </a:lnTo>
                  <a:lnTo>
                    <a:pt x="3212584" y="1079499"/>
                  </a:lnTo>
                  <a:lnTo>
                    <a:pt x="3211038" y="1092199"/>
                  </a:lnTo>
                  <a:close/>
                </a:path>
                <a:path w="3322320" h="2451100">
                  <a:moveTo>
                    <a:pt x="103767" y="1092199"/>
                  </a:moveTo>
                  <a:lnTo>
                    <a:pt x="104272" y="1079499"/>
                  </a:lnTo>
                  <a:lnTo>
                    <a:pt x="101601" y="1079499"/>
                  </a:lnTo>
                  <a:lnTo>
                    <a:pt x="103767" y="1092199"/>
                  </a:lnTo>
                  <a:close/>
                </a:path>
                <a:path w="3322320" h="2451100">
                  <a:moveTo>
                    <a:pt x="97256" y="1092199"/>
                  </a:moveTo>
                  <a:lnTo>
                    <a:pt x="99446" y="1092199"/>
                  </a:lnTo>
                  <a:lnTo>
                    <a:pt x="101601" y="1079499"/>
                  </a:lnTo>
                  <a:lnTo>
                    <a:pt x="94984" y="1079499"/>
                  </a:lnTo>
                  <a:lnTo>
                    <a:pt x="97256" y="1092199"/>
                  </a:lnTo>
                  <a:close/>
                </a:path>
                <a:path w="3322320" h="2451100">
                  <a:moveTo>
                    <a:pt x="1893" y="1092199"/>
                  </a:moveTo>
                  <a:lnTo>
                    <a:pt x="91516" y="1092199"/>
                  </a:lnTo>
                  <a:lnTo>
                    <a:pt x="94885" y="1079499"/>
                  </a:lnTo>
                  <a:lnTo>
                    <a:pt x="1415" y="1079499"/>
                  </a:lnTo>
                  <a:lnTo>
                    <a:pt x="1893" y="1092199"/>
                  </a:lnTo>
                  <a:close/>
                </a:path>
                <a:path w="3322320" h="2451100">
                  <a:moveTo>
                    <a:pt x="3210010" y="1104899"/>
                  </a:moveTo>
                  <a:lnTo>
                    <a:pt x="3217370" y="1104899"/>
                  </a:lnTo>
                  <a:lnTo>
                    <a:pt x="3219250" y="1092199"/>
                  </a:lnTo>
                  <a:lnTo>
                    <a:pt x="3210893" y="1092199"/>
                  </a:lnTo>
                  <a:lnTo>
                    <a:pt x="3210010" y="1104899"/>
                  </a:lnTo>
                  <a:close/>
                </a:path>
                <a:path w="3322320" h="2451100">
                  <a:moveTo>
                    <a:pt x="12848" y="1104899"/>
                  </a:moveTo>
                  <a:lnTo>
                    <a:pt x="101607" y="1104899"/>
                  </a:lnTo>
                  <a:lnTo>
                    <a:pt x="99676" y="1092199"/>
                  </a:lnTo>
                  <a:lnTo>
                    <a:pt x="4524" y="1092199"/>
                  </a:lnTo>
                  <a:lnTo>
                    <a:pt x="12848" y="1104899"/>
                  </a:lnTo>
                  <a:close/>
                </a:path>
                <a:path w="3322320" h="2451100">
                  <a:moveTo>
                    <a:pt x="3247990" y="1117599"/>
                  </a:moveTo>
                  <a:lnTo>
                    <a:pt x="3254253" y="1117599"/>
                  </a:lnTo>
                  <a:lnTo>
                    <a:pt x="3255447" y="1104899"/>
                  </a:lnTo>
                  <a:lnTo>
                    <a:pt x="3247990" y="1117599"/>
                  </a:lnTo>
                  <a:close/>
                </a:path>
                <a:path w="3322320" h="2451100">
                  <a:moveTo>
                    <a:pt x="3230825" y="1117599"/>
                  </a:moveTo>
                  <a:lnTo>
                    <a:pt x="3247990" y="1117599"/>
                  </a:lnTo>
                  <a:lnTo>
                    <a:pt x="3251553" y="1104899"/>
                  </a:lnTo>
                  <a:lnTo>
                    <a:pt x="3223830" y="1104899"/>
                  </a:lnTo>
                  <a:lnTo>
                    <a:pt x="3230825" y="1117599"/>
                  </a:lnTo>
                  <a:close/>
                </a:path>
                <a:path w="3322320" h="2451100">
                  <a:moveTo>
                    <a:pt x="7507" y="1117599"/>
                  </a:moveTo>
                  <a:lnTo>
                    <a:pt x="103203" y="1117599"/>
                  </a:lnTo>
                  <a:lnTo>
                    <a:pt x="101649" y="1104899"/>
                  </a:lnTo>
                  <a:lnTo>
                    <a:pt x="6404" y="1104899"/>
                  </a:lnTo>
                  <a:lnTo>
                    <a:pt x="7507" y="1117599"/>
                  </a:lnTo>
                  <a:close/>
                </a:path>
                <a:path w="3322320" h="2451100">
                  <a:moveTo>
                    <a:pt x="82335" y="1130299"/>
                  </a:moveTo>
                  <a:lnTo>
                    <a:pt x="100217" y="1130299"/>
                  </a:lnTo>
                  <a:lnTo>
                    <a:pt x="103987" y="1117599"/>
                  </a:lnTo>
                  <a:lnTo>
                    <a:pt x="73353" y="1117599"/>
                  </a:lnTo>
                  <a:lnTo>
                    <a:pt x="82335" y="1130299"/>
                  </a:lnTo>
                  <a:close/>
                </a:path>
                <a:path w="3322320" h="2451100">
                  <a:moveTo>
                    <a:pt x="66735" y="1130299"/>
                  </a:moveTo>
                  <a:lnTo>
                    <a:pt x="70150" y="1130299"/>
                  </a:lnTo>
                  <a:lnTo>
                    <a:pt x="73353" y="1117599"/>
                  </a:lnTo>
                  <a:lnTo>
                    <a:pt x="66137" y="1117599"/>
                  </a:lnTo>
                  <a:lnTo>
                    <a:pt x="66735" y="1130299"/>
                  </a:lnTo>
                  <a:close/>
                </a:path>
                <a:path w="3322320" h="2451100">
                  <a:moveTo>
                    <a:pt x="305" y="1130299"/>
                  </a:moveTo>
                  <a:lnTo>
                    <a:pt x="51023" y="1130299"/>
                  </a:lnTo>
                  <a:lnTo>
                    <a:pt x="52943" y="1117599"/>
                  </a:lnTo>
                  <a:lnTo>
                    <a:pt x="318" y="1117599"/>
                  </a:lnTo>
                  <a:lnTo>
                    <a:pt x="305" y="1130299"/>
                  </a:lnTo>
                  <a:close/>
                </a:path>
                <a:path w="3322320" h="2451100">
                  <a:moveTo>
                    <a:pt x="3210103" y="1142999"/>
                  </a:moveTo>
                  <a:lnTo>
                    <a:pt x="3213624" y="1142999"/>
                  </a:lnTo>
                  <a:lnTo>
                    <a:pt x="3216533" y="1130299"/>
                  </a:lnTo>
                  <a:lnTo>
                    <a:pt x="3210103" y="1142999"/>
                  </a:lnTo>
                  <a:close/>
                </a:path>
                <a:path w="3322320" h="2451100">
                  <a:moveTo>
                    <a:pt x="94293" y="1142999"/>
                  </a:moveTo>
                  <a:lnTo>
                    <a:pt x="98632" y="1142999"/>
                  </a:lnTo>
                  <a:lnTo>
                    <a:pt x="95077" y="1130299"/>
                  </a:lnTo>
                  <a:lnTo>
                    <a:pt x="92227" y="1130299"/>
                  </a:lnTo>
                  <a:lnTo>
                    <a:pt x="94293" y="1142999"/>
                  </a:lnTo>
                  <a:close/>
                </a:path>
                <a:path w="3322320" h="2451100">
                  <a:moveTo>
                    <a:pt x="62723" y="1142999"/>
                  </a:moveTo>
                  <a:lnTo>
                    <a:pt x="70649" y="1142999"/>
                  </a:lnTo>
                  <a:lnTo>
                    <a:pt x="70270" y="1130299"/>
                  </a:lnTo>
                  <a:lnTo>
                    <a:pt x="64178" y="1130299"/>
                  </a:lnTo>
                  <a:lnTo>
                    <a:pt x="62723" y="1142999"/>
                  </a:lnTo>
                  <a:close/>
                </a:path>
                <a:path w="3322320" h="2451100">
                  <a:moveTo>
                    <a:pt x="1122" y="1155699"/>
                  </a:moveTo>
                  <a:lnTo>
                    <a:pt x="3999" y="1142999"/>
                  </a:lnTo>
                  <a:lnTo>
                    <a:pt x="61952" y="1142999"/>
                  </a:lnTo>
                  <a:lnTo>
                    <a:pt x="62590" y="1130299"/>
                  </a:lnTo>
                  <a:lnTo>
                    <a:pt x="272" y="1130299"/>
                  </a:lnTo>
                  <a:lnTo>
                    <a:pt x="916" y="1142999"/>
                  </a:lnTo>
                  <a:lnTo>
                    <a:pt x="1122" y="1155699"/>
                  </a:lnTo>
                  <a:close/>
                </a:path>
                <a:path w="3322320" h="2451100">
                  <a:moveTo>
                    <a:pt x="3226093" y="1155699"/>
                  </a:moveTo>
                  <a:lnTo>
                    <a:pt x="3319677" y="1155699"/>
                  </a:lnTo>
                  <a:lnTo>
                    <a:pt x="3320143" y="1142999"/>
                  </a:lnTo>
                  <a:lnTo>
                    <a:pt x="3221255" y="1142999"/>
                  </a:lnTo>
                  <a:lnTo>
                    <a:pt x="3226093" y="1155699"/>
                  </a:lnTo>
                  <a:close/>
                </a:path>
                <a:path w="3322320" h="2451100">
                  <a:moveTo>
                    <a:pt x="107853" y="1155699"/>
                  </a:moveTo>
                  <a:lnTo>
                    <a:pt x="112045" y="1155699"/>
                  </a:lnTo>
                  <a:lnTo>
                    <a:pt x="112165" y="1142999"/>
                  </a:lnTo>
                  <a:lnTo>
                    <a:pt x="110471" y="1142999"/>
                  </a:lnTo>
                  <a:lnTo>
                    <a:pt x="107853" y="1155699"/>
                  </a:lnTo>
                  <a:close/>
                </a:path>
                <a:path w="3322320" h="2451100">
                  <a:moveTo>
                    <a:pt x="90713" y="1155699"/>
                  </a:moveTo>
                  <a:lnTo>
                    <a:pt x="93044" y="1155699"/>
                  </a:lnTo>
                  <a:lnTo>
                    <a:pt x="102478" y="1142999"/>
                  </a:lnTo>
                  <a:lnTo>
                    <a:pt x="89151" y="1142999"/>
                  </a:lnTo>
                  <a:lnTo>
                    <a:pt x="90713" y="1155699"/>
                  </a:lnTo>
                  <a:close/>
                </a:path>
                <a:path w="3322320" h="2451100">
                  <a:moveTo>
                    <a:pt x="22409" y="1155699"/>
                  </a:moveTo>
                  <a:lnTo>
                    <a:pt x="76648" y="1155699"/>
                  </a:lnTo>
                  <a:lnTo>
                    <a:pt x="79212" y="1142999"/>
                  </a:lnTo>
                  <a:lnTo>
                    <a:pt x="19264" y="1142999"/>
                  </a:lnTo>
                  <a:lnTo>
                    <a:pt x="22409" y="1155699"/>
                  </a:lnTo>
                  <a:close/>
                </a:path>
                <a:path w="3322320" h="2451100">
                  <a:moveTo>
                    <a:pt x="5966" y="1155699"/>
                  </a:moveTo>
                  <a:lnTo>
                    <a:pt x="7673" y="1155699"/>
                  </a:lnTo>
                  <a:lnTo>
                    <a:pt x="7002" y="1142999"/>
                  </a:lnTo>
                  <a:lnTo>
                    <a:pt x="3999" y="1142999"/>
                  </a:lnTo>
                  <a:lnTo>
                    <a:pt x="5966" y="1155699"/>
                  </a:lnTo>
                  <a:close/>
                </a:path>
                <a:path w="3322320" h="2451100">
                  <a:moveTo>
                    <a:pt x="3259707" y="1181099"/>
                  </a:moveTo>
                  <a:lnTo>
                    <a:pt x="3317541" y="1181099"/>
                  </a:lnTo>
                  <a:lnTo>
                    <a:pt x="3319036" y="1155699"/>
                  </a:lnTo>
                  <a:lnTo>
                    <a:pt x="3222458" y="1155699"/>
                  </a:lnTo>
                  <a:lnTo>
                    <a:pt x="3223290" y="1168399"/>
                  </a:lnTo>
                  <a:lnTo>
                    <a:pt x="3259593" y="1168399"/>
                  </a:lnTo>
                  <a:lnTo>
                    <a:pt x="3259707" y="1181099"/>
                  </a:lnTo>
                  <a:close/>
                </a:path>
                <a:path w="3322320" h="2451100">
                  <a:moveTo>
                    <a:pt x="67068" y="1168399"/>
                  </a:moveTo>
                  <a:lnTo>
                    <a:pt x="100964" y="1168399"/>
                  </a:lnTo>
                  <a:lnTo>
                    <a:pt x="107621" y="1155699"/>
                  </a:lnTo>
                  <a:lnTo>
                    <a:pt x="65141" y="1155699"/>
                  </a:lnTo>
                  <a:lnTo>
                    <a:pt x="67068" y="1168399"/>
                  </a:lnTo>
                  <a:close/>
                </a:path>
                <a:path w="3322320" h="2451100">
                  <a:moveTo>
                    <a:pt x="24010" y="1181099"/>
                  </a:moveTo>
                  <a:lnTo>
                    <a:pt x="98492" y="1181099"/>
                  </a:lnTo>
                  <a:lnTo>
                    <a:pt x="101232" y="1168399"/>
                  </a:lnTo>
                  <a:lnTo>
                    <a:pt x="55434" y="1168399"/>
                  </a:lnTo>
                  <a:lnTo>
                    <a:pt x="63334" y="1155699"/>
                  </a:lnTo>
                  <a:lnTo>
                    <a:pt x="22449" y="1155699"/>
                  </a:lnTo>
                  <a:lnTo>
                    <a:pt x="24010" y="1181099"/>
                  </a:lnTo>
                  <a:close/>
                </a:path>
                <a:path w="3322320" h="2451100">
                  <a:moveTo>
                    <a:pt x="6667" y="1168399"/>
                  </a:moveTo>
                  <a:lnTo>
                    <a:pt x="15639" y="1168399"/>
                  </a:lnTo>
                  <a:lnTo>
                    <a:pt x="17333" y="1155699"/>
                  </a:lnTo>
                  <a:lnTo>
                    <a:pt x="7323" y="1155699"/>
                  </a:lnTo>
                  <a:lnTo>
                    <a:pt x="6667" y="1168399"/>
                  </a:lnTo>
                  <a:close/>
                </a:path>
                <a:path w="3322320" h="2451100">
                  <a:moveTo>
                    <a:pt x="3224228" y="1181099"/>
                  </a:moveTo>
                  <a:lnTo>
                    <a:pt x="3252919" y="1181099"/>
                  </a:lnTo>
                  <a:lnTo>
                    <a:pt x="3252466" y="1168399"/>
                  </a:lnTo>
                  <a:lnTo>
                    <a:pt x="3221293" y="1168399"/>
                  </a:lnTo>
                  <a:lnTo>
                    <a:pt x="3224228" y="1181099"/>
                  </a:lnTo>
                  <a:close/>
                </a:path>
                <a:path w="3322320" h="2451100">
                  <a:moveTo>
                    <a:pt x="100771" y="1181099"/>
                  </a:moveTo>
                  <a:lnTo>
                    <a:pt x="106697" y="1181099"/>
                  </a:lnTo>
                  <a:lnTo>
                    <a:pt x="111082" y="1168399"/>
                  </a:lnTo>
                  <a:lnTo>
                    <a:pt x="102897" y="1168399"/>
                  </a:lnTo>
                  <a:lnTo>
                    <a:pt x="100771" y="1181099"/>
                  </a:lnTo>
                  <a:close/>
                </a:path>
                <a:path w="3322320" h="2451100">
                  <a:moveTo>
                    <a:pt x="14742" y="1181099"/>
                  </a:moveTo>
                  <a:lnTo>
                    <a:pt x="24010" y="1181099"/>
                  </a:lnTo>
                  <a:lnTo>
                    <a:pt x="21432" y="1168399"/>
                  </a:lnTo>
                  <a:lnTo>
                    <a:pt x="17054" y="1168399"/>
                  </a:lnTo>
                  <a:lnTo>
                    <a:pt x="14177" y="1177429"/>
                  </a:lnTo>
                  <a:lnTo>
                    <a:pt x="14742" y="1181099"/>
                  </a:lnTo>
                  <a:close/>
                </a:path>
                <a:path w="3322320" h="2451100">
                  <a:moveTo>
                    <a:pt x="4424" y="1181099"/>
                  </a:moveTo>
                  <a:lnTo>
                    <a:pt x="13008" y="1181099"/>
                  </a:lnTo>
                  <a:lnTo>
                    <a:pt x="14177" y="1177429"/>
                  </a:lnTo>
                  <a:lnTo>
                    <a:pt x="12789" y="1168399"/>
                  </a:lnTo>
                  <a:lnTo>
                    <a:pt x="5275" y="1168399"/>
                  </a:lnTo>
                  <a:lnTo>
                    <a:pt x="4424" y="1181099"/>
                  </a:lnTo>
                  <a:close/>
                </a:path>
                <a:path w="3322320" h="2451100">
                  <a:moveTo>
                    <a:pt x="0" y="1193799"/>
                  </a:moveTo>
                  <a:lnTo>
                    <a:pt x="16695" y="1193799"/>
                  </a:lnTo>
                  <a:lnTo>
                    <a:pt x="14177" y="1177429"/>
                  </a:lnTo>
                  <a:lnTo>
                    <a:pt x="13008" y="1181099"/>
                  </a:lnTo>
                  <a:lnTo>
                    <a:pt x="4305" y="1181099"/>
                  </a:lnTo>
                  <a:lnTo>
                    <a:pt x="0" y="1193799"/>
                  </a:lnTo>
                  <a:close/>
                </a:path>
                <a:path w="3322320" h="2451100">
                  <a:moveTo>
                    <a:pt x="3221875" y="1193799"/>
                  </a:moveTo>
                  <a:lnTo>
                    <a:pt x="3317259" y="1193799"/>
                  </a:lnTo>
                  <a:lnTo>
                    <a:pt x="3316627" y="1181099"/>
                  </a:lnTo>
                  <a:lnTo>
                    <a:pt x="3223644" y="1181099"/>
                  </a:lnTo>
                  <a:lnTo>
                    <a:pt x="3221875" y="1193799"/>
                  </a:lnTo>
                  <a:close/>
                </a:path>
                <a:path w="3322320" h="2451100">
                  <a:moveTo>
                    <a:pt x="97947" y="1193799"/>
                  </a:moveTo>
                  <a:lnTo>
                    <a:pt x="110836" y="1193799"/>
                  </a:lnTo>
                  <a:lnTo>
                    <a:pt x="109089" y="1181099"/>
                  </a:lnTo>
                  <a:lnTo>
                    <a:pt x="94845" y="1181099"/>
                  </a:lnTo>
                  <a:lnTo>
                    <a:pt x="97947" y="1193799"/>
                  </a:lnTo>
                  <a:close/>
                </a:path>
                <a:path w="3322320" h="2451100">
                  <a:moveTo>
                    <a:pt x="84172" y="1193799"/>
                  </a:moveTo>
                  <a:lnTo>
                    <a:pt x="90360" y="1193799"/>
                  </a:lnTo>
                  <a:lnTo>
                    <a:pt x="89258" y="1181099"/>
                  </a:lnTo>
                  <a:lnTo>
                    <a:pt x="86481" y="1181099"/>
                  </a:lnTo>
                  <a:lnTo>
                    <a:pt x="84172" y="1193799"/>
                  </a:lnTo>
                  <a:close/>
                </a:path>
                <a:path w="3322320" h="2451100">
                  <a:moveTo>
                    <a:pt x="16695" y="1193799"/>
                  </a:moveTo>
                  <a:lnTo>
                    <a:pt x="82793" y="1193799"/>
                  </a:lnTo>
                  <a:lnTo>
                    <a:pt x="81278" y="1181099"/>
                  </a:lnTo>
                  <a:lnTo>
                    <a:pt x="17884" y="1181099"/>
                  </a:lnTo>
                  <a:lnTo>
                    <a:pt x="16695" y="1193799"/>
                  </a:lnTo>
                  <a:close/>
                </a:path>
                <a:path w="3322320" h="2451100">
                  <a:moveTo>
                    <a:pt x="3250881" y="1206499"/>
                  </a:moveTo>
                  <a:lnTo>
                    <a:pt x="3320295" y="1206499"/>
                  </a:lnTo>
                  <a:lnTo>
                    <a:pt x="3318507" y="1193799"/>
                  </a:lnTo>
                  <a:lnTo>
                    <a:pt x="3253435" y="1193799"/>
                  </a:lnTo>
                  <a:lnTo>
                    <a:pt x="3250881" y="1206499"/>
                  </a:lnTo>
                  <a:close/>
                </a:path>
                <a:path w="3322320" h="2451100">
                  <a:moveTo>
                    <a:pt x="3218581" y="1219199"/>
                  </a:moveTo>
                  <a:lnTo>
                    <a:pt x="3315159" y="1219199"/>
                  </a:lnTo>
                  <a:lnTo>
                    <a:pt x="3316054" y="1206499"/>
                  </a:lnTo>
                  <a:lnTo>
                    <a:pt x="3235488" y="1206499"/>
                  </a:lnTo>
                  <a:lnTo>
                    <a:pt x="3243748" y="1193799"/>
                  </a:lnTo>
                  <a:lnTo>
                    <a:pt x="3220003" y="1193799"/>
                  </a:lnTo>
                  <a:lnTo>
                    <a:pt x="3217637" y="1206499"/>
                  </a:lnTo>
                  <a:lnTo>
                    <a:pt x="3218581" y="1219199"/>
                  </a:lnTo>
                  <a:close/>
                </a:path>
                <a:path w="3322320" h="2451100">
                  <a:moveTo>
                    <a:pt x="10636" y="1206499"/>
                  </a:moveTo>
                  <a:lnTo>
                    <a:pt x="102120" y="1206499"/>
                  </a:lnTo>
                  <a:lnTo>
                    <a:pt x="97330" y="1193799"/>
                  </a:lnTo>
                  <a:lnTo>
                    <a:pt x="11194" y="1193799"/>
                  </a:lnTo>
                  <a:lnTo>
                    <a:pt x="10636" y="1206499"/>
                  </a:lnTo>
                  <a:close/>
                </a:path>
                <a:path w="3322320" h="2451100">
                  <a:moveTo>
                    <a:pt x="3893" y="1206499"/>
                  </a:moveTo>
                  <a:lnTo>
                    <a:pt x="6530" y="1206499"/>
                  </a:lnTo>
                  <a:lnTo>
                    <a:pt x="4019" y="1193799"/>
                  </a:lnTo>
                  <a:lnTo>
                    <a:pt x="3893" y="1206499"/>
                  </a:lnTo>
                  <a:close/>
                </a:path>
                <a:path w="3322320" h="2451100">
                  <a:moveTo>
                    <a:pt x="27597" y="1219199"/>
                  </a:moveTo>
                  <a:lnTo>
                    <a:pt x="96885" y="1219199"/>
                  </a:lnTo>
                  <a:lnTo>
                    <a:pt x="95489" y="1206499"/>
                  </a:lnTo>
                  <a:lnTo>
                    <a:pt x="26794" y="1206499"/>
                  </a:lnTo>
                  <a:lnTo>
                    <a:pt x="27597" y="1219199"/>
                  </a:lnTo>
                  <a:close/>
                </a:path>
                <a:path w="3322320" h="2451100">
                  <a:moveTo>
                    <a:pt x="23073" y="1219199"/>
                  </a:moveTo>
                  <a:lnTo>
                    <a:pt x="26342" y="1219199"/>
                  </a:lnTo>
                  <a:lnTo>
                    <a:pt x="22801" y="1206499"/>
                  </a:lnTo>
                  <a:lnTo>
                    <a:pt x="23073" y="1219199"/>
                  </a:lnTo>
                  <a:close/>
                </a:path>
                <a:path w="3322320" h="2451100">
                  <a:moveTo>
                    <a:pt x="13220" y="1219199"/>
                  </a:moveTo>
                  <a:lnTo>
                    <a:pt x="20827" y="1219199"/>
                  </a:lnTo>
                  <a:lnTo>
                    <a:pt x="17286" y="1206499"/>
                  </a:lnTo>
                  <a:lnTo>
                    <a:pt x="13220" y="1219199"/>
                  </a:lnTo>
                  <a:close/>
                </a:path>
                <a:path w="3322320" h="2451100">
                  <a:moveTo>
                    <a:pt x="5652" y="1219199"/>
                  </a:moveTo>
                  <a:lnTo>
                    <a:pt x="13220" y="1219199"/>
                  </a:lnTo>
                  <a:lnTo>
                    <a:pt x="11141" y="1206499"/>
                  </a:lnTo>
                  <a:lnTo>
                    <a:pt x="4200" y="1206499"/>
                  </a:lnTo>
                  <a:lnTo>
                    <a:pt x="5652" y="1219199"/>
                  </a:lnTo>
                  <a:close/>
                </a:path>
                <a:path w="3322320" h="2451100">
                  <a:moveTo>
                    <a:pt x="3253891" y="1244599"/>
                  </a:moveTo>
                  <a:lnTo>
                    <a:pt x="3294597" y="1244599"/>
                  </a:lnTo>
                  <a:lnTo>
                    <a:pt x="3293801" y="1231899"/>
                  </a:lnTo>
                  <a:lnTo>
                    <a:pt x="3313531" y="1231899"/>
                  </a:lnTo>
                  <a:lnTo>
                    <a:pt x="3318962" y="1219199"/>
                  </a:lnTo>
                  <a:lnTo>
                    <a:pt x="3246021" y="1219199"/>
                  </a:lnTo>
                  <a:lnTo>
                    <a:pt x="3253891" y="1244599"/>
                  </a:lnTo>
                  <a:close/>
                </a:path>
                <a:path w="3322320" h="2451100">
                  <a:moveTo>
                    <a:pt x="3214731" y="1231899"/>
                  </a:moveTo>
                  <a:lnTo>
                    <a:pt x="3232829" y="1231899"/>
                  </a:lnTo>
                  <a:lnTo>
                    <a:pt x="3246021" y="1219199"/>
                  </a:lnTo>
                  <a:lnTo>
                    <a:pt x="3218276" y="1219199"/>
                  </a:lnTo>
                  <a:lnTo>
                    <a:pt x="3214731" y="1231899"/>
                  </a:lnTo>
                  <a:close/>
                </a:path>
                <a:path w="3322320" h="2451100">
                  <a:moveTo>
                    <a:pt x="12848" y="1231899"/>
                  </a:moveTo>
                  <a:lnTo>
                    <a:pt x="104179" y="1231899"/>
                  </a:lnTo>
                  <a:lnTo>
                    <a:pt x="102625" y="1219199"/>
                  </a:lnTo>
                  <a:lnTo>
                    <a:pt x="8464" y="1219199"/>
                  </a:lnTo>
                  <a:lnTo>
                    <a:pt x="12848" y="1231899"/>
                  </a:lnTo>
                  <a:close/>
                </a:path>
                <a:path w="3322320" h="2451100">
                  <a:moveTo>
                    <a:pt x="3300263" y="1244599"/>
                  </a:moveTo>
                  <a:lnTo>
                    <a:pt x="3307495" y="1231899"/>
                  </a:lnTo>
                  <a:lnTo>
                    <a:pt x="3296626" y="1231899"/>
                  </a:lnTo>
                  <a:lnTo>
                    <a:pt x="3300263" y="1244599"/>
                  </a:lnTo>
                  <a:close/>
                </a:path>
                <a:path w="3322320" h="2451100">
                  <a:moveTo>
                    <a:pt x="3200253" y="1244599"/>
                  </a:moveTo>
                  <a:lnTo>
                    <a:pt x="3242448" y="1244599"/>
                  </a:lnTo>
                  <a:lnTo>
                    <a:pt x="3243448" y="1231899"/>
                  </a:lnTo>
                  <a:lnTo>
                    <a:pt x="3205029" y="1231899"/>
                  </a:lnTo>
                  <a:lnTo>
                    <a:pt x="3200253" y="1244599"/>
                  </a:lnTo>
                  <a:close/>
                </a:path>
                <a:path w="3322320" h="2451100">
                  <a:moveTo>
                    <a:pt x="17054" y="1244599"/>
                  </a:moveTo>
                  <a:lnTo>
                    <a:pt x="98539" y="1244599"/>
                  </a:lnTo>
                  <a:lnTo>
                    <a:pt x="104000" y="1231899"/>
                  </a:lnTo>
                  <a:lnTo>
                    <a:pt x="19426" y="1231899"/>
                  </a:lnTo>
                  <a:lnTo>
                    <a:pt x="17054" y="1244599"/>
                  </a:lnTo>
                  <a:close/>
                </a:path>
                <a:path w="3322320" h="2451100">
                  <a:moveTo>
                    <a:pt x="3305929" y="1257299"/>
                  </a:moveTo>
                  <a:lnTo>
                    <a:pt x="3312665" y="1257299"/>
                  </a:lnTo>
                  <a:lnTo>
                    <a:pt x="3306000" y="1244599"/>
                  </a:lnTo>
                  <a:lnTo>
                    <a:pt x="3305526" y="1244599"/>
                  </a:lnTo>
                  <a:lnTo>
                    <a:pt x="3305929" y="1257299"/>
                  </a:lnTo>
                  <a:close/>
                </a:path>
                <a:path w="3322320" h="2451100">
                  <a:moveTo>
                    <a:pt x="3300653" y="1257299"/>
                  </a:moveTo>
                  <a:lnTo>
                    <a:pt x="3302051" y="1244599"/>
                  </a:lnTo>
                  <a:lnTo>
                    <a:pt x="3299178" y="1244599"/>
                  </a:lnTo>
                  <a:lnTo>
                    <a:pt x="3300653" y="1257299"/>
                  </a:lnTo>
                  <a:close/>
                </a:path>
                <a:path w="3322320" h="2451100">
                  <a:moveTo>
                    <a:pt x="3287965" y="1257299"/>
                  </a:moveTo>
                  <a:lnTo>
                    <a:pt x="3299433" y="1257299"/>
                  </a:lnTo>
                  <a:lnTo>
                    <a:pt x="3298371" y="1244599"/>
                  </a:lnTo>
                  <a:lnTo>
                    <a:pt x="3288342" y="1244599"/>
                  </a:lnTo>
                  <a:lnTo>
                    <a:pt x="3287965" y="1257299"/>
                  </a:lnTo>
                  <a:close/>
                </a:path>
                <a:path w="3322320" h="2451100">
                  <a:moveTo>
                    <a:pt x="3215459" y="1257299"/>
                  </a:moveTo>
                  <a:lnTo>
                    <a:pt x="3283779" y="1257299"/>
                  </a:lnTo>
                  <a:lnTo>
                    <a:pt x="3288342" y="1244599"/>
                  </a:lnTo>
                  <a:lnTo>
                    <a:pt x="3209570" y="1244599"/>
                  </a:lnTo>
                  <a:lnTo>
                    <a:pt x="3215459" y="1257299"/>
                  </a:lnTo>
                  <a:close/>
                </a:path>
                <a:path w="3322320" h="2451100">
                  <a:moveTo>
                    <a:pt x="107840" y="1257299"/>
                  </a:moveTo>
                  <a:lnTo>
                    <a:pt x="119453" y="1257299"/>
                  </a:lnTo>
                  <a:lnTo>
                    <a:pt x="117294" y="1244599"/>
                  </a:lnTo>
                  <a:lnTo>
                    <a:pt x="111800" y="1244599"/>
                  </a:lnTo>
                  <a:lnTo>
                    <a:pt x="107840" y="1257299"/>
                  </a:lnTo>
                  <a:close/>
                </a:path>
                <a:path w="3322320" h="2451100">
                  <a:moveTo>
                    <a:pt x="24003" y="1257299"/>
                  </a:moveTo>
                  <a:lnTo>
                    <a:pt x="103880" y="1257299"/>
                  </a:lnTo>
                  <a:lnTo>
                    <a:pt x="106478" y="1244599"/>
                  </a:lnTo>
                  <a:lnTo>
                    <a:pt x="22814" y="1244599"/>
                  </a:lnTo>
                  <a:lnTo>
                    <a:pt x="24003" y="1257299"/>
                  </a:lnTo>
                  <a:close/>
                </a:path>
                <a:path w="3322320" h="2451100">
                  <a:moveTo>
                    <a:pt x="12350" y="1257299"/>
                  </a:moveTo>
                  <a:lnTo>
                    <a:pt x="12609" y="1257299"/>
                  </a:lnTo>
                  <a:lnTo>
                    <a:pt x="18967" y="1244599"/>
                  </a:lnTo>
                  <a:lnTo>
                    <a:pt x="11187" y="1244599"/>
                  </a:lnTo>
                  <a:lnTo>
                    <a:pt x="12350" y="1257299"/>
                  </a:lnTo>
                  <a:close/>
                </a:path>
                <a:path w="3322320" h="2451100">
                  <a:moveTo>
                    <a:pt x="3283523" y="1269999"/>
                  </a:moveTo>
                  <a:lnTo>
                    <a:pt x="3304676" y="1269999"/>
                  </a:lnTo>
                  <a:lnTo>
                    <a:pt x="3312591" y="1257299"/>
                  </a:lnTo>
                  <a:lnTo>
                    <a:pt x="3286190" y="1257299"/>
                  </a:lnTo>
                  <a:lnTo>
                    <a:pt x="3283523" y="1269999"/>
                  </a:lnTo>
                  <a:close/>
                </a:path>
                <a:path w="3322320" h="2451100">
                  <a:moveTo>
                    <a:pt x="3211884" y="1269999"/>
                  </a:moveTo>
                  <a:lnTo>
                    <a:pt x="3281905" y="1269999"/>
                  </a:lnTo>
                  <a:lnTo>
                    <a:pt x="3280853" y="1257299"/>
                  </a:lnTo>
                  <a:lnTo>
                    <a:pt x="3213392" y="1257299"/>
                  </a:lnTo>
                  <a:lnTo>
                    <a:pt x="3211884" y="1269999"/>
                  </a:lnTo>
                  <a:close/>
                </a:path>
                <a:path w="3322320" h="2451100">
                  <a:moveTo>
                    <a:pt x="21186" y="1269999"/>
                  </a:moveTo>
                  <a:lnTo>
                    <a:pt x="113899" y="1269999"/>
                  </a:lnTo>
                  <a:lnTo>
                    <a:pt x="107687" y="1257299"/>
                  </a:lnTo>
                  <a:lnTo>
                    <a:pt x="21346" y="1257299"/>
                  </a:lnTo>
                  <a:lnTo>
                    <a:pt x="21186" y="1269999"/>
                  </a:lnTo>
                  <a:close/>
                </a:path>
                <a:path w="3322320" h="2451100">
                  <a:moveTo>
                    <a:pt x="3304925" y="1282699"/>
                  </a:moveTo>
                  <a:lnTo>
                    <a:pt x="3305844" y="1282699"/>
                  </a:lnTo>
                  <a:lnTo>
                    <a:pt x="3307107" y="1269999"/>
                  </a:lnTo>
                  <a:lnTo>
                    <a:pt x="3304122" y="1269999"/>
                  </a:lnTo>
                  <a:lnTo>
                    <a:pt x="3304925" y="1282699"/>
                  </a:lnTo>
                  <a:close/>
                </a:path>
                <a:path w="3322320" h="2451100">
                  <a:moveTo>
                    <a:pt x="3291212" y="1295399"/>
                  </a:moveTo>
                  <a:lnTo>
                    <a:pt x="3299730" y="1295399"/>
                  </a:lnTo>
                  <a:lnTo>
                    <a:pt x="3296642" y="1282699"/>
                  </a:lnTo>
                  <a:lnTo>
                    <a:pt x="3303991" y="1269999"/>
                  </a:lnTo>
                  <a:lnTo>
                    <a:pt x="3210419" y="1269999"/>
                  </a:lnTo>
                  <a:lnTo>
                    <a:pt x="3208931" y="1282699"/>
                  </a:lnTo>
                  <a:lnTo>
                    <a:pt x="3290124" y="1282699"/>
                  </a:lnTo>
                  <a:lnTo>
                    <a:pt x="3290994" y="1294883"/>
                  </a:lnTo>
                  <a:lnTo>
                    <a:pt x="3291212" y="1295399"/>
                  </a:lnTo>
                  <a:close/>
                </a:path>
                <a:path w="3322320" h="2451100">
                  <a:moveTo>
                    <a:pt x="3201202" y="1282699"/>
                  </a:moveTo>
                  <a:lnTo>
                    <a:pt x="3205798" y="1282699"/>
                  </a:lnTo>
                  <a:lnTo>
                    <a:pt x="3205416" y="1269999"/>
                  </a:lnTo>
                  <a:lnTo>
                    <a:pt x="3201202" y="1282699"/>
                  </a:lnTo>
                  <a:close/>
                </a:path>
                <a:path w="3322320" h="2451100">
                  <a:moveTo>
                    <a:pt x="3200534" y="1282699"/>
                  </a:moveTo>
                  <a:lnTo>
                    <a:pt x="3201202" y="1282699"/>
                  </a:lnTo>
                  <a:lnTo>
                    <a:pt x="3200050" y="1269999"/>
                  </a:lnTo>
                  <a:lnTo>
                    <a:pt x="3197712" y="1269999"/>
                  </a:lnTo>
                  <a:lnTo>
                    <a:pt x="3200534" y="1282699"/>
                  </a:lnTo>
                  <a:close/>
                </a:path>
                <a:path w="3322320" h="2451100">
                  <a:moveTo>
                    <a:pt x="15365" y="1282699"/>
                  </a:moveTo>
                  <a:lnTo>
                    <a:pt x="108345" y="1282699"/>
                  </a:lnTo>
                  <a:lnTo>
                    <a:pt x="105707" y="1269999"/>
                  </a:lnTo>
                  <a:lnTo>
                    <a:pt x="16223" y="1269999"/>
                  </a:lnTo>
                  <a:lnTo>
                    <a:pt x="15365" y="1282699"/>
                  </a:lnTo>
                  <a:close/>
                </a:path>
                <a:path w="3322320" h="2451100">
                  <a:moveTo>
                    <a:pt x="3300033" y="1295399"/>
                  </a:moveTo>
                  <a:lnTo>
                    <a:pt x="3305326" y="1295399"/>
                  </a:lnTo>
                  <a:lnTo>
                    <a:pt x="3305910" y="1282699"/>
                  </a:lnTo>
                  <a:lnTo>
                    <a:pt x="3301592" y="1282699"/>
                  </a:lnTo>
                  <a:lnTo>
                    <a:pt x="3300033" y="1295399"/>
                  </a:lnTo>
                  <a:close/>
                </a:path>
                <a:path w="3322320" h="2451100">
                  <a:moveTo>
                    <a:pt x="3244413" y="1295399"/>
                  </a:moveTo>
                  <a:lnTo>
                    <a:pt x="3291031" y="1295399"/>
                  </a:lnTo>
                  <a:lnTo>
                    <a:pt x="3290994" y="1294883"/>
                  </a:lnTo>
                  <a:lnTo>
                    <a:pt x="3285840" y="1282699"/>
                  </a:lnTo>
                  <a:lnTo>
                    <a:pt x="3245253" y="1282699"/>
                  </a:lnTo>
                  <a:lnTo>
                    <a:pt x="3244413" y="1295399"/>
                  </a:lnTo>
                  <a:close/>
                </a:path>
                <a:path w="3322320" h="2451100">
                  <a:moveTo>
                    <a:pt x="3232872" y="1295399"/>
                  </a:moveTo>
                  <a:lnTo>
                    <a:pt x="3240545" y="1282699"/>
                  </a:lnTo>
                  <a:lnTo>
                    <a:pt x="3236674" y="1282699"/>
                  </a:lnTo>
                  <a:lnTo>
                    <a:pt x="3232872" y="1295399"/>
                  </a:lnTo>
                  <a:close/>
                </a:path>
                <a:path w="3322320" h="2451100">
                  <a:moveTo>
                    <a:pt x="3206276" y="1295399"/>
                  </a:moveTo>
                  <a:lnTo>
                    <a:pt x="3230523" y="1295399"/>
                  </a:lnTo>
                  <a:lnTo>
                    <a:pt x="3233762" y="1282699"/>
                  </a:lnTo>
                  <a:lnTo>
                    <a:pt x="3208931" y="1282699"/>
                  </a:lnTo>
                  <a:lnTo>
                    <a:pt x="3206276" y="1295399"/>
                  </a:lnTo>
                  <a:close/>
                </a:path>
                <a:path w="3322320" h="2451100">
                  <a:moveTo>
                    <a:pt x="110059" y="1295399"/>
                  </a:moveTo>
                  <a:lnTo>
                    <a:pt x="116988" y="1295399"/>
                  </a:lnTo>
                  <a:lnTo>
                    <a:pt x="115367" y="1282699"/>
                  </a:lnTo>
                  <a:lnTo>
                    <a:pt x="110059" y="1295399"/>
                  </a:lnTo>
                  <a:close/>
                </a:path>
                <a:path w="3322320" h="2451100">
                  <a:moveTo>
                    <a:pt x="23326" y="1295399"/>
                  </a:moveTo>
                  <a:lnTo>
                    <a:pt x="108744" y="1295399"/>
                  </a:lnTo>
                  <a:lnTo>
                    <a:pt x="107601" y="1282699"/>
                  </a:lnTo>
                  <a:lnTo>
                    <a:pt x="28813" y="1282699"/>
                  </a:lnTo>
                  <a:lnTo>
                    <a:pt x="23326" y="1295399"/>
                  </a:lnTo>
                  <a:close/>
                </a:path>
                <a:path w="3322320" h="2451100">
                  <a:moveTo>
                    <a:pt x="3291031" y="1295399"/>
                  </a:moveTo>
                  <a:lnTo>
                    <a:pt x="3291212" y="1295399"/>
                  </a:lnTo>
                  <a:lnTo>
                    <a:pt x="3290994" y="1294883"/>
                  </a:lnTo>
                  <a:lnTo>
                    <a:pt x="3291031" y="1295399"/>
                  </a:lnTo>
                  <a:close/>
                </a:path>
                <a:path w="3322320" h="2451100">
                  <a:moveTo>
                    <a:pt x="3243904" y="1320799"/>
                  </a:moveTo>
                  <a:lnTo>
                    <a:pt x="3295561" y="1320799"/>
                  </a:lnTo>
                  <a:lnTo>
                    <a:pt x="3295287" y="1308099"/>
                  </a:lnTo>
                  <a:lnTo>
                    <a:pt x="3292913" y="1295399"/>
                  </a:lnTo>
                  <a:lnTo>
                    <a:pt x="3240888" y="1295399"/>
                  </a:lnTo>
                  <a:lnTo>
                    <a:pt x="3243904" y="1320799"/>
                  </a:lnTo>
                  <a:close/>
                </a:path>
                <a:path w="3322320" h="2451100">
                  <a:moveTo>
                    <a:pt x="3234691" y="1308099"/>
                  </a:moveTo>
                  <a:lnTo>
                    <a:pt x="3235524" y="1308099"/>
                  </a:lnTo>
                  <a:lnTo>
                    <a:pt x="3240888" y="1295399"/>
                  </a:lnTo>
                  <a:lnTo>
                    <a:pt x="3233835" y="1295399"/>
                  </a:lnTo>
                  <a:lnTo>
                    <a:pt x="3234691" y="1308099"/>
                  </a:lnTo>
                  <a:close/>
                </a:path>
                <a:path w="3322320" h="2451100">
                  <a:moveTo>
                    <a:pt x="3234691" y="1308099"/>
                  </a:moveTo>
                  <a:lnTo>
                    <a:pt x="3233835" y="1295399"/>
                  </a:lnTo>
                  <a:lnTo>
                    <a:pt x="3234691" y="1308099"/>
                  </a:lnTo>
                  <a:close/>
                </a:path>
                <a:path w="3322320" h="2451100">
                  <a:moveTo>
                    <a:pt x="3225947" y="1308099"/>
                  </a:moveTo>
                  <a:lnTo>
                    <a:pt x="3234691" y="1308099"/>
                  </a:lnTo>
                  <a:lnTo>
                    <a:pt x="3233752" y="1295399"/>
                  </a:lnTo>
                  <a:lnTo>
                    <a:pt x="3232948" y="1295399"/>
                  </a:lnTo>
                  <a:lnTo>
                    <a:pt x="3225947" y="1308099"/>
                  </a:lnTo>
                  <a:close/>
                </a:path>
                <a:path w="3322320" h="2451100">
                  <a:moveTo>
                    <a:pt x="3196626" y="1308099"/>
                  </a:moveTo>
                  <a:lnTo>
                    <a:pt x="3222099" y="1308099"/>
                  </a:lnTo>
                  <a:lnTo>
                    <a:pt x="3226446" y="1295399"/>
                  </a:lnTo>
                  <a:lnTo>
                    <a:pt x="3197746" y="1295399"/>
                  </a:lnTo>
                  <a:lnTo>
                    <a:pt x="3196626" y="1308099"/>
                  </a:lnTo>
                  <a:close/>
                </a:path>
                <a:path w="3322320" h="2451100">
                  <a:moveTo>
                    <a:pt x="119041" y="1308099"/>
                  </a:moveTo>
                  <a:lnTo>
                    <a:pt x="118775" y="1295399"/>
                  </a:lnTo>
                  <a:lnTo>
                    <a:pt x="118490" y="1295399"/>
                  </a:lnTo>
                  <a:lnTo>
                    <a:pt x="119041" y="1308099"/>
                  </a:lnTo>
                  <a:close/>
                </a:path>
                <a:path w="3322320" h="2451100">
                  <a:moveTo>
                    <a:pt x="15307" y="1308099"/>
                  </a:moveTo>
                  <a:lnTo>
                    <a:pt x="116251" y="1308099"/>
                  </a:lnTo>
                  <a:lnTo>
                    <a:pt x="114869" y="1295399"/>
                  </a:lnTo>
                  <a:lnTo>
                    <a:pt x="24183" y="1295399"/>
                  </a:lnTo>
                  <a:lnTo>
                    <a:pt x="15307" y="1308099"/>
                  </a:lnTo>
                  <a:close/>
                </a:path>
                <a:path w="3322320" h="2451100">
                  <a:moveTo>
                    <a:pt x="3231840" y="1320799"/>
                  </a:moveTo>
                  <a:lnTo>
                    <a:pt x="3232880" y="1320799"/>
                  </a:lnTo>
                  <a:lnTo>
                    <a:pt x="3241328" y="1308099"/>
                  </a:lnTo>
                  <a:lnTo>
                    <a:pt x="3232770" y="1308099"/>
                  </a:lnTo>
                  <a:lnTo>
                    <a:pt x="3231840" y="1320799"/>
                  </a:lnTo>
                  <a:close/>
                </a:path>
                <a:path w="3322320" h="2451100">
                  <a:moveTo>
                    <a:pt x="3201119" y="1320799"/>
                  </a:moveTo>
                  <a:lnTo>
                    <a:pt x="3227258" y="1320799"/>
                  </a:lnTo>
                  <a:lnTo>
                    <a:pt x="3226423" y="1308099"/>
                  </a:lnTo>
                  <a:lnTo>
                    <a:pt x="3200557" y="1308099"/>
                  </a:lnTo>
                  <a:lnTo>
                    <a:pt x="3201119" y="1320799"/>
                  </a:lnTo>
                  <a:close/>
                </a:path>
                <a:path w="3322320" h="2451100">
                  <a:moveTo>
                    <a:pt x="131133" y="1320799"/>
                  </a:moveTo>
                  <a:lnTo>
                    <a:pt x="135278" y="1320799"/>
                  </a:lnTo>
                  <a:lnTo>
                    <a:pt x="130482" y="1308099"/>
                  </a:lnTo>
                  <a:lnTo>
                    <a:pt x="129007" y="1308099"/>
                  </a:lnTo>
                  <a:lnTo>
                    <a:pt x="131133" y="1320799"/>
                  </a:lnTo>
                  <a:close/>
                </a:path>
                <a:path w="3322320" h="2451100">
                  <a:moveTo>
                    <a:pt x="36480" y="1320799"/>
                  </a:moveTo>
                  <a:lnTo>
                    <a:pt x="112869" y="1320799"/>
                  </a:lnTo>
                  <a:lnTo>
                    <a:pt x="110989" y="1308099"/>
                  </a:lnTo>
                  <a:lnTo>
                    <a:pt x="34181" y="1308099"/>
                  </a:lnTo>
                  <a:lnTo>
                    <a:pt x="36480" y="1320799"/>
                  </a:lnTo>
                  <a:close/>
                </a:path>
                <a:path w="3322320" h="2451100">
                  <a:moveTo>
                    <a:pt x="25339" y="1320799"/>
                  </a:moveTo>
                  <a:lnTo>
                    <a:pt x="30102" y="1320799"/>
                  </a:lnTo>
                  <a:lnTo>
                    <a:pt x="32381" y="1308099"/>
                  </a:lnTo>
                  <a:lnTo>
                    <a:pt x="25398" y="1308099"/>
                  </a:lnTo>
                  <a:lnTo>
                    <a:pt x="25339" y="1320799"/>
                  </a:lnTo>
                  <a:close/>
                </a:path>
                <a:path w="3322320" h="2451100">
                  <a:moveTo>
                    <a:pt x="3278170" y="1333499"/>
                  </a:moveTo>
                  <a:lnTo>
                    <a:pt x="3286589" y="1333499"/>
                  </a:lnTo>
                  <a:lnTo>
                    <a:pt x="3286580" y="1320799"/>
                  </a:lnTo>
                  <a:lnTo>
                    <a:pt x="3280754" y="1320799"/>
                  </a:lnTo>
                  <a:lnTo>
                    <a:pt x="3278170" y="1333499"/>
                  </a:lnTo>
                  <a:close/>
                </a:path>
                <a:path w="3322320" h="2451100">
                  <a:moveTo>
                    <a:pt x="3238316" y="1333499"/>
                  </a:moveTo>
                  <a:lnTo>
                    <a:pt x="3268764" y="1333499"/>
                  </a:lnTo>
                  <a:lnTo>
                    <a:pt x="3269487" y="1320799"/>
                  </a:lnTo>
                  <a:lnTo>
                    <a:pt x="3238564" y="1320799"/>
                  </a:lnTo>
                  <a:lnTo>
                    <a:pt x="3238316" y="1333499"/>
                  </a:lnTo>
                  <a:close/>
                </a:path>
                <a:path w="3322320" h="2451100">
                  <a:moveTo>
                    <a:pt x="3228031" y="1346199"/>
                  </a:moveTo>
                  <a:lnTo>
                    <a:pt x="3274926" y="1346199"/>
                  </a:lnTo>
                  <a:lnTo>
                    <a:pt x="3272124" y="1333499"/>
                  </a:lnTo>
                  <a:lnTo>
                    <a:pt x="3233818" y="1333499"/>
                  </a:lnTo>
                  <a:lnTo>
                    <a:pt x="3221062" y="1320799"/>
                  </a:lnTo>
                  <a:lnTo>
                    <a:pt x="3227564" y="1333499"/>
                  </a:lnTo>
                  <a:lnTo>
                    <a:pt x="3228031" y="1346199"/>
                  </a:lnTo>
                  <a:close/>
                </a:path>
                <a:path w="3322320" h="2451100">
                  <a:moveTo>
                    <a:pt x="3195900" y="1346199"/>
                  </a:moveTo>
                  <a:lnTo>
                    <a:pt x="3224334" y="1346199"/>
                  </a:lnTo>
                  <a:lnTo>
                    <a:pt x="3225343" y="1333499"/>
                  </a:lnTo>
                  <a:lnTo>
                    <a:pt x="3220673" y="1320799"/>
                  </a:lnTo>
                  <a:lnTo>
                    <a:pt x="3198034" y="1320799"/>
                  </a:lnTo>
                  <a:lnTo>
                    <a:pt x="3195921" y="1333499"/>
                  </a:lnTo>
                  <a:lnTo>
                    <a:pt x="3191787" y="1333499"/>
                  </a:lnTo>
                  <a:lnTo>
                    <a:pt x="3195900" y="1346199"/>
                  </a:lnTo>
                  <a:close/>
                </a:path>
                <a:path w="3322320" h="2451100">
                  <a:moveTo>
                    <a:pt x="3192883" y="1322419"/>
                  </a:moveTo>
                  <a:lnTo>
                    <a:pt x="3193553" y="1320799"/>
                  </a:lnTo>
                  <a:lnTo>
                    <a:pt x="3192703" y="1320799"/>
                  </a:lnTo>
                  <a:lnTo>
                    <a:pt x="3192883" y="1322419"/>
                  </a:lnTo>
                  <a:close/>
                </a:path>
                <a:path w="3322320" h="2451100">
                  <a:moveTo>
                    <a:pt x="3181624" y="1333499"/>
                  </a:moveTo>
                  <a:lnTo>
                    <a:pt x="3188298" y="1333499"/>
                  </a:lnTo>
                  <a:lnTo>
                    <a:pt x="3186716" y="1320799"/>
                  </a:lnTo>
                  <a:lnTo>
                    <a:pt x="3181233" y="1320799"/>
                  </a:lnTo>
                  <a:lnTo>
                    <a:pt x="3181624" y="1333499"/>
                  </a:lnTo>
                  <a:close/>
                </a:path>
                <a:path w="3322320" h="2451100">
                  <a:moveTo>
                    <a:pt x="25604" y="1333499"/>
                  </a:moveTo>
                  <a:lnTo>
                    <a:pt x="120005" y="1333499"/>
                  </a:lnTo>
                  <a:lnTo>
                    <a:pt x="123340" y="1320799"/>
                  </a:lnTo>
                  <a:lnTo>
                    <a:pt x="24907" y="1320799"/>
                  </a:lnTo>
                  <a:lnTo>
                    <a:pt x="25604" y="1333499"/>
                  </a:lnTo>
                  <a:close/>
                </a:path>
                <a:path w="3322320" h="2451100">
                  <a:moveTo>
                    <a:pt x="3188298" y="1333499"/>
                  </a:moveTo>
                  <a:lnTo>
                    <a:pt x="3194113" y="1333499"/>
                  </a:lnTo>
                  <a:lnTo>
                    <a:pt x="3192883" y="1322419"/>
                  </a:lnTo>
                  <a:lnTo>
                    <a:pt x="3188298" y="1333499"/>
                  </a:lnTo>
                  <a:close/>
                </a:path>
                <a:path w="3322320" h="2451100">
                  <a:moveTo>
                    <a:pt x="28600" y="1346199"/>
                  </a:moveTo>
                  <a:lnTo>
                    <a:pt x="126619" y="1346199"/>
                  </a:lnTo>
                  <a:lnTo>
                    <a:pt x="127270" y="1333499"/>
                  </a:lnTo>
                  <a:lnTo>
                    <a:pt x="26886" y="1333499"/>
                  </a:lnTo>
                  <a:lnTo>
                    <a:pt x="28600" y="1346199"/>
                  </a:lnTo>
                  <a:close/>
                </a:path>
                <a:path w="3322320" h="2451100">
                  <a:moveTo>
                    <a:pt x="3278622" y="1358899"/>
                  </a:moveTo>
                  <a:lnTo>
                    <a:pt x="3280473" y="1358899"/>
                  </a:lnTo>
                  <a:lnTo>
                    <a:pt x="3278139" y="1346199"/>
                  </a:lnTo>
                  <a:lnTo>
                    <a:pt x="3278622" y="1358899"/>
                  </a:lnTo>
                  <a:close/>
                </a:path>
                <a:path w="3322320" h="2451100">
                  <a:moveTo>
                    <a:pt x="3188231" y="1358899"/>
                  </a:moveTo>
                  <a:lnTo>
                    <a:pt x="3275111" y="1358899"/>
                  </a:lnTo>
                  <a:lnTo>
                    <a:pt x="3277504" y="1346199"/>
                  </a:lnTo>
                  <a:lnTo>
                    <a:pt x="3187743" y="1346199"/>
                  </a:lnTo>
                  <a:lnTo>
                    <a:pt x="3188231" y="1358899"/>
                  </a:lnTo>
                  <a:close/>
                </a:path>
                <a:path w="3322320" h="2451100">
                  <a:moveTo>
                    <a:pt x="140115" y="1358899"/>
                  </a:moveTo>
                  <a:lnTo>
                    <a:pt x="145762" y="1358899"/>
                  </a:lnTo>
                  <a:lnTo>
                    <a:pt x="142341" y="1346199"/>
                  </a:lnTo>
                  <a:lnTo>
                    <a:pt x="141324" y="1346199"/>
                  </a:lnTo>
                  <a:lnTo>
                    <a:pt x="140115" y="1358899"/>
                  </a:lnTo>
                  <a:close/>
                </a:path>
                <a:path w="3322320" h="2451100">
                  <a:moveTo>
                    <a:pt x="100093" y="1358899"/>
                  </a:moveTo>
                  <a:lnTo>
                    <a:pt x="131146" y="1358899"/>
                  </a:lnTo>
                  <a:lnTo>
                    <a:pt x="131093" y="1346199"/>
                  </a:lnTo>
                  <a:lnTo>
                    <a:pt x="87816" y="1346199"/>
                  </a:lnTo>
                  <a:lnTo>
                    <a:pt x="100093" y="1358899"/>
                  </a:lnTo>
                  <a:close/>
                </a:path>
                <a:path w="3322320" h="2451100">
                  <a:moveTo>
                    <a:pt x="74701" y="1358899"/>
                  </a:moveTo>
                  <a:lnTo>
                    <a:pt x="88334" y="1358899"/>
                  </a:lnTo>
                  <a:lnTo>
                    <a:pt x="84806" y="1346199"/>
                  </a:lnTo>
                  <a:lnTo>
                    <a:pt x="77890" y="1346199"/>
                  </a:lnTo>
                  <a:lnTo>
                    <a:pt x="74701" y="1358899"/>
                  </a:lnTo>
                  <a:close/>
                </a:path>
                <a:path w="3322320" h="2451100">
                  <a:moveTo>
                    <a:pt x="39902" y="1358899"/>
                  </a:moveTo>
                  <a:lnTo>
                    <a:pt x="71565" y="1358899"/>
                  </a:lnTo>
                  <a:lnTo>
                    <a:pt x="71366" y="1346199"/>
                  </a:lnTo>
                  <a:lnTo>
                    <a:pt x="39529" y="1346199"/>
                  </a:lnTo>
                  <a:lnTo>
                    <a:pt x="39902" y="1358899"/>
                  </a:lnTo>
                  <a:close/>
                </a:path>
                <a:path w="3322320" h="2451100">
                  <a:moveTo>
                    <a:pt x="3179906" y="1371599"/>
                  </a:moveTo>
                  <a:lnTo>
                    <a:pt x="3273245" y="1371599"/>
                  </a:lnTo>
                  <a:lnTo>
                    <a:pt x="3275199" y="1358899"/>
                  </a:lnTo>
                  <a:lnTo>
                    <a:pt x="3183396" y="1358899"/>
                  </a:lnTo>
                  <a:lnTo>
                    <a:pt x="3179906" y="1371599"/>
                  </a:lnTo>
                  <a:close/>
                </a:path>
                <a:path w="3322320" h="2451100">
                  <a:moveTo>
                    <a:pt x="140095" y="1371599"/>
                  </a:moveTo>
                  <a:lnTo>
                    <a:pt x="146805" y="1371599"/>
                  </a:lnTo>
                  <a:lnTo>
                    <a:pt x="141304" y="1358899"/>
                  </a:lnTo>
                  <a:lnTo>
                    <a:pt x="139464" y="1358899"/>
                  </a:lnTo>
                  <a:lnTo>
                    <a:pt x="140095" y="1371599"/>
                  </a:lnTo>
                  <a:close/>
                </a:path>
                <a:path w="3322320" h="2451100">
                  <a:moveTo>
                    <a:pt x="43855" y="1371599"/>
                  </a:moveTo>
                  <a:lnTo>
                    <a:pt x="140095" y="1371599"/>
                  </a:lnTo>
                  <a:lnTo>
                    <a:pt x="136195" y="1358899"/>
                  </a:lnTo>
                  <a:lnTo>
                    <a:pt x="38440" y="1358899"/>
                  </a:lnTo>
                  <a:lnTo>
                    <a:pt x="43855" y="1371599"/>
                  </a:lnTo>
                  <a:close/>
                </a:path>
                <a:path w="3322320" h="2451100">
                  <a:moveTo>
                    <a:pt x="3184487" y="1384299"/>
                  </a:moveTo>
                  <a:lnTo>
                    <a:pt x="3272097" y="1384299"/>
                  </a:lnTo>
                  <a:lnTo>
                    <a:pt x="3269226" y="1371599"/>
                  </a:lnTo>
                  <a:lnTo>
                    <a:pt x="3179179" y="1371599"/>
                  </a:lnTo>
                  <a:lnTo>
                    <a:pt x="3184487" y="1384299"/>
                  </a:lnTo>
                  <a:close/>
                </a:path>
                <a:path w="3322320" h="2451100">
                  <a:moveTo>
                    <a:pt x="3172373" y="1384299"/>
                  </a:moveTo>
                  <a:lnTo>
                    <a:pt x="3172925" y="1384299"/>
                  </a:lnTo>
                  <a:lnTo>
                    <a:pt x="3176442" y="1371599"/>
                  </a:lnTo>
                  <a:lnTo>
                    <a:pt x="3172373" y="1384299"/>
                  </a:lnTo>
                  <a:close/>
                </a:path>
                <a:path w="3322320" h="2451100">
                  <a:moveTo>
                    <a:pt x="3161301" y="1384299"/>
                  </a:moveTo>
                  <a:lnTo>
                    <a:pt x="3170004" y="1384299"/>
                  </a:lnTo>
                  <a:lnTo>
                    <a:pt x="3169041" y="1371599"/>
                  </a:lnTo>
                  <a:lnTo>
                    <a:pt x="3167258" y="1371599"/>
                  </a:lnTo>
                  <a:lnTo>
                    <a:pt x="3161301" y="1384299"/>
                  </a:lnTo>
                  <a:close/>
                </a:path>
                <a:path w="3322320" h="2451100">
                  <a:moveTo>
                    <a:pt x="41376" y="1384299"/>
                  </a:moveTo>
                  <a:lnTo>
                    <a:pt x="137976" y="1384299"/>
                  </a:lnTo>
                  <a:lnTo>
                    <a:pt x="136282" y="1371599"/>
                  </a:lnTo>
                  <a:lnTo>
                    <a:pt x="38619" y="1371599"/>
                  </a:lnTo>
                  <a:lnTo>
                    <a:pt x="41376" y="1384299"/>
                  </a:lnTo>
                  <a:close/>
                </a:path>
                <a:path w="3322320" h="2451100">
                  <a:moveTo>
                    <a:pt x="3207336" y="1396999"/>
                  </a:moveTo>
                  <a:lnTo>
                    <a:pt x="3269929" y="1396999"/>
                  </a:lnTo>
                  <a:lnTo>
                    <a:pt x="3273933" y="1384299"/>
                  </a:lnTo>
                  <a:lnTo>
                    <a:pt x="3206824" y="1384299"/>
                  </a:lnTo>
                  <a:lnTo>
                    <a:pt x="3207336" y="1396999"/>
                  </a:lnTo>
                  <a:close/>
                </a:path>
                <a:path w="3322320" h="2451100">
                  <a:moveTo>
                    <a:pt x="3180309" y="1396999"/>
                  </a:moveTo>
                  <a:lnTo>
                    <a:pt x="3204324" y="1396999"/>
                  </a:lnTo>
                  <a:lnTo>
                    <a:pt x="3200428" y="1384299"/>
                  </a:lnTo>
                  <a:lnTo>
                    <a:pt x="3176187" y="1384299"/>
                  </a:lnTo>
                  <a:lnTo>
                    <a:pt x="3180309" y="1396999"/>
                  </a:lnTo>
                  <a:close/>
                </a:path>
                <a:path w="3322320" h="2451100">
                  <a:moveTo>
                    <a:pt x="3172254" y="1396999"/>
                  </a:moveTo>
                  <a:lnTo>
                    <a:pt x="3180309" y="1396999"/>
                  </a:lnTo>
                  <a:lnTo>
                    <a:pt x="3173192" y="1384299"/>
                  </a:lnTo>
                  <a:lnTo>
                    <a:pt x="3172254" y="1396999"/>
                  </a:lnTo>
                  <a:close/>
                </a:path>
                <a:path w="3322320" h="2451100">
                  <a:moveTo>
                    <a:pt x="3154119" y="1396999"/>
                  </a:moveTo>
                  <a:lnTo>
                    <a:pt x="3165791" y="1396999"/>
                  </a:lnTo>
                  <a:lnTo>
                    <a:pt x="3163016" y="1384299"/>
                  </a:lnTo>
                  <a:lnTo>
                    <a:pt x="3161631" y="1384299"/>
                  </a:lnTo>
                  <a:lnTo>
                    <a:pt x="3154119" y="1396999"/>
                  </a:lnTo>
                  <a:close/>
                </a:path>
                <a:path w="3322320" h="2451100">
                  <a:moveTo>
                    <a:pt x="130794" y="1435099"/>
                  </a:moveTo>
                  <a:lnTo>
                    <a:pt x="153854" y="1435099"/>
                  </a:lnTo>
                  <a:lnTo>
                    <a:pt x="154313" y="1422399"/>
                  </a:lnTo>
                  <a:lnTo>
                    <a:pt x="150227" y="1409699"/>
                  </a:lnTo>
                  <a:lnTo>
                    <a:pt x="143005" y="1409699"/>
                  </a:lnTo>
                  <a:lnTo>
                    <a:pt x="143291" y="1396999"/>
                  </a:lnTo>
                  <a:lnTo>
                    <a:pt x="133352" y="1396999"/>
                  </a:lnTo>
                  <a:lnTo>
                    <a:pt x="143676" y="1384299"/>
                  </a:lnTo>
                  <a:lnTo>
                    <a:pt x="45856" y="1384299"/>
                  </a:lnTo>
                  <a:lnTo>
                    <a:pt x="49827" y="1396999"/>
                  </a:lnTo>
                  <a:lnTo>
                    <a:pt x="53350" y="1409699"/>
                  </a:lnTo>
                  <a:lnTo>
                    <a:pt x="55990" y="1422399"/>
                  </a:lnTo>
                  <a:lnTo>
                    <a:pt x="134129" y="1422399"/>
                  </a:lnTo>
                  <a:lnTo>
                    <a:pt x="130794" y="1435099"/>
                  </a:lnTo>
                  <a:close/>
                </a:path>
                <a:path w="3322320" h="2451100">
                  <a:moveTo>
                    <a:pt x="3172701" y="1409699"/>
                  </a:moveTo>
                  <a:lnTo>
                    <a:pt x="3270404" y="1409699"/>
                  </a:lnTo>
                  <a:lnTo>
                    <a:pt x="3271978" y="1396999"/>
                  </a:lnTo>
                  <a:lnTo>
                    <a:pt x="3170543" y="1396999"/>
                  </a:lnTo>
                  <a:lnTo>
                    <a:pt x="3172701" y="1409699"/>
                  </a:lnTo>
                  <a:close/>
                </a:path>
                <a:path w="3322320" h="2451100">
                  <a:moveTo>
                    <a:pt x="3147317" y="1409699"/>
                  </a:moveTo>
                  <a:lnTo>
                    <a:pt x="3157121" y="1409699"/>
                  </a:lnTo>
                  <a:lnTo>
                    <a:pt x="3156216" y="1396999"/>
                  </a:lnTo>
                  <a:lnTo>
                    <a:pt x="3150215" y="1396999"/>
                  </a:lnTo>
                  <a:lnTo>
                    <a:pt x="3147317" y="1409699"/>
                  </a:lnTo>
                  <a:close/>
                </a:path>
                <a:path w="3322320" h="2451100">
                  <a:moveTo>
                    <a:pt x="147602" y="1409699"/>
                  </a:moveTo>
                  <a:lnTo>
                    <a:pt x="158080" y="1409699"/>
                  </a:lnTo>
                  <a:lnTo>
                    <a:pt x="154220" y="1396999"/>
                  </a:lnTo>
                  <a:lnTo>
                    <a:pt x="147722" y="1396999"/>
                  </a:lnTo>
                  <a:lnTo>
                    <a:pt x="147602" y="1409699"/>
                  </a:lnTo>
                  <a:close/>
                </a:path>
                <a:path w="3322320" h="2451100">
                  <a:moveTo>
                    <a:pt x="3161981" y="1435099"/>
                  </a:moveTo>
                  <a:lnTo>
                    <a:pt x="3185275" y="1435099"/>
                  </a:lnTo>
                  <a:lnTo>
                    <a:pt x="3184865" y="1422399"/>
                  </a:lnTo>
                  <a:lnTo>
                    <a:pt x="3264036" y="1422399"/>
                  </a:lnTo>
                  <a:lnTo>
                    <a:pt x="3267531" y="1409699"/>
                  </a:lnTo>
                  <a:lnTo>
                    <a:pt x="3169185" y="1409699"/>
                  </a:lnTo>
                  <a:lnTo>
                    <a:pt x="3164208" y="1422399"/>
                  </a:lnTo>
                  <a:lnTo>
                    <a:pt x="3161981" y="1435099"/>
                  </a:lnTo>
                  <a:close/>
                </a:path>
                <a:path w="3322320" h="2451100">
                  <a:moveTo>
                    <a:pt x="3141200" y="1422399"/>
                  </a:moveTo>
                  <a:lnTo>
                    <a:pt x="3148838" y="1422399"/>
                  </a:lnTo>
                  <a:lnTo>
                    <a:pt x="3155769" y="1409699"/>
                  </a:lnTo>
                  <a:lnTo>
                    <a:pt x="3140172" y="1409699"/>
                  </a:lnTo>
                  <a:lnTo>
                    <a:pt x="3141200" y="1422399"/>
                  </a:lnTo>
                  <a:close/>
                </a:path>
                <a:path w="3322320" h="2451100">
                  <a:moveTo>
                    <a:pt x="3254483" y="1435099"/>
                  </a:moveTo>
                  <a:lnTo>
                    <a:pt x="3257670" y="1435099"/>
                  </a:lnTo>
                  <a:lnTo>
                    <a:pt x="3260594" y="1422399"/>
                  </a:lnTo>
                  <a:lnTo>
                    <a:pt x="3253673" y="1422399"/>
                  </a:lnTo>
                  <a:lnTo>
                    <a:pt x="3254483" y="1435099"/>
                  </a:lnTo>
                  <a:close/>
                </a:path>
                <a:path w="3322320" h="2451100">
                  <a:moveTo>
                    <a:pt x="3249388" y="1435099"/>
                  </a:moveTo>
                  <a:lnTo>
                    <a:pt x="3254483" y="1435099"/>
                  </a:lnTo>
                  <a:lnTo>
                    <a:pt x="3253050" y="1422399"/>
                  </a:lnTo>
                  <a:lnTo>
                    <a:pt x="3249201" y="1422399"/>
                  </a:lnTo>
                  <a:lnTo>
                    <a:pt x="3249388" y="1435099"/>
                  </a:lnTo>
                  <a:close/>
                </a:path>
                <a:path w="3322320" h="2451100">
                  <a:moveTo>
                    <a:pt x="3195881" y="1435099"/>
                  </a:moveTo>
                  <a:lnTo>
                    <a:pt x="3246622" y="1435099"/>
                  </a:lnTo>
                  <a:lnTo>
                    <a:pt x="3243841" y="1422399"/>
                  </a:lnTo>
                  <a:lnTo>
                    <a:pt x="3200922" y="1422399"/>
                  </a:lnTo>
                  <a:lnTo>
                    <a:pt x="3196464" y="1428736"/>
                  </a:lnTo>
                  <a:lnTo>
                    <a:pt x="3195881" y="1435099"/>
                  </a:lnTo>
                  <a:close/>
                </a:path>
                <a:path w="3322320" h="2451100">
                  <a:moveTo>
                    <a:pt x="3192338" y="1434602"/>
                  </a:moveTo>
                  <a:lnTo>
                    <a:pt x="3196464" y="1428736"/>
                  </a:lnTo>
                  <a:lnTo>
                    <a:pt x="3197045" y="1422399"/>
                  </a:lnTo>
                  <a:lnTo>
                    <a:pt x="3195214" y="1422399"/>
                  </a:lnTo>
                  <a:lnTo>
                    <a:pt x="3192338" y="1434602"/>
                  </a:lnTo>
                  <a:close/>
                </a:path>
                <a:path w="3322320" h="2451100">
                  <a:moveTo>
                    <a:pt x="3191846" y="1434453"/>
                  </a:moveTo>
                  <a:lnTo>
                    <a:pt x="3189200" y="1422399"/>
                  </a:lnTo>
                  <a:lnTo>
                    <a:pt x="3184865" y="1422399"/>
                  </a:lnTo>
                  <a:lnTo>
                    <a:pt x="3191846" y="1434453"/>
                  </a:lnTo>
                  <a:close/>
                </a:path>
                <a:path w="3322320" h="2451100">
                  <a:moveTo>
                    <a:pt x="3134990" y="1435099"/>
                  </a:moveTo>
                  <a:lnTo>
                    <a:pt x="3146282" y="1435099"/>
                  </a:lnTo>
                  <a:lnTo>
                    <a:pt x="3148151" y="1422399"/>
                  </a:lnTo>
                  <a:lnTo>
                    <a:pt x="3131534" y="1422399"/>
                  </a:lnTo>
                  <a:lnTo>
                    <a:pt x="3134990" y="1435099"/>
                  </a:lnTo>
                  <a:close/>
                </a:path>
                <a:path w="3322320" h="2451100">
                  <a:moveTo>
                    <a:pt x="123313" y="1435099"/>
                  </a:moveTo>
                  <a:lnTo>
                    <a:pt x="130794" y="1435099"/>
                  </a:lnTo>
                  <a:lnTo>
                    <a:pt x="130203" y="1422399"/>
                  </a:lnTo>
                  <a:lnTo>
                    <a:pt x="124157" y="1422399"/>
                  </a:lnTo>
                  <a:lnTo>
                    <a:pt x="123313" y="1435099"/>
                  </a:lnTo>
                  <a:close/>
                </a:path>
                <a:path w="3322320" h="2451100">
                  <a:moveTo>
                    <a:pt x="121612" y="1435099"/>
                  </a:moveTo>
                  <a:lnTo>
                    <a:pt x="123313" y="1435099"/>
                  </a:lnTo>
                  <a:lnTo>
                    <a:pt x="122410" y="1422399"/>
                  </a:lnTo>
                  <a:lnTo>
                    <a:pt x="120104" y="1422399"/>
                  </a:lnTo>
                  <a:lnTo>
                    <a:pt x="121612" y="1435099"/>
                  </a:lnTo>
                  <a:close/>
                </a:path>
                <a:path w="3322320" h="2451100">
                  <a:moveTo>
                    <a:pt x="58630" y="1435099"/>
                  </a:moveTo>
                  <a:lnTo>
                    <a:pt x="120377" y="1435099"/>
                  </a:lnTo>
                  <a:lnTo>
                    <a:pt x="115294" y="1422399"/>
                  </a:lnTo>
                  <a:lnTo>
                    <a:pt x="55990" y="1422399"/>
                  </a:lnTo>
                  <a:lnTo>
                    <a:pt x="58630" y="1435099"/>
                  </a:lnTo>
                  <a:close/>
                </a:path>
                <a:path w="3322320" h="2451100">
                  <a:moveTo>
                    <a:pt x="3191988" y="1435099"/>
                  </a:moveTo>
                  <a:lnTo>
                    <a:pt x="3192116" y="1434918"/>
                  </a:lnTo>
                  <a:lnTo>
                    <a:pt x="3191846" y="1434453"/>
                  </a:lnTo>
                  <a:lnTo>
                    <a:pt x="3191988" y="1435099"/>
                  </a:lnTo>
                  <a:close/>
                </a:path>
                <a:path w="3322320" h="2451100">
                  <a:moveTo>
                    <a:pt x="3245983" y="1447799"/>
                  </a:moveTo>
                  <a:lnTo>
                    <a:pt x="3251925" y="1447799"/>
                  </a:lnTo>
                  <a:lnTo>
                    <a:pt x="3255122" y="1435099"/>
                  </a:lnTo>
                  <a:lnTo>
                    <a:pt x="3247347" y="1435099"/>
                  </a:lnTo>
                  <a:lnTo>
                    <a:pt x="3245983" y="1447799"/>
                  </a:lnTo>
                  <a:close/>
                </a:path>
                <a:path w="3322320" h="2451100">
                  <a:moveTo>
                    <a:pt x="3245027" y="1447799"/>
                  </a:moveTo>
                  <a:lnTo>
                    <a:pt x="3245983" y="1447799"/>
                  </a:lnTo>
                  <a:lnTo>
                    <a:pt x="3245158" y="1435099"/>
                  </a:lnTo>
                  <a:lnTo>
                    <a:pt x="3242163" y="1435099"/>
                  </a:lnTo>
                  <a:lnTo>
                    <a:pt x="3245027" y="1447799"/>
                  </a:lnTo>
                  <a:close/>
                </a:path>
                <a:path w="3322320" h="2451100">
                  <a:moveTo>
                    <a:pt x="3199757" y="1447799"/>
                  </a:moveTo>
                  <a:lnTo>
                    <a:pt x="3240183" y="1447799"/>
                  </a:lnTo>
                  <a:lnTo>
                    <a:pt x="3242163" y="1435099"/>
                  </a:lnTo>
                  <a:lnTo>
                    <a:pt x="3197356" y="1435099"/>
                  </a:lnTo>
                  <a:lnTo>
                    <a:pt x="3199757" y="1447799"/>
                  </a:lnTo>
                  <a:close/>
                </a:path>
                <a:path w="3322320" h="2451100">
                  <a:moveTo>
                    <a:pt x="3153278" y="1447799"/>
                  </a:moveTo>
                  <a:lnTo>
                    <a:pt x="3183015" y="1447799"/>
                  </a:lnTo>
                  <a:lnTo>
                    <a:pt x="3185114" y="1435099"/>
                  </a:lnTo>
                  <a:lnTo>
                    <a:pt x="3162373" y="1435099"/>
                  </a:lnTo>
                  <a:lnTo>
                    <a:pt x="3153278" y="1447799"/>
                  </a:lnTo>
                  <a:close/>
                </a:path>
                <a:path w="3322320" h="2451100">
                  <a:moveTo>
                    <a:pt x="3142707" y="1447724"/>
                  </a:moveTo>
                  <a:lnTo>
                    <a:pt x="3143977" y="1435099"/>
                  </a:lnTo>
                  <a:lnTo>
                    <a:pt x="3137787" y="1435099"/>
                  </a:lnTo>
                  <a:lnTo>
                    <a:pt x="3142707" y="1447724"/>
                  </a:lnTo>
                  <a:close/>
                </a:path>
                <a:path w="3322320" h="2451100">
                  <a:moveTo>
                    <a:pt x="64470" y="1447799"/>
                  </a:moveTo>
                  <a:lnTo>
                    <a:pt x="161962" y="1447799"/>
                  </a:lnTo>
                  <a:lnTo>
                    <a:pt x="163162" y="1435099"/>
                  </a:lnTo>
                  <a:lnTo>
                    <a:pt x="66961" y="1435099"/>
                  </a:lnTo>
                  <a:lnTo>
                    <a:pt x="64470" y="1447799"/>
                  </a:lnTo>
                  <a:close/>
                </a:path>
                <a:path w="3322320" h="2451100">
                  <a:moveTo>
                    <a:pt x="3142699" y="1447799"/>
                  </a:moveTo>
                  <a:close/>
                </a:path>
                <a:path w="3322320" h="2451100">
                  <a:moveTo>
                    <a:pt x="3193225" y="1460499"/>
                  </a:moveTo>
                  <a:lnTo>
                    <a:pt x="3243625" y="1460499"/>
                  </a:lnTo>
                  <a:lnTo>
                    <a:pt x="3241378" y="1447799"/>
                  </a:lnTo>
                  <a:lnTo>
                    <a:pt x="3192099" y="1447799"/>
                  </a:lnTo>
                  <a:lnTo>
                    <a:pt x="3193225" y="1460499"/>
                  </a:lnTo>
                  <a:close/>
                </a:path>
                <a:path w="3322320" h="2451100">
                  <a:moveTo>
                    <a:pt x="3181146" y="1460499"/>
                  </a:moveTo>
                  <a:lnTo>
                    <a:pt x="3182027" y="1460499"/>
                  </a:lnTo>
                  <a:lnTo>
                    <a:pt x="3185675" y="1447799"/>
                  </a:lnTo>
                  <a:lnTo>
                    <a:pt x="3181146" y="1460499"/>
                  </a:lnTo>
                  <a:close/>
                </a:path>
                <a:path w="3322320" h="2451100">
                  <a:moveTo>
                    <a:pt x="3147366" y="1460499"/>
                  </a:moveTo>
                  <a:lnTo>
                    <a:pt x="3173829" y="1460499"/>
                  </a:lnTo>
                  <a:lnTo>
                    <a:pt x="3179184" y="1447799"/>
                  </a:lnTo>
                  <a:lnTo>
                    <a:pt x="3148375" y="1447799"/>
                  </a:lnTo>
                  <a:lnTo>
                    <a:pt x="3147366" y="1460499"/>
                  </a:lnTo>
                  <a:close/>
                </a:path>
                <a:path w="3322320" h="2451100">
                  <a:moveTo>
                    <a:pt x="3127817" y="1460499"/>
                  </a:moveTo>
                  <a:lnTo>
                    <a:pt x="3136280" y="1460499"/>
                  </a:lnTo>
                  <a:lnTo>
                    <a:pt x="3133001" y="1447799"/>
                  </a:lnTo>
                  <a:lnTo>
                    <a:pt x="3124766" y="1447799"/>
                  </a:lnTo>
                  <a:lnTo>
                    <a:pt x="3127817" y="1460499"/>
                  </a:lnTo>
                  <a:close/>
                </a:path>
                <a:path w="3322320" h="2451100">
                  <a:moveTo>
                    <a:pt x="103183" y="1460499"/>
                  </a:moveTo>
                  <a:lnTo>
                    <a:pt x="163421" y="1460499"/>
                  </a:lnTo>
                  <a:lnTo>
                    <a:pt x="166393" y="1447799"/>
                  </a:lnTo>
                  <a:lnTo>
                    <a:pt x="92035" y="1447799"/>
                  </a:lnTo>
                  <a:lnTo>
                    <a:pt x="103183" y="1460499"/>
                  </a:lnTo>
                  <a:close/>
                </a:path>
                <a:path w="3322320" h="2451100">
                  <a:moveTo>
                    <a:pt x="75000" y="1460499"/>
                  </a:moveTo>
                  <a:lnTo>
                    <a:pt x="90918" y="1460499"/>
                  </a:lnTo>
                  <a:lnTo>
                    <a:pt x="92035" y="1447799"/>
                  </a:lnTo>
                  <a:lnTo>
                    <a:pt x="71419" y="1447799"/>
                  </a:lnTo>
                  <a:lnTo>
                    <a:pt x="75000" y="1460499"/>
                  </a:lnTo>
                  <a:close/>
                </a:path>
                <a:path w="3322320" h="2451100">
                  <a:moveTo>
                    <a:pt x="3185578" y="1473199"/>
                  </a:moveTo>
                  <a:lnTo>
                    <a:pt x="3235651" y="1473199"/>
                  </a:lnTo>
                  <a:lnTo>
                    <a:pt x="3235237" y="1460499"/>
                  </a:lnTo>
                  <a:lnTo>
                    <a:pt x="3195102" y="1460499"/>
                  </a:lnTo>
                  <a:lnTo>
                    <a:pt x="3185578" y="1473199"/>
                  </a:lnTo>
                  <a:close/>
                </a:path>
                <a:path w="3322320" h="2451100">
                  <a:moveTo>
                    <a:pt x="3182806" y="1473199"/>
                  </a:moveTo>
                  <a:lnTo>
                    <a:pt x="3185578" y="1473199"/>
                  </a:lnTo>
                  <a:lnTo>
                    <a:pt x="3188923" y="1460499"/>
                  </a:lnTo>
                  <a:lnTo>
                    <a:pt x="3182027" y="1460499"/>
                  </a:lnTo>
                  <a:lnTo>
                    <a:pt x="3182806" y="1473199"/>
                  </a:lnTo>
                  <a:close/>
                </a:path>
                <a:path w="3322320" h="2451100">
                  <a:moveTo>
                    <a:pt x="3167550" y="1473199"/>
                  </a:moveTo>
                  <a:lnTo>
                    <a:pt x="3182806" y="1473199"/>
                  </a:lnTo>
                  <a:lnTo>
                    <a:pt x="3177032" y="1460499"/>
                  </a:lnTo>
                  <a:lnTo>
                    <a:pt x="3167550" y="1473199"/>
                  </a:lnTo>
                  <a:close/>
                </a:path>
                <a:path w="3322320" h="2451100">
                  <a:moveTo>
                    <a:pt x="3145938" y="1473199"/>
                  </a:moveTo>
                  <a:lnTo>
                    <a:pt x="3167358" y="1473199"/>
                  </a:lnTo>
                  <a:lnTo>
                    <a:pt x="3170201" y="1460499"/>
                  </a:lnTo>
                  <a:lnTo>
                    <a:pt x="3145328" y="1460499"/>
                  </a:lnTo>
                  <a:lnTo>
                    <a:pt x="3145938" y="1473199"/>
                  </a:lnTo>
                  <a:close/>
                </a:path>
                <a:path w="3322320" h="2451100">
                  <a:moveTo>
                    <a:pt x="3119595" y="1473199"/>
                  </a:moveTo>
                  <a:lnTo>
                    <a:pt x="3134816" y="1473199"/>
                  </a:lnTo>
                  <a:lnTo>
                    <a:pt x="3139192" y="1460499"/>
                  </a:lnTo>
                  <a:lnTo>
                    <a:pt x="3121822" y="1460499"/>
                  </a:lnTo>
                  <a:lnTo>
                    <a:pt x="3119595" y="1473199"/>
                  </a:lnTo>
                  <a:close/>
                </a:path>
                <a:path w="3322320" h="2451100">
                  <a:moveTo>
                    <a:pt x="3118771" y="1465452"/>
                  </a:moveTo>
                  <a:lnTo>
                    <a:pt x="3119361" y="1460499"/>
                  </a:lnTo>
                  <a:lnTo>
                    <a:pt x="3118245" y="1460499"/>
                  </a:lnTo>
                  <a:lnTo>
                    <a:pt x="3118771" y="1465452"/>
                  </a:lnTo>
                  <a:close/>
                </a:path>
                <a:path w="3322320" h="2451100">
                  <a:moveTo>
                    <a:pt x="88361" y="1498599"/>
                  </a:moveTo>
                  <a:lnTo>
                    <a:pt x="163369" y="1498599"/>
                  </a:lnTo>
                  <a:lnTo>
                    <a:pt x="161322" y="1485899"/>
                  </a:lnTo>
                  <a:lnTo>
                    <a:pt x="162200" y="1485899"/>
                  </a:lnTo>
                  <a:lnTo>
                    <a:pt x="168371" y="1473199"/>
                  </a:lnTo>
                  <a:lnTo>
                    <a:pt x="173274" y="1473199"/>
                  </a:lnTo>
                  <a:lnTo>
                    <a:pt x="171526" y="1460499"/>
                  </a:lnTo>
                  <a:lnTo>
                    <a:pt x="75485" y="1460499"/>
                  </a:lnTo>
                  <a:lnTo>
                    <a:pt x="82096" y="1473199"/>
                  </a:lnTo>
                  <a:lnTo>
                    <a:pt x="85311" y="1485899"/>
                  </a:lnTo>
                  <a:lnTo>
                    <a:pt x="88361" y="1498599"/>
                  </a:lnTo>
                  <a:close/>
                </a:path>
                <a:path w="3322320" h="2451100">
                  <a:moveTo>
                    <a:pt x="3117850" y="1473199"/>
                  </a:moveTo>
                  <a:lnTo>
                    <a:pt x="3119595" y="1473199"/>
                  </a:lnTo>
                  <a:lnTo>
                    <a:pt x="3118771" y="1465452"/>
                  </a:lnTo>
                  <a:lnTo>
                    <a:pt x="3117850" y="1473199"/>
                  </a:lnTo>
                  <a:close/>
                </a:path>
                <a:path w="3322320" h="2451100">
                  <a:moveTo>
                    <a:pt x="3137287" y="1485899"/>
                  </a:moveTo>
                  <a:lnTo>
                    <a:pt x="3236036" y="1485899"/>
                  </a:lnTo>
                  <a:lnTo>
                    <a:pt x="3235938" y="1473199"/>
                  </a:lnTo>
                  <a:lnTo>
                    <a:pt x="3138765" y="1473199"/>
                  </a:lnTo>
                  <a:lnTo>
                    <a:pt x="3137287" y="1485899"/>
                  </a:lnTo>
                  <a:close/>
                </a:path>
                <a:path w="3322320" h="2451100">
                  <a:moveTo>
                    <a:pt x="3104344" y="1485899"/>
                  </a:moveTo>
                  <a:lnTo>
                    <a:pt x="3133439" y="1485899"/>
                  </a:lnTo>
                  <a:lnTo>
                    <a:pt x="3131419" y="1473199"/>
                  </a:lnTo>
                  <a:lnTo>
                    <a:pt x="3114921" y="1473199"/>
                  </a:lnTo>
                  <a:lnTo>
                    <a:pt x="3104344" y="1485899"/>
                  </a:lnTo>
                  <a:close/>
                </a:path>
                <a:path w="3322320" h="2451100">
                  <a:moveTo>
                    <a:pt x="190886" y="1485899"/>
                  </a:moveTo>
                  <a:lnTo>
                    <a:pt x="197497" y="1485899"/>
                  </a:lnTo>
                  <a:lnTo>
                    <a:pt x="195842" y="1473199"/>
                  </a:lnTo>
                  <a:lnTo>
                    <a:pt x="189929" y="1473199"/>
                  </a:lnTo>
                  <a:lnTo>
                    <a:pt x="190886" y="1485899"/>
                  </a:lnTo>
                  <a:close/>
                </a:path>
                <a:path w="3322320" h="2451100">
                  <a:moveTo>
                    <a:pt x="181293" y="1485899"/>
                  </a:moveTo>
                  <a:lnTo>
                    <a:pt x="185963" y="1485899"/>
                  </a:lnTo>
                  <a:lnTo>
                    <a:pt x="184369" y="1473199"/>
                  </a:lnTo>
                  <a:lnTo>
                    <a:pt x="181651" y="1473199"/>
                  </a:lnTo>
                  <a:lnTo>
                    <a:pt x="181293" y="1485899"/>
                  </a:lnTo>
                  <a:close/>
                </a:path>
                <a:path w="3322320" h="2451100">
                  <a:moveTo>
                    <a:pt x="169812" y="1485899"/>
                  </a:moveTo>
                  <a:lnTo>
                    <a:pt x="174822" y="1485899"/>
                  </a:lnTo>
                  <a:lnTo>
                    <a:pt x="170869" y="1473199"/>
                  </a:lnTo>
                  <a:lnTo>
                    <a:pt x="168371" y="1473199"/>
                  </a:lnTo>
                  <a:lnTo>
                    <a:pt x="169812" y="1485899"/>
                  </a:lnTo>
                  <a:close/>
                </a:path>
                <a:path w="3322320" h="2451100">
                  <a:moveTo>
                    <a:pt x="3229174" y="1498599"/>
                  </a:moveTo>
                  <a:lnTo>
                    <a:pt x="3229585" y="1485899"/>
                  </a:lnTo>
                  <a:lnTo>
                    <a:pt x="3228362" y="1485899"/>
                  </a:lnTo>
                  <a:lnTo>
                    <a:pt x="3229174" y="1498599"/>
                  </a:lnTo>
                  <a:close/>
                </a:path>
                <a:path w="3322320" h="2451100">
                  <a:moveTo>
                    <a:pt x="3219571" y="1498599"/>
                  </a:moveTo>
                  <a:lnTo>
                    <a:pt x="3228362" y="1485899"/>
                  </a:lnTo>
                  <a:lnTo>
                    <a:pt x="3220949" y="1485899"/>
                  </a:lnTo>
                  <a:lnTo>
                    <a:pt x="3219571" y="1498599"/>
                  </a:lnTo>
                  <a:close/>
                </a:path>
                <a:path w="3322320" h="2451100">
                  <a:moveTo>
                    <a:pt x="3140596" y="1498599"/>
                  </a:moveTo>
                  <a:lnTo>
                    <a:pt x="3207112" y="1498599"/>
                  </a:lnTo>
                  <a:lnTo>
                    <a:pt x="3210537" y="1485899"/>
                  </a:lnTo>
                  <a:lnTo>
                    <a:pt x="3138322" y="1485899"/>
                  </a:lnTo>
                  <a:lnTo>
                    <a:pt x="3140596" y="1498599"/>
                  </a:lnTo>
                  <a:close/>
                </a:path>
                <a:path w="3322320" h="2451100">
                  <a:moveTo>
                    <a:pt x="3131419" y="1498599"/>
                  </a:moveTo>
                  <a:lnTo>
                    <a:pt x="3140596" y="1498599"/>
                  </a:lnTo>
                  <a:lnTo>
                    <a:pt x="3131402" y="1485899"/>
                  </a:lnTo>
                  <a:lnTo>
                    <a:pt x="3131419" y="1498599"/>
                  </a:lnTo>
                  <a:close/>
                </a:path>
                <a:path w="3322320" h="2451100">
                  <a:moveTo>
                    <a:pt x="3125989" y="1493608"/>
                  </a:moveTo>
                  <a:lnTo>
                    <a:pt x="3126960" y="1485899"/>
                  </a:lnTo>
                  <a:lnTo>
                    <a:pt x="3122446" y="1485899"/>
                  </a:lnTo>
                  <a:lnTo>
                    <a:pt x="3125989" y="1493608"/>
                  </a:lnTo>
                  <a:close/>
                </a:path>
                <a:path w="3322320" h="2451100">
                  <a:moveTo>
                    <a:pt x="3116835" y="1488457"/>
                  </a:moveTo>
                  <a:lnTo>
                    <a:pt x="3117735" y="1485899"/>
                  </a:lnTo>
                  <a:lnTo>
                    <a:pt x="3115408" y="1485899"/>
                  </a:lnTo>
                  <a:lnTo>
                    <a:pt x="3116835" y="1488457"/>
                  </a:lnTo>
                  <a:close/>
                </a:path>
                <a:path w="3322320" h="2451100">
                  <a:moveTo>
                    <a:pt x="3115799" y="1491405"/>
                  </a:moveTo>
                  <a:lnTo>
                    <a:pt x="3116835" y="1488457"/>
                  </a:lnTo>
                  <a:lnTo>
                    <a:pt x="3115408" y="1485899"/>
                  </a:lnTo>
                  <a:lnTo>
                    <a:pt x="3115799" y="1491405"/>
                  </a:lnTo>
                  <a:close/>
                </a:path>
                <a:path w="3322320" h="2451100">
                  <a:moveTo>
                    <a:pt x="3102744" y="1498599"/>
                  </a:moveTo>
                  <a:lnTo>
                    <a:pt x="3113269" y="1498599"/>
                  </a:lnTo>
                  <a:lnTo>
                    <a:pt x="3115799" y="1491405"/>
                  </a:lnTo>
                  <a:lnTo>
                    <a:pt x="3115408" y="1485899"/>
                  </a:lnTo>
                  <a:lnTo>
                    <a:pt x="3103765" y="1485899"/>
                  </a:lnTo>
                  <a:lnTo>
                    <a:pt x="3102744" y="1498599"/>
                  </a:lnTo>
                  <a:close/>
                </a:path>
                <a:path w="3322320" h="2451100">
                  <a:moveTo>
                    <a:pt x="171312" y="1498599"/>
                  </a:moveTo>
                  <a:lnTo>
                    <a:pt x="189102" y="1498599"/>
                  </a:lnTo>
                  <a:lnTo>
                    <a:pt x="187426" y="1485899"/>
                  </a:lnTo>
                  <a:lnTo>
                    <a:pt x="172330" y="1485899"/>
                  </a:lnTo>
                  <a:lnTo>
                    <a:pt x="171312" y="1498599"/>
                  </a:lnTo>
                  <a:close/>
                </a:path>
                <a:path w="3322320" h="2451100">
                  <a:moveTo>
                    <a:pt x="3116310" y="1498599"/>
                  </a:moveTo>
                  <a:lnTo>
                    <a:pt x="3122494" y="1498599"/>
                  </a:lnTo>
                  <a:lnTo>
                    <a:pt x="3116835" y="1488457"/>
                  </a:lnTo>
                  <a:lnTo>
                    <a:pt x="3115799" y="1491405"/>
                  </a:lnTo>
                  <a:lnTo>
                    <a:pt x="3116310" y="1498599"/>
                  </a:lnTo>
                  <a:close/>
                </a:path>
                <a:path w="3322320" h="2451100">
                  <a:moveTo>
                    <a:pt x="3125360" y="1498599"/>
                  </a:moveTo>
                  <a:lnTo>
                    <a:pt x="3128284" y="1498599"/>
                  </a:lnTo>
                  <a:lnTo>
                    <a:pt x="3125989" y="1493608"/>
                  </a:lnTo>
                  <a:lnTo>
                    <a:pt x="3125360" y="1498599"/>
                  </a:lnTo>
                  <a:close/>
                </a:path>
                <a:path w="3322320" h="2451100">
                  <a:moveTo>
                    <a:pt x="3203639" y="1500474"/>
                  </a:moveTo>
                  <a:lnTo>
                    <a:pt x="3203829" y="1498599"/>
                  </a:lnTo>
                  <a:lnTo>
                    <a:pt x="3202915" y="1498599"/>
                  </a:lnTo>
                  <a:lnTo>
                    <a:pt x="3203639" y="1500474"/>
                  </a:lnTo>
                  <a:close/>
                </a:path>
                <a:path w="3322320" h="2451100">
                  <a:moveTo>
                    <a:pt x="3203554" y="1501313"/>
                  </a:moveTo>
                  <a:lnTo>
                    <a:pt x="3203639" y="1500474"/>
                  </a:lnTo>
                  <a:lnTo>
                    <a:pt x="3202915" y="1498599"/>
                  </a:lnTo>
                  <a:lnTo>
                    <a:pt x="3203554" y="1501313"/>
                  </a:lnTo>
                  <a:close/>
                </a:path>
                <a:path w="3322320" h="2451100">
                  <a:moveTo>
                    <a:pt x="3154481" y="1511299"/>
                  </a:moveTo>
                  <a:lnTo>
                    <a:pt x="3202543" y="1511299"/>
                  </a:lnTo>
                  <a:lnTo>
                    <a:pt x="3203554" y="1501313"/>
                  </a:lnTo>
                  <a:lnTo>
                    <a:pt x="3202915" y="1498599"/>
                  </a:lnTo>
                  <a:lnTo>
                    <a:pt x="3155937" y="1498599"/>
                  </a:lnTo>
                  <a:lnTo>
                    <a:pt x="3154481" y="1511299"/>
                  </a:lnTo>
                  <a:close/>
                </a:path>
                <a:path w="3322320" h="2451100">
                  <a:moveTo>
                    <a:pt x="3125060" y="1511299"/>
                  </a:moveTo>
                  <a:lnTo>
                    <a:pt x="3148050" y="1511299"/>
                  </a:lnTo>
                  <a:lnTo>
                    <a:pt x="3150054" y="1498599"/>
                  </a:lnTo>
                  <a:lnTo>
                    <a:pt x="3128284" y="1498599"/>
                  </a:lnTo>
                  <a:lnTo>
                    <a:pt x="3125060" y="1511299"/>
                  </a:lnTo>
                  <a:close/>
                </a:path>
                <a:path w="3322320" h="2451100">
                  <a:moveTo>
                    <a:pt x="3090989" y="1523999"/>
                  </a:moveTo>
                  <a:lnTo>
                    <a:pt x="3110506" y="1523999"/>
                  </a:lnTo>
                  <a:lnTo>
                    <a:pt x="3109974" y="1511299"/>
                  </a:lnTo>
                  <a:lnTo>
                    <a:pt x="3119073" y="1511299"/>
                  </a:lnTo>
                  <a:lnTo>
                    <a:pt x="3116596" y="1498599"/>
                  </a:lnTo>
                  <a:lnTo>
                    <a:pt x="3093384" y="1498599"/>
                  </a:lnTo>
                  <a:lnTo>
                    <a:pt x="3091472" y="1511299"/>
                  </a:lnTo>
                  <a:lnTo>
                    <a:pt x="3090989" y="1523999"/>
                  </a:lnTo>
                  <a:close/>
                </a:path>
                <a:path w="3322320" h="2451100">
                  <a:moveTo>
                    <a:pt x="184196" y="1511299"/>
                  </a:moveTo>
                  <a:lnTo>
                    <a:pt x="199873" y="1511299"/>
                  </a:lnTo>
                  <a:lnTo>
                    <a:pt x="195902" y="1498599"/>
                  </a:lnTo>
                  <a:lnTo>
                    <a:pt x="182548" y="1498599"/>
                  </a:lnTo>
                  <a:lnTo>
                    <a:pt x="184196" y="1511299"/>
                  </a:lnTo>
                  <a:close/>
                </a:path>
                <a:path w="3322320" h="2451100">
                  <a:moveTo>
                    <a:pt x="177094" y="1511299"/>
                  </a:moveTo>
                  <a:lnTo>
                    <a:pt x="180429" y="1511299"/>
                  </a:lnTo>
                  <a:lnTo>
                    <a:pt x="180701" y="1498599"/>
                  </a:lnTo>
                  <a:lnTo>
                    <a:pt x="177070" y="1498599"/>
                  </a:lnTo>
                  <a:lnTo>
                    <a:pt x="177094" y="1511299"/>
                  </a:lnTo>
                  <a:close/>
                </a:path>
                <a:path w="3322320" h="2451100">
                  <a:moveTo>
                    <a:pt x="151741" y="1511299"/>
                  </a:moveTo>
                  <a:lnTo>
                    <a:pt x="168862" y="1511299"/>
                  </a:lnTo>
                  <a:lnTo>
                    <a:pt x="165972" y="1498599"/>
                  </a:lnTo>
                  <a:lnTo>
                    <a:pt x="151828" y="1498599"/>
                  </a:lnTo>
                  <a:lnTo>
                    <a:pt x="151741" y="1511299"/>
                  </a:lnTo>
                  <a:close/>
                </a:path>
                <a:path w="3322320" h="2451100">
                  <a:moveTo>
                    <a:pt x="95104" y="1511299"/>
                  </a:moveTo>
                  <a:lnTo>
                    <a:pt x="144992" y="1511299"/>
                  </a:lnTo>
                  <a:lnTo>
                    <a:pt x="148838" y="1498599"/>
                  </a:lnTo>
                  <a:lnTo>
                    <a:pt x="91510" y="1498599"/>
                  </a:lnTo>
                  <a:lnTo>
                    <a:pt x="95104" y="1511299"/>
                  </a:lnTo>
                  <a:close/>
                </a:path>
                <a:path w="3322320" h="2451100">
                  <a:moveTo>
                    <a:pt x="3205907" y="1511299"/>
                  </a:moveTo>
                  <a:lnTo>
                    <a:pt x="3207822" y="1511299"/>
                  </a:lnTo>
                  <a:lnTo>
                    <a:pt x="3203639" y="1500474"/>
                  </a:lnTo>
                  <a:lnTo>
                    <a:pt x="3203554" y="1501313"/>
                  </a:lnTo>
                  <a:lnTo>
                    <a:pt x="3205907" y="1511299"/>
                  </a:lnTo>
                  <a:close/>
                </a:path>
                <a:path w="3322320" h="2451100">
                  <a:moveTo>
                    <a:pt x="3211752" y="1523999"/>
                  </a:moveTo>
                  <a:lnTo>
                    <a:pt x="3224763" y="1523999"/>
                  </a:lnTo>
                  <a:lnTo>
                    <a:pt x="3223142" y="1511299"/>
                  </a:lnTo>
                  <a:lnTo>
                    <a:pt x="3211690" y="1511299"/>
                  </a:lnTo>
                  <a:lnTo>
                    <a:pt x="3211752" y="1523999"/>
                  </a:lnTo>
                  <a:close/>
                </a:path>
                <a:path w="3322320" h="2451100">
                  <a:moveTo>
                    <a:pt x="3148540" y="1523999"/>
                  </a:moveTo>
                  <a:lnTo>
                    <a:pt x="3204114" y="1523999"/>
                  </a:lnTo>
                  <a:lnTo>
                    <a:pt x="3204786" y="1511299"/>
                  </a:lnTo>
                  <a:lnTo>
                    <a:pt x="3151180" y="1511299"/>
                  </a:lnTo>
                  <a:lnTo>
                    <a:pt x="3148540" y="1523999"/>
                  </a:lnTo>
                  <a:close/>
                </a:path>
                <a:path w="3322320" h="2451100">
                  <a:moveTo>
                    <a:pt x="3123147" y="1523999"/>
                  </a:moveTo>
                  <a:lnTo>
                    <a:pt x="3135007" y="1523999"/>
                  </a:lnTo>
                  <a:lnTo>
                    <a:pt x="3139308" y="1511299"/>
                  </a:lnTo>
                  <a:lnTo>
                    <a:pt x="3128907" y="1511299"/>
                  </a:lnTo>
                  <a:lnTo>
                    <a:pt x="3123147" y="1523999"/>
                  </a:lnTo>
                  <a:close/>
                </a:path>
                <a:path w="3322320" h="2451100">
                  <a:moveTo>
                    <a:pt x="3121211" y="1523999"/>
                  </a:moveTo>
                  <a:lnTo>
                    <a:pt x="3123147" y="1523999"/>
                  </a:lnTo>
                  <a:lnTo>
                    <a:pt x="3124322" y="1511299"/>
                  </a:lnTo>
                  <a:lnTo>
                    <a:pt x="3120261" y="1511299"/>
                  </a:lnTo>
                  <a:lnTo>
                    <a:pt x="3121211" y="1523999"/>
                  </a:lnTo>
                  <a:close/>
                </a:path>
                <a:path w="3322320" h="2451100">
                  <a:moveTo>
                    <a:pt x="179539" y="1523999"/>
                  </a:moveTo>
                  <a:lnTo>
                    <a:pt x="207669" y="1523999"/>
                  </a:lnTo>
                  <a:lnTo>
                    <a:pt x="204123" y="1511299"/>
                  </a:lnTo>
                  <a:lnTo>
                    <a:pt x="175712" y="1511299"/>
                  </a:lnTo>
                  <a:lnTo>
                    <a:pt x="179539" y="1523999"/>
                  </a:lnTo>
                  <a:close/>
                </a:path>
                <a:path w="3322320" h="2451100">
                  <a:moveTo>
                    <a:pt x="109009" y="1536699"/>
                  </a:moveTo>
                  <a:lnTo>
                    <a:pt x="211314" y="1536699"/>
                  </a:lnTo>
                  <a:lnTo>
                    <a:pt x="209528" y="1523999"/>
                  </a:lnTo>
                  <a:lnTo>
                    <a:pt x="179539" y="1523999"/>
                  </a:lnTo>
                  <a:lnTo>
                    <a:pt x="174470" y="1511299"/>
                  </a:lnTo>
                  <a:lnTo>
                    <a:pt x="98579" y="1511299"/>
                  </a:lnTo>
                  <a:lnTo>
                    <a:pt x="109009" y="1536699"/>
                  </a:lnTo>
                  <a:close/>
                </a:path>
                <a:path w="3322320" h="2451100">
                  <a:moveTo>
                    <a:pt x="3147340" y="1536699"/>
                  </a:moveTo>
                  <a:lnTo>
                    <a:pt x="3212691" y="1536699"/>
                  </a:lnTo>
                  <a:lnTo>
                    <a:pt x="3218852" y="1523999"/>
                  </a:lnTo>
                  <a:lnTo>
                    <a:pt x="3147398" y="1523999"/>
                  </a:lnTo>
                  <a:lnTo>
                    <a:pt x="3147340" y="1536699"/>
                  </a:lnTo>
                  <a:close/>
                </a:path>
                <a:path w="3322320" h="2451100">
                  <a:moveTo>
                    <a:pt x="3143555" y="1536699"/>
                  </a:moveTo>
                  <a:lnTo>
                    <a:pt x="3145699" y="1523999"/>
                  </a:lnTo>
                  <a:lnTo>
                    <a:pt x="3142376" y="1523999"/>
                  </a:lnTo>
                  <a:lnTo>
                    <a:pt x="3143555" y="1536699"/>
                  </a:lnTo>
                  <a:close/>
                </a:path>
                <a:path w="3322320" h="2451100">
                  <a:moveTo>
                    <a:pt x="3082553" y="1536699"/>
                  </a:moveTo>
                  <a:lnTo>
                    <a:pt x="3123870" y="1536699"/>
                  </a:lnTo>
                  <a:lnTo>
                    <a:pt x="3127599" y="1523999"/>
                  </a:lnTo>
                  <a:lnTo>
                    <a:pt x="3080566" y="1523999"/>
                  </a:lnTo>
                  <a:lnTo>
                    <a:pt x="3082553" y="1536699"/>
                  </a:lnTo>
                  <a:close/>
                </a:path>
                <a:path w="3322320" h="2451100">
                  <a:moveTo>
                    <a:pt x="3149763" y="1549399"/>
                  </a:moveTo>
                  <a:lnTo>
                    <a:pt x="3192684" y="1549399"/>
                  </a:lnTo>
                  <a:lnTo>
                    <a:pt x="3187266" y="1536699"/>
                  </a:lnTo>
                  <a:lnTo>
                    <a:pt x="3145789" y="1536699"/>
                  </a:lnTo>
                  <a:lnTo>
                    <a:pt x="3149763" y="1549399"/>
                  </a:lnTo>
                  <a:close/>
                </a:path>
                <a:path w="3322320" h="2451100">
                  <a:moveTo>
                    <a:pt x="3137628" y="1549399"/>
                  </a:moveTo>
                  <a:lnTo>
                    <a:pt x="3138519" y="1536699"/>
                  </a:lnTo>
                  <a:lnTo>
                    <a:pt x="3136428" y="1536699"/>
                  </a:lnTo>
                  <a:lnTo>
                    <a:pt x="3137628" y="1549399"/>
                  </a:lnTo>
                  <a:close/>
                </a:path>
                <a:path w="3322320" h="2451100">
                  <a:moveTo>
                    <a:pt x="3096996" y="1549399"/>
                  </a:moveTo>
                  <a:lnTo>
                    <a:pt x="3134123" y="1549399"/>
                  </a:lnTo>
                  <a:lnTo>
                    <a:pt x="3129381" y="1536699"/>
                  </a:lnTo>
                  <a:lnTo>
                    <a:pt x="3099259" y="1536699"/>
                  </a:lnTo>
                  <a:lnTo>
                    <a:pt x="3096352" y="1542289"/>
                  </a:lnTo>
                  <a:lnTo>
                    <a:pt x="3096996" y="1549399"/>
                  </a:lnTo>
                  <a:close/>
                </a:path>
                <a:path w="3322320" h="2451100">
                  <a:moveTo>
                    <a:pt x="3096352" y="1542289"/>
                  </a:moveTo>
                  <a:lnTo>
                    <a:pt x="3099259" y="1536699"/>
                  </a:lnTo>
                  <a:lnTo>
                    <a:pt x="3096291" y="1541622"/>
                  </a:lnTo>
                  <a:lnTo>
                    <a:pt x="3096352" y="1542289"/>
                  </a:lnTo>
                  <a:close/>
                </a:path>
                <a:path w="3322320" h="2451100">
                  <a:moveTo>
                    <a:pt x="3096291" y="1541622"/>
                  </a:moveTo>
                  <a:lnTo>
                    <a:pt x="3099259" y="1536699"/>
                  </a:lnTo>
                  <a:lnTo>
                    <a:pt x="3095845" y="1536699"/>
                  </a:lnTo>
                  <a:lnTo>
                    <a:pt x="3096291" y="1541622"/>
                  </a:lnTo>
                  <a:close/>
                </a:path>
                <a:path w="3322320" h="2451100">
                  <a:moveTo>
                    <a:pt x="3084474" y="1549399"/>
                  </a:moveTo>
                  <a:lnTo>
                    <a:pt x="3091602" y="1549399"/>
                  </a:lnTo>
                  <a:lnTo>
                    <a:pt x="3095845" y="1536699"/>
                  </a:lnTo>
                  <a:lnTo>
                    <a:pt x="3084139" y="1536699"/>
                  </a:lnTo>
                  <a:lnTo>
                    <a:pt x="3084474" y="1549399"/>
                  </a:lnTo>
                  <a:close/>
                </a:path>
                <a:path w="3322320" h="2451100">
                  <a:moveTo>
                    <a:pt x="3072860" y="1549399"/>
                  </a:moveTo>
                  <a:lnTo>
                    <a:pt x="3080518" y="1549399"/>
                  </a:lnTo>
                  <a:lnTo>
                    <a:pt x="3078139" y="1536699"/>
                  </a:lnTo>
                  <a:lnTo>
                    <a:pt x="3076100" y="1536699"/>
                  </a:lnTo>
                  <a:lnTo>
                    <a:pt x="3072860" y="1549399"/>
                  </a:lnTo>
                  <a:close/>
                </a:path>
                <a:path w="3322320" h="2451100">
                  <a:moveTo>
                    <a:pt x="115467" y="1549399"/>
                  </a:moveTo>
                  <a:lnTo>
                    <a:pt x="216807" y="1549399"/>
                  </a:lnTo>
                  <a:lnTo>
                    <a:pt x="214198" y="1536699"/>
                  </a:lnTo>
                  <a:lnTo>
                    <a:pt x="112225" y="1536699"/>
                  </a:lnTo>
                  <a:lnTo>
                    <a:pt x="115467" y="1549399"/>
                  </a:lnTo>
                  <a:close/>
                </a:path>
                <a:path w="3322320" h="2451100">
                  <a:moveTo>
                    <a:pt x="3091602" y="1549399"/>
                  </a:moveTo>
                  <a:lnTo>
                    <a:pt x="3092654" y="1549399"/>
                  </a:lnTo>
                  <a:lnTo>
                    <a:pt x="3096352" y="1542289"/>
                  </a:lnTo>
                  <a:lnTo>
                    <a:pt x="3096291" y="1541622"/>
                  </a:lnTo>
                  <a:lnTo>
                    <a:pt x="3091602" y="1549399"/>
                  </a:lnTo>
                  <a:close/>
                </a:path>
                <a:path w="3322320" h="2451100">
                  <a:moveTo>
                    <a:pt x="3120152" y="1562099"/>
                  </a:moveTo>
                  <a:lnTo>
                    <a:pt x="3193290" y="1562099"/>
                  </a:lnTo>
                  <a:lnTo>
                    <a:pt x="3196578" y="1549399"/>
                  </a:lnTo>
                  <a:lnTo>
                    <a:pt x="3115511" y="1549399"/>
                  </a:lnTo>
                  <a:lnTo>
                    <a:pt x="3120152" y="1562099"/>
                  </a:lnTo>
                  <a:close/>
                </a:path>
                <a:path w="3322320" h="2451100">
                  <a:moveTo>
                    <a:pt x="3097481" y="1562099"/>
                  </a:moveTo>
                  <a:lnTo>
                    <a:pt x="3115926" y="1562099"/>
                  </a:lnTo>
                  <a:lnTo>
                    <a:pt x="3115511" y="1549399"/>
                  </a:lnTo>
                  <a:lnTo>
                    <a:pt x="3102816" y="1549399"/>
                  </a:lnTo>
                  <a:lnTo>
                    <a:pt x="3097481" y="1562099"/>
                  </a:lnTo>
                  <a:close/>
                </a:path>
                <a:path w="3322320" h="2451100">
                  <a:moveTo>
                    <a:pt x="3067081" y="1562099"/>
                  </a:moveTo>
                  <a:lnTo>
                    <a:pt x="3093005" y="1562099"/>
                  </a:lnTo>
                  <a:lnTo>
                    <a:pt x="3095336" y="1549399"/>
                  </a:lnTo>
                  <a:lnTo>
                    <a:pt x="3066661" y="1549399"/>
                  </a:lnTo>
                  <a:lnTo>
                    <a:pt x="3067081" y="1562099"/>
                  </a:lnTo>
                  <a:close/>
                </a:path>
                <a:path w="3322320" h="2451100">
                  <a:moveTo>
                    <a:pt x="124094" y="1562099"/>
                  </a:moveTo>
                  <a:lnTo>
                    <a:pt x="222198" y="1562099"/>
                  </a:lnTo>
                  <a:lnTo>
                    <a:pt x="223646" y="1549399"/>
                  </a:lnTo>
                  <a:lnTo>
                    <a:pt x="123605" y="1549399"/>
                  </a:lnTo>
                  <a:lnTo>
                    <a:pt x="124094" y="1562099"/>
                  </a:lnTo>
                  <a:close/>
                </a:path>
                <a:path w="3322320" h="2451100">
                  <a:moveTo>
                    <a:pt x="3184146" y="1574799"/>
                  </a:moveTo>
                  <a:lnTo>
                    <a:pt x="3186289" y="1574799"/>
                  </a:lnTo>
                  <a:lnTo>
                    <a:pt x="3190069" y="1562099"/>
                  </a:lnTo>
                  <a:lnTo>
                    <a:pt x="3181408" y="1562099"/>
                  </a:lnTo>
                  <a:lnTo>
                    <a:pt x="3184146" y="1574799"/>
                  </a:lnTo>
                  <a:close/>
                </a:path>
                <a:path w="3322320" h="2451100">
                  <a:moveTo>
                    <a:pt x="3125688" y="1574799"/>
                  </a:moveTo>
                  <a:lnTo>
                    <a:pt x="3179983" y="1574799"/>
                  </a:lnTo>
                  <a:lnTo>
                    <a:pt x="3179396" y="1562099"/>
                  </a:lnTo>
                  <a:lnTo>
                    <a:pt x="3128082" y="1562099"/>
                  </a:lnTo>
                  <a:lnTo>
                    <a:pt x="3125688" y="1574799"/>
                  </a:lnTo>
                  <a:close/>
                </a:path>
                <a:path w="3322320" h="2451100">
                  <a:moveTo>
                    <a:pt x="3107036" y="1574799"/>
                  </a:moveTo>
                  <a:lnTo>
                    <a:pt x="3113018" y="1574799"/>
                  </a:lnTo>
                  <a:lnTo>
                    <a:pt x="3113260" y="1562099"/>
                  </a:lnTo>
                  <a:lnTo>
                    <a:pt x="3107769" y="1562099"/>
                  </a:lnTo>
                  <a:lnTo>
                    <a:pt x="3107036" y="1574799"/>
                  </a:lnTo>
                  <a:close/>
                </a:path>
                <a:path w="3322320" h="2451100">
                  <a:moveTo>
                    <a:pt x="3092756" y="1574799"/>
                  </a:moveTo>
                  <a:lnTo>
                    <a:pt x="3104674" y="1574799"/>
                  </a:lnTo>
                  <a:lnTo>
                    <a:pt x="3100813" y="1562099"/>
                  </a:lnTo>
                  <a:lnTo>
                    <a:pt x="3091847" y="1562099"/>
                  </a:lnTo>
                  <a:lnTo>
                    <a:pt x="3092756" y="1574799"/>
                  </a:lnTo>
                  <a:close/>
                </a:path>
                <a:path w="3322320" h="2451100">
                  <a:moveTo>
                    <a:pt x="3066315" y="1574799"/>
                  </a:moveTo>
                  <a:lnTo>
                    <a:pt x="3087878" y="1574799"/>
                  </a:lnTo>
                  <a:lnTo>
                    <a:pt x="3089042" y="1562099"/>
                  </a:lnTo>
                  <a:lnTo>
                    <a:pt x="3067612" y="1562099"/>
                  </a:lnTo>
                  <a:lnTo>
                    <a:pt x="3066315" y="1574799"/>
                  </a:lnTo>
                  <a:close/>
                </a:path>
                <a:path w="3322320" h="2451100">
                  <a:moveTo>
                    <a:pt x="134754" y="1574799"/>
                  </a:moveTo>
                  <a:lnTo>
                    <a:pt x="232356" y="1574799"/>
                  </a:lnTo>
                  <a:lnTo>
                    <a:pt x="230097" y="1562099"/>
                  </a:lnTo>
                  <a:lnTo>
                    <a:pt x="129297" y="1562099"/>
                  </a:lnTo>
                  <a:lnTo>
                    <a:pt x="134754" y="1574799"/>
                  </a:lnTo>
                  <a:close/>
                </a:path>
                <a:path w="3322320" h="2451100">
                  <a:moveTo>
                    <a:pt x="3109236" y="1600199"/>
                  </a:moveTo>
                  <a:lnTo>
                    <a:pt x="3152072" y="1600199"/>
                  </a:lnTo>
                  <a:lnTo>
                    <a:pt x="3156555" y="1587499"/>
                  </a:lnTo>
                  <a:lnTo>
                    <a:pt x="3182952" y="1587499"/>
                  </a:lnTo>
                  <a:lnTo>
                    <a:pt x="3178048" y="1574799"/>
                  </a:lnTo>
                  <a:lnTo>
                    <a:pt x="3113752" y="1574799"/>
                  </a:lnTo>
                  <a:lnTo>
                    <a:pt x="3112236" y="1587499"/>
                  </a:lnTo>
                  <a:lnTo>
                    <a:pt x="3109236" y="1600199"/>
                  </a:lnTo>
                  <a:close/>
                </a:path>
                <a:path w="3322320" h="2451100">
                  <a:moveTo>
                    <a:pt x="3075806" y="1587499"/>
                  </a:moveTo>
                  <a:lnTo>
                    <a:pt x="3106074" y="1587499"/>
                  </a:lnTo>
                  <a:lnTo>
                    <a:pt x="3107075" y="1574799"/>
                  </a:lnTo>
                  <a:lnTo>
                    <a:pt x="3074504" y="1574799"/>
                  </a:lnTo>
                  <a:lnTo>
                    <a:pt x="3075806" y="1587499"/>
                  </a:lnTo>
                  <a:close/>
                </a:path>
                <a:path w="3322320" h="2451100">
                  <a:moveTo>
                    <a:pt x="3048812" y="1587499"/>
                  </a:moveTo>
                  <a:lnTo>
                    <a:pt x="3072726" y="1587499"/>
                  </a:lnTo>
                  <a:lnTo>
                    <a:pt x="3070904" y="1574799"/>
                  </a:lnTo>
                  <a:lnTo>
                    <a:pt x="3049609" y="1574799"/>
                  </a:lnTo>
                  <a:lnTo>
                    <a:pt x="3048812" y="1587499"/>
                  </a:lnTo>
                  <a:close/>
                </a:path>
                <a:path w="3322320" h="2451100">
                  <a:moveTo>
                    <a:pt x="240561" y="1587499"/>
                  </a:moveTo>
                  <a:lnTo>
                    <a:pt x="241066" y="1587499"/>
                  </a:lnTo>
                  <a:lnTo>
                    <a:pt x="233452" y="1574799"/>
                  </a:lnTo>
                  <a:lnTo>
                    <a:pt x="226755" y="1574799"/>
                  </a:lnTo>
                  <a:lnTo>
                    <a:pt x="240561" y="1587499"/>
                  </a:lnTo>
                  <a:close/>
                </a:path>
                <a:path w="3322320" h="2451100">
                  <a:moveTo>
                    <a:pt x="199443" y="1587499"/>
                  </a:moveTo>
                  <a:lnTo>
                    <a:pt x="222344" y="1587499"/>
                  </a:lnTo>
                  <a:lnTo>
                    <a:pt x="226755" y="1574799"/>
                  </a:lnTo>
                  <a:lnTo>
                    <a:pt x="195411" y="1574799"/>
                  </a:lnTo>
                  <a:lnTo>
                    <a:pt x="199443" y="1587499"/>
                  </a:lnTo>
                  <a:close/>
                </a:path>
                <a:path w="3322320" h="2451100">
                  <a:moveTo>
                    <a:pt x="141052" y="1587499"/>
                  </a:moveTo>
                  <a:lnTo>
                    <a:pt x="191670" y="1587499"/>
                  </a:lnTo>
                  <a:lnTo>
                    <a:pt x="191232" y="1574799"/>
                  </a:lnTo>
                  <a:lnTo>
                    <a:pt x="135724" y="1574799"/>
                  </a:lnTo>
                  <a:lnTo>
                    <a:pt x="141052" y="1587499"/>
                  </a:lnTo>
                  <a:close/>
                </a:path>
                <a:path w="3322320" h="2451100">
                  <a:moveTo>
                    <a:pt x="3163908" y="1600199"/>
                  </a:moveTo>
                  <a:lnTo>
                    <a:pt x="3169787" y="1600199"/>
                  </a:lnTo>
                  <a:lnTo>
                    <a:pt x="3168932" y="1587499"/>
                  </a:lnTo>
                  <a:lnTo>
                    <a:pt x="3168528" y="1587499"/>
                  </a:lnTo>
                  <a:lnTo>
                    <a:pt x="3163908" y="1600199"/>
                  </a:lnTo>
                  <a:close/>
                </a:path>
                <a:path w="3322320" h="2451100">
                  <a:moveTo>
                    <a:pt x="3155746" y="1600199"/>
                  </a:moveTo>
                  <a:lnTo>
                    <a:pt x="3163908" y="1600199"/>
                  </a:lnTo>
                  <a:lnTo>
                    <a:pt x="3163819" y="1587499"/>
                  </a:lnTo>
                  <a:lnTo>
                    <a:pt x="3157410" y="1587499"/>
                  </a:lnTo>
                  <a:lnTo>
                    <a:pt x="3155746" y="1600199"/>
                  </a:lnTo>
                  <a:close/>
                </a:path>
                <a:path w="3322320" h="2451100">
                  <a:moveTo>
                    <a:pt x="3072600" y="1600199"/>
                  </a:moveTo>
                  <a:lnTo>
                    <a:pt x="3106076" y="1600199"/>
                  </a:lnTo>
                  <a:lnTo>
                    <a:pt x="3106076" y="1587499"/>
                  </a:lnTo>
                  <a:lnTo>
                    <a:pt x="3072014" y="1587499"/>
                  </a:lnTo>
                  <a:lnTo>
                    <a:pt x="3072600" y="1600199"/>
                  </a:lnTo>
                  <a:close/>
                </a:path>
                <a:path w="3322320" h="2451100">
                  <a:moveTo>
                    <a:pt x="3038885" y="1600199"/>
                  </a:moveTo>
                  <a:lnTo>
                    <a:pt x="3061454" y="1600199"/>
                  </a:lnTo>
                  <a:lnTo>
                    <a:pt x="3066961" y="1587499"/>
                  </a:lnTo>
                  <a:lnTo>
                    <a:pt x="3049805" y="1587499"/>
                  </a:lnTo>
                  <a:lnTo>
                    <a:pt x="3038885" y="1600199"/>
                  </a:lnTo>
                  <a:close/>
                </a:path>
                <a:path w="3322320" h="2451100">
                  <a:moveTo>
                    <a:pt x="205894" y="1600199"/>
                  </a:moveTo>
                  <a:lnTo>
                    <a:pt x="248917" y="1600199"/>
                  </a:lnTo>
                  <a:lnTo>
                    <a:pt x="245511" y="1587499"/>
                  </a:lnTo>
                  <a:lnTo>
                    <a:pt x="202951" y="1587499"/>
                  </a:lnTo>
                  <a:lnTo>
                    <a:pt x="205894" y="1600199"/>
                  </a:lnTo>
                  <a:close/>
                </a:path>
                <a:path w="3322320" h="2451100">
                  <a:moveTo>
                    <a:pt x="151489" y="1600199"/>
                  </a:moveTo>
                  <a:lnTo>
                    <a:pt x="194999" y="1600199"/>
                  </a:lnTo>
                  <a:lnTo>
                    <a:pt x="202951" y="1587499"/>
                  </a:lnTo>
                  <a:lnTo>
                    <a:pt x="150306" y="1587499"/>
                  </a:lnTo>
                  <a:lnTo>
                    <a:pt x="151489" y="1600199"/>
                  </a:lnTo>
                  <a:close/>
                </a:path>
                <a:path w="3322320" h="2451100">
                  <a:moveTo>
                    <a:pt x="3145963" y="1612899"/>
                  </a:moveTo>
                  <a:lnTo>
                    <a:pt x="3147250" y="1612899"/>
                  </a:lnTo>
                  <a:lnTo>
                    <a:pt x="3146442" y="1600199"/>
                  </a:lnTo>
                  <a:lnTo>
                    <a:pt x="3144654" y="1600199"/>
                  </a:lnTo>
                  <a:lnTo>
                    <a:pt x="3145963" y="1612899"/>
                  </a:lnTo>
                  <a:close/>
                </a:path>
                <a:path w="3322320" h="2451100">
                  <a:moveTo>
                    <a:pt x="3100201" y="1612899"/>
                  </a:moveTo>
                  <a:lnTo>
                    <a:pt x="3143504" y="1612899"/>
                  </a:lnTo>
                  <a:lnTo>
                    <a:pt x="3143341" y="1600199"/>
                  </a:lnTo>
                  <a:lnTo>
                    <a:pt x="3104764" y="1600199"/>
                  </a:lnTo>
                  <a:lnTo>
                    <a:pt x="3100201" y="1612899"/>
                  </a:lnTo>
                  <a:close/>
                </a:path>
                <a:path w="3322320" h="2451100">
                  <a:moveTo>
                    <a:pt x="3061431" y="1612899"/>
                  </a:moveTo>
                  <a:lnTo>
                    <a:pt x="3100201" y="1612899"/>
                  </a:lnTo>
                  <a:lnTo>
                    <a:pt x="3098378" y="1600199"/>
                  </a:lnTo>
                  <a:lnTo>
                    <a:pt x="3062840" y="1600199"/>
                  </a:lnTo>
                  <a:lnTo>
                    <a:pt x="3061431" y="1612899"/>
                  </a:lnTo>
                  <a:close/>
                </a:path>
                <a:path w="3322320" h="2451100">
                  <a:moveTo>
                    <a:pt x="3037381" y="1612899"/>
                  </a:moveTo>
                  <a:lnTo>
                    <a:pt x="3044564" y="1612899"/>
                  </a:lnTo>
                  <a:lnTo>
                    <a:pt x="3043972" y="1600199"/>
                  </a:lnTo>
                  <a:lnTo>
                    <a:pt x="3040440" y="1600199"/>
                  </a:lnTo>
                  <a:lnTo>
                    <a:pt x="3037381" y="1612899"/>
                  </a:lnTo>
                  <a:close/>
                </a:path>
                <a:path w="3322320" h="2451100">
                  <a:moveTo>
                    <a:pt x="3034872" y="1612899"/>
                  </a:moveTo>
                  <a:lnTo>
                    <a:pt x="3038141" y="1600199"/>
                  </a:lnTo>
                  <a:lnTo>
                    <a:pt x="3034840" y="1600199"/>
                  </a:lnTo>
                  <a:lnTo>
                    <a:pt x="3034872" y="1612899"/>
                  </a:lnTo>
                  <a:close/>
                </a:path>
                <a:path w="3322320" h="2451100">
                  <a:moveTo>
                    <a:pt x="3027670" y="1612899"/>
                  </a:moveTo>
                  <a:lnTo>
                    <a:pt x="3030350" y="1612899"/>
                  </a:lnTo>
                  <a:lnTo>
                    <a:pt x="3029398" y="1600199"/>
                  </a:lnTo>
                  <a:lnTo>
                    <a:pt x="3027670" y="1612899"/>
                  </a:lnTo>
                  <a:close/>
                </a:path>
                <a:path w="3322320" h="2451100">
                  <a:moveTo>
                    <a:pt x="212106" y="1612899"/>
                  </a:moveTo>
                  <a:lnTo>
                    <a:pt x="263588" y="1612899"/>
                  </a:lnTo>
                  <a:lnTo>
                    <a:pt x="262771" y="1600199"/>
                  </a:lnTo>
                  <a:lnTo>
                    <a:pt x="210970" y="1600199"/>
                  </a:lnTo>
                  <a:lnTo>
                    <a:pt x="212106" y="1612899"/>
                  </a:lnTo>
                  <a:close/>
                </a:path>
                <a:path w="3322320" h="2451100">
                  <a:moveTo>
                    <a:pt x="156664" y="1612899"/>
                  </a:moveTo>
                  <a:lnTo>
                    <a:pt x="212106" y="1612899"/>
                  </a:lnTo>
                  <a:lnTo>
                    <a:pt x="206519" y="1600199"/>
                  </a:lnTo>
                  <a:lnTo>
                    <a:pt x="153183" y="1600199"/>
                  </a:lnTo>
                  <a:lnTo>
                    <a:pt x="156664" y="1612899"/>
                  </a:lnTo>
                  <a:close/>
                </a:path>
                <a:path w="3322320" h="2451100">
                  <a:moveTo>
                    <a:pt x="3149654" y="1625599"/>
                  </a:moveTo>
                  <a:lnTo>
                    <a:pt x="3158689" y="1625599"/>
                  </a:lnTo>
                  <a:lnTo>
                    <a:pt x="3162122" y="1612899"/>
                  </a:lnTo>
                  <a:lnTo>
                    <a:pt x="3151477" y="1612899"/>
                  </a:lnTo>
                  <a:lnTo>
                    <a:pt x="3149306" y="1624579"/>
                  </a:lnTo>
                  <a:lnTo>
                    <a:pt x="3149654" y="1625599"/>
                  </a:lnTo>
                  <a:close/>
                </a:path>
                <a:path w="3322320" h="2451100">
                  <a:moveTo>
                    <a:pt x="3056134" y="1625599"/>
                  </a:moveTo>
                  <a:lnTo>
                    <a:pt x="3149116" y="1625599"/>
                  </a:lnTo>
                  <a:lnTo>
                    <a:pt x="3149306" y="1624579"/>
                  </a:lnTo>
                  <a:lnTo>
                    <a:pt x="3145319" y="1612899"/>
                  </a:lnTo>
                  <a:lnTo>
                    <a:pt x="3055073" y="1612899"/>
                  </a:lnTo>
                  <a:lnTo>
                    <a:pt x="3056134" y="1625599"/>
                  </a:lnTo>
                  <a:close/>
                </a:path>
                <a:path w="3322320" h="2451100">
                  <a:moveTo>
                    <a:pt x="3021241" y="1625599"/>
                  </a:moveTo>
                  <a:lnTo>
                    <a:pt x="3042411" y="1625599"/>
                  </a:lnTo>
                  <a:lnTo>
                    <a:pt x="3043523" y="1612899"/>
                  </a:lnTo>
                  <a:lnTo>
                    <a:pt x="3023890" y="1612899"/>
                  </a:lnTo>
                  <a:lnTo>
                    <a:pt x="3021241" y="1625599"/>
                  </a:lnTo>
                  <a:close/>
                </a:path>
                <a:path w="3322320" h="2451100">
                  <a:moveTo>
                    <a:pt x="273939" y="1625599"/>
                  </a:moveTo>
                  <a:lnTo>
                    <a:pt x="276092" y="1612899"/>
                  </a:lnTo>
                  <a:lnTo>
                    <a:pt x="270816" y="1612899"/>
                  </a:lnTo>
                  <a:lnTo>
                    <a:pt x="273939" y="1625599"/>
                  </a:lnTo>
                  <a:close/>
                </a:path>
                <a:path w="3322320" h="2451100">
                  <a:moveTo>
                    <a:pt x="164883" y="1625599"/>
                  </a:moveTo>
                  <a:lnTo>
                    <a:pt x="272026" y="1625599"/>
                  </a:lnTo>
                  <a:lnTo>
                    <a:pt x="263661" y="1612899"/>
                  </a:lnTo>
                  <a:lnTo>
                    <a:pt x="160790" y="1612899"/>
                  </a:lnTo>
                  <a:lnTo>
                    <a:pt x="164883" y="1625599"/>
                  </a:lnTo>
                  <a:close/>
                </a:path>
                <a:path w="3322320" h="2451100">
                  <a:moveTo>
                    <a:pt x="3072551" y="1638299"/>
                  </a:moveTo>
                  <a:lnTo>
                    <a:pt x="3128016" y="1638299"/>
                  </a:lnTo>
                  <a:lnTo>
                    <a:pt x="3129699" y="1625599"/>
                  </a:lnTo>
                  <a:lnTo>
                    <a:pt x="3073776" y="1625599"/>
                  </a:lnTo>
                  <a:lnTo>
                    <a:pt x="3072551" y="1638299"/>
                  </a:lnTo>
                  <a:close/>
                </a:path>
                <a:path w="3322320" h="2451100">
                  <a:moveTo>
                    <a:pt x="3061703" y="1638299"/>
                  </a:moveTo>
                  <a:lnTo>
                    <a:pt x="3062532" y="1638299"/>
                  </a:lnTo>
                  <a:lnTo>
                    <a:pt x="3070596" y="1625599"/>
                  </a:lnTo>
                  <a:lnTo>
                    <a:pt x="3062688" y="1625599"/>
                  </a:lnTo>
                  <a:lnTo>
                    <a:pt x="3061703" y="1638299"/>
                  </a:lnTo>
                  <a:close/>
                </a:path>
                <a:path w="3322320" h="2451100">
                  <a:moveTo>
                    <a:pt x="3060157" y="1638299"/>
                  </a:moveTo>
                  <a:lnTo>
                    <a:pt x="3061799" y="1625599"/>
                  </a:lnTo>
                  <a:lnTo>
                    <a:pt x="3055432" y="1625599"/>
                  </a:lnTo>
                  <a:lnTo>
                    <a:pt x="3060157" y="1638299"/>
                  </a:lnTo>
                  <a:close/>
                </a:path>
                <a:path w="3322320" h="2451100">
                  <a:moveTo>
                    <a:pt x="3008465" y="1638299"/>
                  </a:moveTo>
                  <a:lnTo>
                    <a:pt x="3058157" y="1638299"/>
                  </a:lnTo>
                  <a:lnTo>
                    <a:pt x="3055432" y="1625599"/>
                  </a:lnTo>
                  <a:lnTo>
                    <a:pt x="3013975" y="1625599"/>
                  </a:lnTo>
                  <a:lnTo>
                    <a:pt x="3008465" y="1638299"/>
                  </a:lnTo>
                  <a:close/>
                </a:path>
                <a:path w="3322320" h="2451100">
                  <a:moveTo>
                    <a:pt x="179173" y="1638299"/>
                  </a:moveTo>
                  <a:lnTo>
                    <a:pt x="287917" y="1638299"/>
                  </a:lnTo>
                  <a:lnTo>
                    <a:pt x="273467" y="1625599"/>
                  </a:lnTo>
                  <a:lnTo>
                    <a:pt x="169586" y="1625599"/>
                  </a:lnTo>
                  <a:lnTo>
                    <a:pt x="179173" y="1638299"/>
                  </a:lnTo>
                  <a:close/>
                </a:path>
                <a:path w="3322320" h="2451100">
                  <a:moveTo>
                    <a:pt x="3118904" y="1650999"/>
                  </a:moveTo>
                  <a:lnTo>
                    <a:pt x="3121051" y="1650999"/>
                  </a:lnTo>
                  <a:lnTo>
                    <a:pt x="3123943" y="1638299"/>
                  </a:lnTo>
                  <a:lnTo>
                    <a:pt x="3118187" y="1638299"/>
                  </a:lnTo>
                  <a:lnTo>
                    <a:pt x="3118904" y="1650999"/>
                  </a:lnTo>
                  <a:close/>
                </a:path>
                <a:path w="3322320" h="2451100">
                  <a:moveTo>
                    <a:pt x="3076182" y="1650999"/>
                  </a:moveTo>
                  <a:lnTo>
                    <a:pt x="3117510" y="1650999"/>
                  </a:lnTo>
                  <a:lnTo>
                    <a:pt x="3117420" y="1638299"/>
                  </a:lnTo>
                  <a:lnTo>
                    <a:pt x="3073621" y="1638299"/>
                  </a:lnTo>
                  <a:lnTo>
                    <a:pt x="3076182" y="1650999"/>
                  </a:lnTo>
                  <a:close/>
                </a:path>
                <a:path w="3322320" h="2451100">
                  <a:moveTo>
                    <a:pt x="3061394" y="1650999"/>
                  </a:moveTo>
                  <a:lnTo>
                    <a:pt x="3071480" y="1650999"/>
                  </a:lnTo>
                  <a:lnTo>
                    <a:pt x="3071801" y="1638299"/>
                  </a:lnTo>
                  <a:lnTo>
                    <a:pt x="3061253" y="1638299"/>
                  </a:lnTo>
                  <a:lnTo>
                    <a:pt x="3061394" y="1650999"/>
                  </a:lnTo>
                  <a:close/>
                </a:path>
                <a:path w="3322320" h="2451100">
                  <a:moveTo>
                    <a:pt x="2997831" y="1650999"/>
                  </a:moveTo>
                  <a:lnTo>
                    <a:pt x="3049615" y="1650999"/>
                  </a:lnTo>
                  <a:lnTo>
                    <a:pt x="3054966" y="1638299"/>
                  </a:lnTo>
                  <a:lnTo>
                    <a:pt x="3003034" y="1638299"/>
                  </a:lnTo>
                  <a:lnTo>
                    <a:pt x="2997831" y="1650999"/>
                  </a:lnTo>
                  <a:close/>
                </a:path>
                <a:path w="3322320" h="2451100">
                  <a:moveTo>
                    <a:pt x="290774" y="1650999"/>
                  </a:moveTo>
                  <a:lnTo>
                    <a:pt x="296594" y="1650999"/>
                  </a:lnTo>
                  <a:lnTo>
                    <a:pt x="291704" y="1638299"/>
                  </a:lnTo>
                  <a:lnTo>
                    <a:pt x="289166" y="1638299"/>
                  </a:lnTo>
                  <a:lnTo>
                    <a:pt x="290774" y="1650999"/>
                  </a:lnTo>
                  <a:close/>
                </a:path>
                <a:path w="3322320" h="2451100">
                  <a:moveTo>
                    <a:pt x="188029" y="1650999"/>
                  </a:moveTo>
                  <a:lnTo>
                    <a:pt x="288641" y="1650999"/>
                  </a:lnTo>
                  <a:lnTo>
                    <a:pt x="289166" y="1638299"/>
                  </a:lnTo>
                  <a:lnTo>
                    <a:pt x="183113" y="1638299"/>
                  </a:lnTo>
                  <a:lnTo>
                    <a:pt x="188029" y="1650999"/>
                  </a:lnTo>
                  <a:close/>
                </a:path>
                <a:path w="3322320" h="2451100">
                  <a:moveTo>
                    <a:pt x="3070519" y="1663699"/>
                  </a:moveTo>
                  <a:lnTo>
                    <a:pt x="3121106" y="1663699"/>
                  </a:lnTo>
                  <a:lnTo>
                    <a:pt x="3123260" y="1650999"/>
                  </a:lnTo>
                  <a:lnTo>
                    <a:pt x="3073675" y="1650999"/>
                  </a:lnTo>
                  <a:lnTo>
                    <a:pt x="3070519" y="1663699"/>
                  </a:lnTo>
                  <a:close/>
                </a:path>
                <a:path w="3322320" h="2451100">
                  <a:moveTo>
                    <a:pt x="3014600" y="1663699"/>
                  </a:moveTo>
                  <a:lnTo>
                    <a:pt x="3047528" y="1663699"/>
                  </a:lnTo>
                  <a:lnTo>
                    <a:pt x="3056742" y="1650999"/>
                  </a:lnTo>
                  <a:lnTo>
                    <a:pt x="3014602" y="1650999"/>
                  </a:lnTo>
                  <a:lnTo>
                    <a:pt x="3014600" y="1663699"/>
                  </a:lnTo>
                  <a:close/>
                </a:path>
                <a:path w="3322320" h="2451100">
                  <a:moveTo>
                    <a:pt x="2986397" y="1663699"/>
                  </a:moveTo>
                  <a:lnTo>
                    <a:pt x="3014600" y="1663699"/>
                  </a:lnTo>
                  <a:lnTo>
                    <a:pt x="3004882" y="1650999"/>
                  </a:lnTo>
                  <a:lnTo>
                    <a:pt x="2992173" y="1650999"/>
                  </a:lnTo>
                  <a:lnTo>
                    <a:pt x="2986397" y="1663699"/>
                  </a:lnTo>
                  <a:close/>
                </a:path>
                <a:path w="3322320" h="2451100">
                  <a:moveTo>
                    <a:pt x="296435" y="1663699"/>
                  </a:moveTo>
                  <a:lnTo>
                    <a:pt x="305596" y="1663699"/>
                  </a:lnTo>
                  <a:lnTo>
                    <a:pt x="301902" y="1650999"/>
                  </a:lnTo>
                  <a:lnTo>
                    <a:pt x="298341" y="1650999"/>
                  </a:lnTo>
                  <a:lnTo>
                    <a:pt x="296435" y="1663699"/>
                  </a:lnTo>
                  <a:close/>
                </a:path>
                <a:path w="3322320" h="2451100">
                  <a:moveTo>
                    <a:pt x="195862" y="1663699"/>
                  </a:moveTo>
                  <a:lnTo>
                    <a:pt x="294421" y="1663699"/>
                  </a:lnTo>
                  <a:lnTo>
                    <a:pt x="293902" y="1650999"/>
                  </a:lnTo>
                  <a:lnTo>
                    <a:pt x="197802" y="1650999"/>
                  </a:lnTo>
                  <a:lnTo>
                    <a:pt x="195862" y="1663699"/>
                  </a:lnTo>
                  <a:close/>
                </a:path>
                <a:path w="3322320" h="2451100">
                  <a:moveTo>
                    <a:pt x="3106768" y="1676399"/>
                  </a:moveTo>
                  <a:lnTo>
                    <a:pt x="3114888" y="1676399"/>
                  </a:lnTo>
                  <a:lnTo>
                    <a:pt x="3115662" y="1663699"/>
                  </a:lnTo>
                  <a:lnTo>
                    <a:pt x="3104366" y="1663699"/>
                  </a:lnTo>
                  <a:lnTo>
                    <a:pt x="3106768" y="1676399"/>
                  </a:lnTo>
                  <a:close/>
                </a:path>
                <a:path w="3322320" h="2451100">
                  <a:moveTo>
                    <a:pt x="3061920" y="1676399"/>
                  </a:moveTo>
                  <a:lnTo>
                    <a:pt x="3096481" y="1676399"/>
                  </a:lnTo>
                  <a:lnTo>
                    <a:pt x="3098182" y="1663699"/>
                  </a:lnTo>
                  <a:lnTo>
                    <a:pt x="3059934" y="1663699"/>
                  </a:lnTo>
                  <a:lnTo>
                    <a:pt x="3061920" y="1676399"/>
                  </a:lnTo>
                  <a:close/>
                </a:path>
                <a:path w="3322320" h="2451100">
                  <a:moveTo>
                    <a:pt x="3042838" y="1676399"/>
                  </a:moveTo>
                  <a:lnTo>
                    <a:pt x="3050047" y="1676399"/>
                  </a:lnTo>
                  <a:lnTo>
                    <a:pt x="3051875" y="1663699"/>
                  </a:lnTo>
                  <a:lnTo>
                    <a:pt x="3045667" y="1663699"/>
                  </a:lnTo>
                  <a:lnTo>
                    <a:pt x="3042838" y="1676399"/>
                  </a:lnTo>
                  <a:close/>
                </a:path>
                <a:path w="3322320" h="2451100">
                  <a:moveTo>
                    <a:pt x="3034481" y="1676399"/>
                  </a:moveTo>
                  <a:lnTo>
                    <a:pt x="3035751" y="1663699"/>
                  </a:lnTo>
                  <a:lnTo>
                    <a:pt x="3034673" y="1663699"/>
                  </a:lnTo>
                  <a:lnTo>
                    <a:pt x="3034481" y="1676399"/>
                  </a:lnTo>
                  <a:close/>
                </a:path>
                <a:path w="3322320" h="2451100">
                  <a:moveTo>
                    <a:pt x="3027045" y="1676399"/>
                  </a:moveTo>
                  <a:lnTo>
                    <a:pt x="3033149" y="1663699"/>
                  </a:lnTo>
                  <a:lnTo>
                    <a:pt x="3025562" y="1663699"/>
                  </a:lnTo>
                  <a:lnTo>
                    <a:pt x="3027045" y="1676399"/>
                  </a:lnTo>
                  <a:close/>
                </a:path>
                <a:path w="3322320" h="2451100">
                  <a:moveTo>
                    <a:pt x="3010008" y="1676399"/>
                  </a:moveTo>
                  <a:lnTo>
                    <a:pt x="3019637" y="1676399"/>
                  </a:lnTo>
                  <a:lnTo>
                    <a:pt x="3023451" y="1663699"/>
                  </a:lnTo>
                  <a:lnTo>
                    <a:pt x="3012126" y="1663699"/>
                  </a:lnTo>
                  <a:lnTo>
                    <a:pt x="3010008" y="1676399"/>
                  </a:lnTo>
                  <a:close/>
                </a:path>
                <a:path w="3322320" h="2451100">
                  <a:moveTo>
                    <a:pt x="2992098" y="1676399"/>
                  </a:moveTo>
                  <a:lnTo>
                    <a:pt x="3000387" y="1676399"/>
                  </a:lnTo>
                  <a:lnTo>
                    <a:pt x="3003219" y="1663699"/>
                  </a:lnTo>
                  <a:lnTo>
                    <a:pt x="2995167" y="1663699"/>
                  </a:lnTo>
                  <a:lnTo>
                    <a:pt x="2993112" y="1669568"/>
                  </a:lnTo>
                  <a:lnTo>
                    <a:pt x="2992098" y="1676399"/>
                  </a:lnTo>
                  <a:close/>
                </a:path>
                <a:path w="3322320" h="2451100">
                  <a:moveTo>
                    <a:pt x="2993112" y="1669568"/>
                  </a:moveTo>
                  <a:lnTo>
                    <a:pt x="2995167" y="1663699"/>
                  </a:lnTo>
                  <a:lnTo>
                    <a:pt x="2993984" y="1663699"/>
                  </a:lnTo>
                  <a:lnTo>
                    <a:pt x="2993112" y="1669568"/>
                  </a:lnTo>
                  <a:close/>
                </a:path>
                <a:path w="3322320" h="2451100">
                  <a:moveTo>
                    <a:pt x="2987625" y="1676399"/>
                  </a:moveTo>
                  <a:lnTo>
                    <a:pt x="2990721" y="1676399"/>
                  </a:lnTo>
                  <a:lnTo>
                    <a:pt x="2993112" y="1669568"/>
                  </a:lnTo>
                  <a:lnTo>
                    <a:pt x="2993984" y="1663699"/>
                  </a:lnTo>
                  <a:lnTo>
                    <a:pt x="2988218" y="1663699"/>
                  </a:lnTo>
                  <a:lnTo>
                    <a:pt x="2987625" y="1676399"/>
                  </a:lnTo>
                  <a:close/>
                </a:path>
                <a:path w="3322320" h="2451100">
                  <a:moveTo>
                    <a:pt x="2976744" y="1676399"/>
                  </a:moveTo>
                  <a:lnTo>
                    <a:pt x="2986580" y="1676399"/>
                  </a:lnTo>
                  <a:lnTo>
                    <a:pt x="2987212" y="1663699"/>
                  </a:lnTo>
                  <a:lnTo>
                    <a:pt x="2983553" y="1663699"/>
                  </a:lnTo>
                  <a:lnTo>
                    <a:pt x="2976744" y="1676399"/>
                  </a:lnTo>
                  <a:close/>
                </a:path>
                <a:path w="3322320" h="2451100">
                  <a:moveTo>
                    <a:pt x="315602" y="1676399"/>
                  </a:moveTo>
                  <a:lnTo>
                    <a:pt x="317239" y="1676399"/>
                  </a:lnTo>
                  <a:lnTo>
                    <a:pt x="316266" y="1663699"/>
                  </a:lnTo>
                  <a:lnTo>
                    <a:pt x="311403" y="1663699"/>
                  </a:lnTo>
                  <a:lnTo>
                    <a:pt x="313149" y="1672510"/>
                  </a:lnTo>
                  <a:lnTo>
                    <a:pt x="315602" y="1676399"/>
                  </a:lnTo>
                  <a:close/>
                </a:path>
                <a:path w="3322320" h="2451100">
                  <a:moveTo>
                    <a:pt x="269926" y="1676399"/>
                  </a:moveTo>
                  <a:lnTo>
                    <a:pt x="313921" y="1676399"/>
                  </a:lnTo>
                  <a:lnTo>
                    <a:pt x="313149" y="1672510"/>
                  </a:lnTo>
                  <a:lnTo>
                    <a:pt x="307596" y="1663699"/>
                  </a:lnTo>
                  <a:lnTo>
                    <a:pt x="269494" y="1663699"/>
                  </a:lnTo>
                  <a:lnTo>
                    <a:pt x="269926" y="1676399"/>
                  </a:lnTo>
                  <a:close/>
                </a:path>
                <a:path w="3322320" h="2451100">
                  <a:moveTo>
                    <a:pt x="214265" y="1689099"/>
                  </a:moveTo>
                  <a:lnTo>
                    <a:pt x="327394" y="1689099"/>
                  </a:lnTo>
                  <a:lnTo>
                    <a:pt x="322232" y="1676399"/>
                  </a:lnTo>
                  <a:lnTo>
                    <a:pt x="258213" y="1676399"/>
                  </a:lnTo>
                  <a:lnTo>
                    <a:pt x="257987" y="1663699"/>
                  </a:lnTo>
                  <a:lnTo>
                    <a:pt x="200353" y="1663699"/>
                  </a:lnTo>
                  <a:lnTo>
                    <a:pt x="210326" y="1676399"/>
                  </a:lnTo>
                  <a:lnTo>
                    <a:pt x="214265" y="1689099"/>
                  </a:lnTo>
                  <a:close/>
                </a:path>
                <a:path w="3322320" h="2451100">
                  <a:moveTo>
                    <a:pt x="3046289" y="1689099"/>
                  </a:moveTo>
                  <a:lnTo>
                    <a:pt x="3102014" y="1689099"/>
                  </a:lnTo>
                  <a:lnTo>
                    <a:pt x="3106467" y="1676399"/>
                  </a:lnTo>
                  <a:lnTo>
                    <a:pt x="3048325" y="1676399"/>
                  </a:lnTo>
                  <a:lnTo>
                    <a:pt x="3046289" y="1689099"/>
                  </a:lnTo>
                  <a:close/>
                </a:path>
                <a:path w="3322320" h="2451100">
                  <a:moveTo>
                    <a:pt x="3036401" y="1689099"/>
                  </a:moveTo>
                  <a:lnTo>
                    <a:pt x="3042070" y="1689099"/>
                  </a:lnTo>
                  <a:lnTo>
                    <a:pt x="3037969" y="1676399"/>
                  </a:lnTo>
                  <a:lnTo>
                    <a:pt x="3036401" y="1689099"/>
                  </a:lnTo>
                  <a:close/>
                </a:path>
                <a:path w="3322320" h="2451100">
                  <a:moveTo>
                    <a:pt x="3012871" y="1689099"/>
                  </a:moveTo>
                  <a:lnTo>
                    <a:pt x="3021929" y="1689099"/>
                  </a:lnTo>
                  <a:lnTo>
                    <a:pt x="3018635" y="1676399"/>
                  </a:lnTo>
                  <a:lnTo>
                    <a:pt x="3016610" y="1676399"/>
                  </a:lnTo>
                  <a:lnTo>
                    <a:pt x="3012871" y="1689099"/>
                  </a:lnTo>
                  <a:close/>
                </a:path>
                <a:path w="3322320" h="2451100">
                  <a:moveTo>
                    <a:pt x="3012871" y="1689099"/>
                  </a:moveTo>
                  <a:lnTo>
                    <a:pt x="3016610" y="1676399"/>
                  </a:lnTo>
                  <a:lnTo>
                    <a:pt x="3014118" y="1676399"/>
                  </a:lnTo>
                  <a:lnTo>
                    <a:pt x="3012871" y="1689099"/>
                  </a:lnTo>
                  <a:close/>
                </a:path>
                <a:path w="3322320" h="2451100">
                  <a:moveTo>
                    <a:pt x="3004205" y="1689099"/>
                  </a:moveTo>
                  <a:lnTo>
                    <a:pt x="3012871" y="1689099"/>
                  </a:lnTo>
                  <a:lnTo>
                    <a:pt x="3014118" y="1676399"/>
                  </a:lnTo>
                  <a:lnTo>
                    <a:pt x="2998914" y="1676399"/>
                  </a:lnTo>
                  <a:lnTo>
                    <a:pt x="3004205" y="1689099"/>
                  </a:lnTo>
                  <a:close/>
                </a:path>
                <a:path w="3322320" h="2451100">
                  <a:moveTo>
                    <a:pt x="2994397" y="1689099"/>
                  </a:moveTo>
                  <a:lnTo>
                    <a:pt x="3004205" y="1689099"/>
                  </a:lnTo>
                  <a:lnTo>
                    <a:pt x="2994432" y="1676399"/>
                  </a:lnTo>
                  <a:lnTo>
                    <a:pt x="2994397" y="1689099"/>
                  </a:lnTo>
                  <a:close/>
                </a:path>
                <a:path w="3322320" h="2451100">
                  <a:moveTo>
                    <a:pt x="2964932" y="1689099"/>
                  </a:moveTo>
                  <a:lnTo>
                    <a:pt x="2994397" y="1689099"/>
                  </a:lnTo>
                  <a:lnTo>
                    <a:pt x="2994021" y="1676399"/>
                  </a:lnTo>
                  <a:lnTo>
                    <a:pt x="2972681" y="1676399"/>
                  </a:lnTo>
                  <a:lnTo>
                    <a:pt x="2964932" y="1689099"/>
                  </a:lnTo>
                  <a:close/>
                </a:path>
                <a:path w="3322320" h="2451100">
                  <a:moveTo>
                    <a:pt x="327394" y="1689099"/>
                  </a:moveTo>
                  <a:lnTo>
                    <a:pt x="330244" y="1689099"/>
                  </a:lnTo>
                  <a:lnTo>
                    <a:pt x="330224" y="1676399"/>
                  </a:lnTo>
                  <a:lnTo>
                    <a:pt x="327394" y="1689099"/>
                  </a:lnTo>
                  <a:close/>
                </a:path>
                <a:path w="3322320" h="2451100">
                  <a:moveTo>
                    <a:pt x="3032289" y="1701799"/>
                  </a:moveTo>
                  <a:lnTo>
                    <a:pt x="3095986" y="1701799"/>
                  </a:lnTo>
                  <a:lnTo>
                    <a:pt x="3097963" y="1689099"/>
                  </a:lnTo>
                  <a:lnTo>
                    <a:pt x="3038304" y="1689099"/>
                  </a:lnTo>
                  <a:lnTo>
                    <a:pt x="3032289" y="1701799"/>
                  </a:lnTo>
                  <a:close/>
                </a:path>
                <a:path w="3322320" h="2451100">
                  <a:moveTo>
                    <a:pt x="3022065" y="1701799"/>
                  </a:moveTo>
                  <a:lnTo>
                    <a:pt x="3023793" y="1689099"/>
                  </a:lnTo>
                  <a:lnTo>
                    <a:pt x="3020905" y="1689099"/>
                  </a:lnTo>
                  <a:lnTo>
                    <a:pt x="3022065" y="1701799"/>
                  </a:lnTo>
                  <a:close/>
                </a:path>
                <a:path w="3322320" h="2451100">
                  <a:moveTo>
                    <a:pt x="2990794" y="1701799"/>
                  </a:moveTo>
                  <a:lnTo>
                    <a:pt x="3010456" y="1701799"/>
                  </a:lnTo>
                  <a:lnTo>
                    <a:pt x="3016650" y="1689099"/>
                  </a:lnTo>
                  <a:lnTo>
                    <a:pt x="2993637" y="1689099"/>
                  </a:lnTo>
                  <a:lnTo>
                    <a:pt x="2990794" y="1701799"/>
                  </a:lnTo>
                  <a:close/>
                </a:path>
                <a:path w="3322320" h="2451100">
                  <a:moveTo>
                    <a:pt x="2957184" y="1701799"/>
                  </a:moveTo>
                  <a:lnTo>
                    <a:pt x="2985540" y="1701799"/>
                  </a:lnTo>
                  <a:lnTo>
                    <a:pt x="2983925" y="1689099"/>
                  </a:lnTo>
                  <a:lnTo>
                    <a:pt x="2961862" y="1689099"/>
                  </a:lnTo>
                  <a:lnTo>
                    <a:pt x="2957184" y="1701799"/>
                  </a:lnTo>
                  <a:close/>
                </a:path>
                <a:path w="3322320" h="2451100">
                  <a:moveTo>
                    <a:pt x="331297" y="1695092"/>
                  </a:moveTo>
                  <a:lnTo>
                    <a:pt x="335194" y="1689099"/>
                  </a:lnTo>
                  <a:lnTo>
                    <a:pt x="331241" y="1689099"/>
                  </a:lnTo>
                  <a:lnTo>
                    <a:pt x="331297" y="1695092"/>
                  </a:lnTo>
                  <a:close/>
                </a:path>
                <a:path w="3322320" h="2451100">
                  <a:moveTo>
                    <a:pt x="330510" y="1696303"/>
                  </a:moveTo>
                  <a:lnTo>
                    <a:pt x="331297" y="1695092"/>
                  </a:lnTo>
                  <a:lnTo>
                    <a:pt x="331241" y="1689099"/>
                  </a:lnTo>
                  <a:lnTo>
                    <a:pt x="330510" y="1696303"/>
                  </a:lnTo>
                  <a:close/>
                </a:path>
                <a:path w="3322320" h="2451100">
                  <a:moveTo>
                    <a:pt x="315754" y="1701799"/>
                  </a:moveTo>
                  <a:lnTo>
                    <a:pt x="326936" y="1701799"/>
                  </a:lnTo>
                  <a:lnTo>
                    <a:pt x="330510" y="1696303"/>
                  </a:lnTo>
                  <a:lnTo>
                    <a:pt x="331241" y="1689099"/>
                  </a:lnTo>
                  <a:lnTo>
                    <a:pt x="318545" y="1689099"/>
                  </a:lnTo>
                  <a:lnTo>
                    <a:pt x="315754" y="1701799"/>
                  </a:lnTo>
                  <a:close/>
                </a:path>
                <a:path w="3322320" h="2451100">
                  <a:moveTo>
                    <a:pt x="231300" y="1701799"/>
                  </a:moveTo>
                  <a:lnTo>
                    <a:pt x="311914" y="1701799"/>
                  </a:lnTo>
                  <a:lnTo>
                    <a:pt x="315223" y="1689099"/>
                  </a:lnTo>
                  <a:lnTo>
                    <a:pt x="226443" y="1689099"/>
                  </a:lnTo>
                  <a:lnTo>
                    <a:pt x="231300" y="1701799"/>
                  </a:lnTo>
                  <a:close/>
                </a:path>
                <a:path w="3322320" h="2451100">
                  <a:moveTo>
                    <a:pt x="329952" y="1701799"/>
                  </a:moveTo>
                  <a:lnTo>
                    <a:pt x="331360" y="1701799"/>
                  </a:lnTo>
                  <a:lnTo>
                    <a:pt x="331297" y="1695092"/>
                  </a:lnTo>
                  <a:lnTo>
                    <a:pt x="330510" y="1696303"/>
                  </a:lnTo>
                  <a:lnTo>
                    <a:pt x="329952" y="1701799"/>
                  </a:lnTo>
                  <a:close/>
                </a:path>
                <a:path w="3322320" h="2451100">
                  <a:moveTo>
                    <a:pt x="3079037" y="1714499"/>
                  </a:moveTo>
                  <a:lnTo>
                    <a:pt x="3087584" y="1714499"/>
                  </a:lnTo>
                  <a:lnTo>
                    <a:pt x="3088080" y="1701799"/>
                  </a:lnTo>
                  <a:lnTo>
                    <a:pt x="3069585" y="1701799"/>
                  </a:lnTo>
                  <a:lnTo>
                    <a:pt x="3079037" y="1714499"/>
                  </a:lnTo>
                  <a:close/>
                </a:path>
                <a:path w="3322320" h="2451100">
                  <a:moveTo>
                    <a:pt x="3016270" y="1714499"/>
                  </a:moveTo>
                  <a:lnTo>
                    <a:pt x="3070800" y="1714499"/>
                  </a:lnTo>
                  <a:lnTo>
                    <a:pt x="3069585" y="1701799"/>
                  </a:lnTo>
                  <a:lnTo>
                    <a:pt x="3020045" y="1701799"/>
                  </a:lnTo>
                  <a:lnTo>
                    <a:pt x="3016270" y="1714499"/>
                  </a:lnTo>
                  <a:close/>
                </a:path>
                <a:path w="3322320" h="2451100">
                  <a:moveTo>
                    <a:pt x="3004060" y="1714499"/>
                  </a:moveTo>
                  <a:lnTo>
                    <a:pt x="3016122" y="1714499"/>
                  </a:lnTo>
                  <a:lnTo>
                    <a:pt x="3006175" y="1701799"/>
                  </a:lnTo>
                  <a:lnTo>
                    <a:pt x="3001307" y="1701799"/>
                  </a:lnTo>
                  <a:lnTo>
                    <a:pt x="3004060" y="1714499"/>
                  </a:lnTo>
                  <a:close/>
                </a:path>
                <a:path w="3322320" h="2451100">
                  <a:moveTo>
                    <a:pt x="2995609" y="1714499"/>
                  </a:moveTo>
                  <a:lnTo>
                    <a:pt x="2998185" y="1714499"/>
                  </a:lnTo>
                  <a:lnTo>
                    <a:pt x="3001307" y="1701799"/>
                  </a:lnTo>
                  <a:lnTo>
                    <a:pt x="2999254" y="1701799"/>
                  </a:lnTo>
                  <a:lnTo>
                    <a:pt x="2995609" y="1714499"/>
                  </a:lnTo>
                  <a:close/>
                </a:path>
                <a:path w="3322320" h="2451100">
                  <a:moveTo>
                    <a:pt x="2965898" y="1714499"/>
                  </a:moveTo>
                  <a:lnTo>
                    <a:pt x="2995609" y="1714499"/>
                  </a:lnTo>
                  <a:lnTo>
                    <a:pt x="2993854" y="1701799"/>
                  </a:lnTo>
                  <a:lnTo>
                    <a:pt x="2969072" y="1701799"/>
                  </a:lnTo>
                  <a:lnTo>
                    <a:pt x="2965898" y="1714499"/>
                  </a:lnTo>
                  <a:close/>
                </a:path>
                <a:path w="3322320" h="2451100">
                  <a:moveTo>
                    <a:pt x="2941329" y="1714499"/>
                  </a:moveTo>
                  <a:lnTo>
                    <a:pt x="2964065" y="1714499"/>
                  </a:lnTo>
                  <a:lnTo>
                    <a:pt x="2962628" y="1701799"/>
                  </a:lnTo>
                  <a:lnTo>
                    <a:pt x="2948760" y="1701799"/>
                  </a:lnTo>
                  <a:lnTo>
                    <a:pt x="2941329" y="1714499"/>
                  </a:lnTo>
                  <a:close/>
                </a:path>
                <a:path w="3322320" h="2451100">
                  <a:moveTo>
                    <a:pt x="241225" y="1714499"/>
                  </a:moveTo>
                  <a:lnTo>
                    <a:pt x="343126" y="1714499"/>
                  </a:lnTo>
                  <a:lnTo>
                    <a:pt x="340263" y="1701799"/>
                  </a:lnTo>
                  <a:lnTo>
                    <a:pt x="236156" y="1701799"/>
                  </a:lnTo>
                  <a:lnTo>
                    <a:pt x="241225" y="1714499"/>
                  </a:lnTo>
                  <a:close/>
                </a:path>
                <a:path w="3322320" h="2451100">
                  <a:moveTo>
                    <a:pt x="2963734" y="1765299"/>
                  </a:moveTo>
                  <a:lnTo>
                    <a:pt x="3039077" y="1765299"/>
                  </a:lnTo>
                  <a:lnTo>
                    <a:pt x="3049022" y="1752599"/>
                  </a:lnTo>
                  <a:lnTo>
                    <a:pt x="3059319" y="1739899"/>
                  </a:lnTo>
                  <a:lnTo>
                    <a:pt x="3066682" y="1727199"/>
                  </a:lnTo>
                  <a:lnTo>
                    <a:pt x="3067825" y="1714499"/>
                  </a:lnTo>
                  <a:lnTo>
                    <a:pt x="3013819" y="1714499"/>
                  </a:lnTo>
                  <a:lnTo>
                    <a:pt x="3003911" y="1727199"/>
                  </a:lnTo>
                  <a:lnTo>
                    <a:pt x="3008465" y="1727199"/>
                  </a:lnTo>
                  <a:lnTo>
                    <a:pt x="3009470" y="1739899"/>
                  </a:lnTo>
                  <a:lnTo>
                    <a:pt x="2982704" y="1739899"/>
                  </a:lnTo>
                  <a:lnTo>
                    <a:pt x="2975601" y="1752599"/>
                  </a:lnTo>
                  <a:lnTo>
                    <a:pt x="2966820" y="1752599"/>
                  </a:lnTo>
                  <a:lnTo>
                    <a:pt x="2963734" y="1765299"/>
                  </a:lnTo>
                  <a:close/>
                </a:path>
                <a:path w="3322320" h="2451100">
                  <a:moveTo>
                    <a:pt x="2998043" y="1727199"/>
                  </a:moveTo>
                  <a:lnTo>
                    <a:pt x="2999965" y="1727199"/>
                  </a:lnTo>
                  <a:lnTo>
                    <a:pt x="3008122" y="1714499"/>
                  </a:lnTo>
                  <a:lnTo>
                    <a:pt x="2999266" y="1714499"/>
                  </a:lnTo>
                  <a:lnTo>
                    <a:pt x="2998043" y="1727199"/>
                  </a:lnTo>
                  <a:close/>
                </a:path>
                <a:path w="3322320" h="2451100">
                  <a:moveTo>
                    <a:pt x="2986936" y="1727199"/>
                  </a:moveTo>
                  <a:lnTo>
                    <a:pt x="2989096" y="1727199"/>
                  </a:lnTo>
                  <a:lnTo>
                    <a:pt x="2990942" y="1714499"/>
                  </a:lnTo>
                  <a:lnTo>
                    <a:pt x="2986423" y="1714499"/>
                  </a:lnTo>
                  <a:lnTo>
                    <a:pt x="2986936" y="1727199"/>
                  </a:lnTo>
                  <a:close/>
                </a:path>
                <a:path w="3322320" h="2451100">
                  <a:moveTo>
                    <a:pt x="2966095" y="1727199"/>
                  </a:moveTo>
                  <a:lnTo>
                    <a:pt x="2981035" y="1727199"/>
                  </a:lnTo>
                  <a:lnTo>
                    <a:pt x="2984449" y="1714499"/>
                  </a:lnTo>
                  <a:lnTo>
                    <a:pt x="2963979" y="1714499"/>
                  </a:lnTo>
                  <a:lnTo>
                    <a:pt x="2966095" y="1727199"/>
                  </a:lnTo>
                  <a:close/>
                </a:path>
                <a:path w="3322320" h="2451100">
                  <a:moveTo>
                    <a:pt x="2929044" y="1727199"/>
                  </a:moveTo>
                  <a:lnTo>
                    <a:pt x="2961407" y="1727199"/>
                  </a:lnTo>
                  <a:lnTo>
                    <a:pt x="2958911" y="1714499"/>
                  </a:lnTo>
                  <a:lnTo>
                    <a:pt x="2934790" y="1714499"/>
                  </a:lnTo>
                  <a:lnTo>
                    <a:pt x="2929044" y="1727199"/>
                  </a:lnTo>
                  <a:close/>
                </a:path>
                <a:path w="3322320" h="2451100">
                  <a:moveTo>
                    <a:pt x="251364" y="1727199"/>
                  </a:moveTo>
                  <a:lnTo>
                    <a:pt x="366718" y="1727199"/>
                  </a:lnTo>
                  <a:lnTo>
                    <a:pt x="369887" y="1714499"/>
                  </a:lnTo>
                  <a:lnTo>
                    <a:pt x="246128" y="1714499"/>
                  </a:lnTo>
                  <a:lnTo>
                    <a:pt x="251364" y="1727199"/>
                  </a:lnTo>
                  <a:close/>
                </a:path>
                <a:path w="3322320" h="2451100">
                  <a:moveTo>
                    <a:pt x="2995766" y="1739899"/>
                  </a:moveTo>
                  <a:lnTo>
                    <a:pt x="3005741" y="1739899"/>
                  </a:lnTo>
                  <a:lnTo>
                    <a:pt x="3005833" y="1727199"/>
                  </a:lnTo>
                  <a:lnTo>
                    <a:pt x="2998684" y="1727199"/>
                  </a:lnTo>
                  <a:lnTo>
                    <a:pt x="2995766" y="1739899"/>
                  </a:lnTo>
                  <a:close/>
                </a:path>
                <a:path w="3322320" h="2451100">
                  <a:moveTo>
                    <a:pt x="2989308" y="1739899"/>
                  </a:moveTo>
                  <a:lnTo>
                    <a:pt x="2995766" y="1739899"/>
                  </a:lnTo>
                  <a:lnTo>
                    <a:pt x="2992653" y="1727199"/>
                  </a:lnTo>
                  <a:lnTo>
                    <a:pt x="2989308" y="1739899"/>
                  </a:lnTo>
                  <a:close/>
                </a:path>
                <a:path w="3322320" h="2451100">
                  <a:moveTo>
                    <a:pt x="2975966" y="1739899"/>
                  </a:moveTo>
                  <a:lnTo>
                    <a:pt x="2982502" y="1739899"/>
                  </a:lnTo>
                  <a:lnTo>
                    <a:pt x="2988476" y="1727199"/>
                  </a:lnTo>
                  <a:lnTo>
                    <a:pt x="2980887" y="1727199"/>
                  </a:lnTo>
                  <a:lnTo>
                    <a:pt x="2975966" y="1739899"/>
                  </a:lnTo>
                  <a:close/>
                </a:path>
                <a:path w="3322320" h="2451100">
                  <a:moveTo>
                    <a:pt x="2917106" y="1739899"/>
                  </a:moveTo>
                  <a:lnTo>
                    <a:pt x="2966943" y="1739899"/>
                  </a:lnTo>
                  <a:lnTo>
                    <a:pt x="2972281" y="1727199"/>
                  </a:lnTo>
                  <a:lnTo>
                    <a:pt x="2924903" y="1727199"/>
                  </a:lnTo>
                  <a:lnTo>
                    <a:pt x="2917106" y="1739899"/>
                  </a:lnTo>
                  <a:close/>
                </a:path>
                <a:path w="3322320" h="2451100">
                  <a:moveTo>
                    <a:pt x="398169" y="1765299"/>
                  </a:moveTo>
                  <a:lnTo>
                    <a:pt x="398794" y="1765299"/>
                  </a:lnTo>
                  <a:lnTo>
                    <a:pt x="399100" y="1752599"/>
                  </a:lnTo>
                  <a:lnTo>
                    <a:pt x="390210" y="1739899"/>
                  </a:lnTo>
                  <a:lnTo>
                    <a:pt x="369263" y="1739899"/>
                  </a:lnTo>
                  <a:lnTo>
                    <a:pt x="366373" y="1727199"/>
                  </a:lnTo>
                  <a:lnTo>
                    <a:pt x="258037" y="1727199"/>
                  </a:lnTo>
                  <a:lnTo>
                    <a:pt x="264709" y="1739899"/>
                  </a:lnTo>
                  <a:lnTo>
                    <a:pt x="271688" y="1752599"/>
                  </a:lnTo>
                  <a:lnTo>
                    <a:pt x="394303" y="1752599"/>
                  </a:lnTo>
                  <a:lnTo>
                    <a:pt x="398169" y="1765299"/>
                  </a:lnTo>
                  <a:close/>
                </a:path>
                <a:path w="3322320" h="2451100">
                  <a:moveTo>
                    <a:pt x="2954094" y="1752599"/>
                  </a:moveTo>
                  <a:lnTo>
                    <a:pt x="2958016" y="1739899"/>
                  </a:lnTo>
                  <a:lnTo>
                    <a:pt x="2953845" y="1739899"/>
                  </a:lnTo>
                  <a:lnTo>
                    <a:pt x="2954094" y="1752599"/>
                  </a:lnTo>
                  <a:close/>
                </a:path>
                <a:path w="3322320" h="2451100">
                  <a:moveTo>
                    <a:pt x="2926722" y="1752599"/>
                  </a:moveTo>
                  <a:lnTo>
                    <a:pt x="2941704" y="1752599"/>
                  </a:lnTo>
                  <a:lnTo>
                    <a:pt x="2942722" y="1739899"/>
                  </a:lnTo>
                  <a:lnTo>
                    <a:pt x="2928571" y="1739899"/>
                  </a:lnTo>
                  <a:lnTo>
                    <a:pt x="2926722" y="1752599"/>
                  </a:lnTo>
                  <a:close/>
                </a:path>
                <a:path w="3322320" h="2451100">
                  <a:moveTo>
                    <a:pt x="2914624" y="1752599"/>
                  </a:moveTo>
                  <a:lnTo>
                    <a:pt x="2920995" y="1752599"/>
                  </a:lnTo>
                  <a:lnTo>
                    <a:pt x="2924360" y="1739899"/>
                  </a:lnTo>
                  <a:lnTo>
                    <a:pt x="2916014" y="1739899"/>
                  </a:lnTo>
                  <a:lnTo>
                    <a:pt x="2914624" y="1752599"/>
                  </a:lnTo>
                  <a:close/>
                </a:path>
                <a:path w="3322320" h="2451100">
                  <a:moveTo>
                    <a:pt x="2904885" y="1752599"/>
                  </a:moveTo>
                  <a:lnTo>
                    <a:pt x="2914624" y="1752599"/>
                  </a:lnTo>
                  <a:lnTo>
                    <a:pt x="2904815" y="1739899"/>
                  </a:lnTo>
                  <a:lnTo>
                    <a:pt x="2904885" y="1752599"/>
                  </a:lnTo>
                  <a:close/>
                </a:path>
                <a:path w="3322320" h="2451100">
                  <a:moveTo>
                    <a:pt x="2953699" y="1765299"/>
                  </a:moveTo>
                  <a:lnTo>
                    <a:pt x="2963734" y="1765299"/>
                  </a:lnTo>
                  <a:lnTo>
                    <a:pt x="2961829" y="1752599"/>
                  </a:lnTo>
                  <a:lnTo>
                    <a:pt x="2957249" y="1752599"/>
                  </a:lnTo>
                  <a:lnTo>
                    <a:pt x="2953699" y="1765299"/>
                  </a:lnTo>
                  <a:close/>
                </a:path>
                <a:path w="3322320" h="2451100">
                  <a:moveTo>
                    <a:pt x="2922307" y="1765299"/>
                  </a:moveTo>
                  <a:lnTo>
                    <a:pt x="2948524" y="1765299"/>
                  </a:lnTo>
                  <a:lnTo>
                    <a:pt x="2950510" y="1752599"/>
                  </a:lnTo>
                  <a:lnTo>
                    <a:pt x="2924134" y="1752599"/>
                  </a:lnTo>
                  <a:lnTo>
                    <a:pt x="2922307" y="1765299"/>
                  </a:lnTo>
                  <a:close/>
                </a:path>
                <a:path w="3322320" h="2451100">
                  <a:moveTo>
                    <a:pt x="2896806" y="1765299"/>
                  </a:moveTo>
                  <a:lnTo>
                    <a:pt x="2913755" y="1765299"/>
                  </a:lnTo>
                  <a:lnTo>
                    <a:pt x="2917441" y="1752599"/>
                  </a:lnTo>
                  <a:lnTo>
                    <a:pt x="2902403" y="1752599"/>
                  </a:lnTo>
                  <a:lnTo>
                    <a:pt x="2896806" y="1765299"/>
                  </a:lnTo>
                  <a:close/>
                </a:path>
                <a:path w="3322320" h="2451100">
                  <a:moveTo>
                    <a:pt x="287373" y="1765299"/>
                  </a:moveTo>
                  <a:lnTo>
                    <a:pt x="392110" y="1765299"/>
                  </a:lnTo>
                  <a:lnTo>
                    <a:pt x="394303" y="1752599"/>
                  </a:lnTo>
                  <a:lnTo>
                    <a:pt x="286708" y="1752599"/>
                  </a:lnTo>
                  <a:lnTo>
                    <a:pt x="287373" y="1765299"/>
                  </a:lnTo>
                  <a:close/>
                </a:path>
                <a:path w="3322320" h="2451100">
                  <a:moveTo>
                    <a:pt x="2909624" y="1777999"/>
                  </a:moveTo>
                  <a:lnTo>
                    <a:pt x="3020258" y="1777999"/>
                  </a:lnTo>
                  <a:lnTo>
                    <a:pt x="3023758" y="1765299"/>
                  </a:lnTo>
                  <a:lnTo>
                    <a:pt x="2912635" y="1765299"/>
                  </a:lnTo>
                  <a:lnTo>
                    <a:pt x="2909624" y="1777999"/>
                  </a:lnTo>
                  <a:close/>
                </a:path>
                <a:path w="3322320" h="2451100">
                  <a:moveTo>
                    <a:pt x="2886399" y="1777999"/>
                  </a:moveTo>
                  <a:lnTo>
                    <a:pt x="2909624" y="1777999"/>
                  </a:lnTo>
                  <a:lnTo>
                    <a:pt x="2903820" y="1765299"/>
                  </a:lnTo>
                  <a:lnTo>
                    <a:pt x="2887124" y="1765299"/>
                  </a:lnTo>
                  <a:lnTo>
                    <a:pt x="2886399" y="1777999"/>
                  </a:lnTo>
                  <a:close/>
                </a:path>
                <a:path w="3322320" h="2451100">
                  <a:moveTo>
                    <a:pt x="308280" y="1777999"/>
                  </a:moveTo>
                  <a:lnTo>
                    <a:pt x="430524" y="1777999"/>
                  </a:lnTo>
                  <a:lnTo>
                    <a:pt x="427395" y="1765299"/>
                  </a:lnTo>
                  <a:lnTo>
                    <a:pt x="304460" y="1765299"/>
                  </a:lnTo>
                  <a:lnTo>
                    <a:pt x="308280" y="1777999"/>
                  </a:lnTo>
                  <a:close/>
                </a:path>
                <a:path w="3322320" h="2451100">
                  <a:moveTo>
                    <a:pt x="2880011" y="1790699"/>
                  </a:moveTo>
                  <a:lnTo>
                    <a:pt x="3012654" y="1790699"/>
                  </a:lnTo>
                  <a:lnTo>
                    <a:pt x="3018227" y="1777999"/>
                  </a:lnTo>
                  <a:lnTo>
                    <a:pt x="2879979" y="1777999"/>
                  </a:lnTo>
                  <a:lnTo>
                    <a:pt x="2880011" y="1790699"/>
                  </a:lnTo>
                  <a:close/>
                </a:path>
                <a:path w="3322320" h="2451100">
                  <a:moveTo>
                    <a:pt x="434530" y="1790699"/>
                  </a:moveTo>
                  <a:lnTo>
                    <a:pt x="438138" y="1790699"/>
                  </a:lnTo>
                  <a:lnTo>
                    <a:pt x="436537" y="1777999"/>
                  </a:lnTo>
                  <a:lnTo>
                    <a:pt x="433906" y="1777999"/>
                  </a:lnTo>
                  <a:lnTo>
                    <a:pt x="434530" y="1790699"/>
                  </a:lnTo>
                  <a:close/>
                </a:path>
                <a:path w="3322320" h="2451100">
                  <a:moveTo>
                    <a:pt x="324411" y="1790699"/>
                  </a:moveTo>
                  <a:lnTo>
                    <a:pt x="433102" y="1790699"/>
                  </a:lnTo>
                  <a:lnTo>
                    <a:pt x="430445" y="1777999"/>
                  </a:lnTo>
                  <a:lnTo>
                    <a:pt x="314685" y="1777999"/>
                  </a:lnTo>
                  <a:lnTo>
                    <a:pt x="324411" y="1790699"/>
                  </a:lnTo>
                  <a:close/>
                </a:path>
                <a:path w="3322320" h="2451100">
                  <a:moveTo>
                    <a:pt x="2994114" y="1803399"/>
                  </a:moveTo>
                  <a:lnTo>
                    <a:pt x="2998744" y="1803399"/>
                  </a:lnTo>
                  <a:lnTo>
                    <a:pt x="3002055" y="1790699"/>
                  </a:lnTo>
                  <a:lnTo>
                    <a:pt x="3001309" y="1790699"/>
                  </a:lnTo>
                  <a:lnTo>
                    <a:pt x="2994114" y="1803399"/>
                  </a:lnTo>
                  <a:close/>
                </a:path>
                <a:path w="3322320" h="2451100">
                  <a:moveTo>
                    <a:pt x="2975325" y="1803399"/>
                  </a:moveTo>
                  <a:lnTo>
                    <a:pt x="2987959" y="1803399"/>
                  </a:lnTo>
                  <a:lnTo>
                    <a:pt x="2990824" y="1790699"/>
                  </a:lnTo>
                  <a:lnTo>
                    <a:pt x="2975859" y="1790699"/>
                  </a:lnTo>
                  <a:lnTo>
                    <a:pt x="2975325" y="1803399"/>
                  </a:lnTo>
                  <a:close/>
                </a:path>
                <a:path w="3322320" h="2451100">
                  <a:moveTo>
                    <a:pt x="2909204" y="1803399"/>
                  </a:moveTo>
                  <a:lnTo>
                    <a:pt x="2970041" y="1803399"/>
                  </a:lnTo>
                  <a:lnTo>
                    <a:pt x="2974758" y="1790699"/>
                  </a:lnTo>
                  <a:lnTo>
                    <a:pt x="2924112" y="1790699"/>
                  </a:lnTo>
                  <a:lnTo>
                    <a:pt x="2909204" y="1803399"/>
                  </a:lnTo>
                  <a:close/>
                </a:path>
                <a:path w="3322320" h="2451100">
                  <a:moveTo>
                    <a:pt x="2868988" y="1803399"/>
                  </a:moveTo>
                  <a:lnTo>
                    <a:pt x="2905752" y="1803399"/>
                  </a:lnTo>
                  <a:lnTo>
                    <a:pt x="2909430" y="1790699"/>
                  </a:lnTo>
                  <a:lnTo>
                    <a:pt x="2870194" y="1790699"/>
                  </a:lnTo>
                  <a:lnTo>
                    <a:pt x="2868988" y="1803399"/>
                  </a:lnTo>
                  <a:close/>
                </a:path>
                <a:path w="3322320" h="2451100">
                  <a:moveTo>
                    <a:pt x="333912" y="1803399"/>
                  </a:moveTo>
                  <a:lnTo>
                    <a:pt x="449047" y="1803399"/>
                  </a:lnTo>
                  <a:lnTo>
                    <a:pt x="444723" y="1790699"/>
                  </a:lnTo>
                  <a:lnTo>
                    <a:pt x="327454" y="1790699"/>
                  </a:lnTo>
                  <a:lnTo>
                    <a:pt x="333912" y="1803399"/>
                  </a:lnTo>
                  <a:close/>
                </a:path>
                <a:path w="3322320" h="2451100">
                  <a:moveTo>
                    <a:pt x="2994078" y="1803973"/>
                  </a:moveTo>
                  <a:lnTo>
                    <a:pt x="2994622" y="1803399"/>
                  </a:lnTo>
                  <a:lnTo>
                    <a:pt x="2994107" y="1803399"/>
                  </a:lnTo>
                  <a:lnTo>
                    <a:pt x="2994078" y="1803973"/>
                  </a:lnTo>
                  <a:close/>
                </a:path>
                <a:path w="3322320" h="2451100">
                  <a:moveTo>
                    <a:pt x="2973466" y="1816099"/>
                  </a:moveTo>
                  <a:lnTo>
                    <a:pt x="2978858" y="1816099"/>
                  </a:lnTo>
                  <a:lnTo>
                    <a:pt x="2986043" y="1803399"/>
                  </a:lnTo>
                  <a:lnTo>
                    <a:pt x="2978971" y="1803399"/>
                  </a:lnTo>
                  <a:lnTo>
                    <a:pt x="2973466" y="1816099"/>
                  </a:lnTo>
                  <a:close/>
                </a:path>
                <a:path w="3322320" h="2451100">
                  <a:moveTo>
                    <a:pt x="2919017" y="1816099"/>
                  </a:moveTo>
                  <a:lnTo>
                    <a:pt x="2960558" y="1816099"/>
                  </a:lnTo>
                  <a:lnTo>
                    <a:pt x="2965280" y="1803399"/>
                  </a:lnTo>
                  <a:lnTo>
                    <a:pt x="2921468" y="1803399"/>
                  </a:lnTo>
                  <a:lnTo>
                    <a:pt x="2919017" y="1816099"/>
                  </a:lnTo>
                  <a:close/>
                </a:path>
                <a:path w="3322320" h="2451100">
                  <a:moveTo>
                    <a:pt x="2903448" y="1816099"/>
                  </a:moveTo>
                  <a:lnTo>
                    <a:pt x="2913114" y="1816099"/>
                  </a:lnTo>
                  <a:lnTo>
                    <a:pt x="2913705" y="1803399"/>
                  </a:lnTo>
                  <a:lnTo>
                    <a:pt x="2899664" y="1803399"/>
                  </a:lnTo>
                  <a:lnTo>
                    <a:pt x="2903448" y="1816099"/>
                  </a:lnTo>
                  <a:close/>
                </a:path>
                <a:path w="3322320" h="2451100">
                  <a:moveTo>
                    <a:pt x="2866684" y="1816099"/>
                  </a:moveTo>
                  <a:lnTo>
                    <a:pt x="2890993" y="1816099"/>
                  </a:lnTo>
                  <a:lnTo>
                    <a:pt x="2894463" y="1803399"/>
                  </a:lnTo>
                  <a:lnTo>
                    <a:pt x="2866799" y="1803399"/>
                  </a:lnTo>
                  <a:lnTo>
                    <a:pt x="2866684" y="1816099"/>
                  </a:lnTo>
                  <a:close/>
                </a:path>
                <a:path w="3322320" h="2451100">
                  <a:moveTo>
                    <a:pt x="2845914" y="1816099"/>
                  </a:moveTo>
                  <a:lnTo>
                    <a:pt x="2859797" y="1816099"/>
                  </a:lnTo>
                  <a:lnTo>
                    <a:pt x="2860108" y="1803399"/>
                  </a:lnTo>
                  <a:lnTo>
                    <a:pt x="2852285" y="1803399"/>
                  </a:lnTo>
                  <a:lnTo>
                    <a:pt x="2845914" y="1816099"/>
                  </a:lnTo>
                  <a:close/>
                </a:path>
                <a:path w="3322320" h="2451100">
                  <a:moveTo>
                    <a:pt x="467729" y="1816099"/>
                  </a:moveTo>
                  <a:lnTo>
                    <a:pt x="475462" y="1816099"/>
                  </a:lnTo>
                  <a:lnTo>
                    <a:pt x="473124" y="1803399"/>
                  </a:lnTo>
                  <a:lnTo>
                    <a:pt x="470466" y="1803399"/>
                  </a:lnTo>
                  <a:lnTo>
                    <a:pt x="467729" y="1816099"/>
                  </a:lnTo>
                  <a:close/>
                </a:path>
                <a:path w="3322320" h="2451100">
                  <a:moveTo>
                    <a:pt x="452535" y="1816099"/>
                  </a:moveTo>
                  <a:lnTo>
                    <a:pt x="467729" y="1816099"/>
                  </a:lnTo>
                  <a:lnTo>
                    <a:pt x="458986" y="1803399"/>
                  </a:lnTo>
                  <a:lnTo>
                    <a:pt x="452801" y="1803399"/>
                  </a:lnTo>
                  <a:lnTo>
                    <a:pt x="452535" y="1816099"/>
                  </a:lnTo>
                  <a:close/>
                </a:path>
                <a:path w="3322320" h="2451100">
                  <a:moveTo>
                    <a:pt x="353809" y="1828799"/>
                  </a:moveTo>
                  <a:lnTo>
                    <a:pt x="354766" y="1816099"/>
                  </a:lnTo>
                  <a:lnTo>
                    <a:pt x="439447" y="1816099"/>
                  </a:lnTo>
                  <a:lnTo>
                    <a:pt x="447818" y="1803399"/>
                  </a:lnTo>
                  <a:lnTo>
                    <a:pt x="347352" y="1803399"/>
                  </a:lnTo>
                  <a:lnTo>
                    <a:pt x="349385" y="1816099"/>
                  </a:lnTo>
                  <a:lnTo>
                    <a:pt x="353809" y="1828799"/>
                  </a:lnTo>
                  <a:close/>
                </a:path>
                <a:path w="3322320" h="2451100">
                  <a:moveTo>
                    <a:pt x="2982561" y="1816099"/>
                  </a:moveTo>
                  <a:lnTo>
                    <a:pt x="2993458" y="1816099"/>
                  </a:lnTo>
                  <a:lnTo>
                    <a:pt x="2994078" y="1803973"/>
                  </a:lnTo>
                  <a:lnTo>
                    <a:pt x="2982561" y="1816099"/>
                  </a:lnTo>
                  <a:close/>
                </a:path>
                <a:path w="3322320" h="2451100">
                  <a:moveTo>
                    <a:pt x="2967040" y="1828799"/>
                  </a:moveTo>
                  <a:lnTo>
                    <a:pt x="2974326" y="1828799"/>
                  </a:lnTo>
                  <a:lnTo>
                    <a:pt x="2976552" y="1816099"/>
                  </a:lnTo>
                  <a:lnTo>
                    <a:pt x="2966819" y="1816099"/>
                  </a:lnTo>
                  <a:lnTo>
                    <a:pt x="2967040" y="1828799"/>
                  </a:lnTo>
                  <a:close/>
                </a:path>
                <a:path w="3322320" h="2451100">
                  <a:moveTo>
                    <a:pt x="2958526" y="1828799"/>
                  </a:moveTo>
                  <a:lnTo>
                    <a:pt x="2961128" y="1828799"/>
                  </a:lnTo>
                  <a:lnTo>
                    <a:pt x="2959827" y="1816099"/>
                  </a:lnTo>
                  <a:lnTo>
                    <a:pt x="2959226" y="1816099"/>
                  </a:lnTo>
                  <a:lnTo>
                    <a:pt x="2958526" y="1828799"/>
                  </a:lnTo>
                  <a:close/>
                </a:path>
                <a:path w="3322320" h="2451100">
                  <a:moveTo>
                    <a:pt x="2897505" y="1828799"/>
                  </a:moveTo>
                  <a:lnTo>
                    <a:pt x="2955526" y="1828799"/>
                  </a:lnTo>
                  <a:lnTo>
                    <a:pt x="2954512" y="1816099"/>
                  </a:lnTo>
                  <a:lnTo>
                    <a:pt x="2902218" y="1816099"/>
                  </a:lnTo>
                  <a:lnTo>
                    <a:pt x="2897505" y="1828799"/>
                  </a:lnTo>
                  <a:close/>
                </a:path>
                <a:path w="3322320" h="2451100">
                  <a:moveTo>
                    <a:pt x="2864766" y="1841499"/>
                  </a:moveTo>
                  <a:lnTo>
                    <a:pt x="2865890" y="1828799"/>
                  </a:lnTo>
                  <a:lnTo>
                    <a:pt x="2876256" y="1828799"/>
                  </a:lnTo>
                  <a:lnTo>
                    <a:pt x="2880151" y="1816099"/>
                  </a:lnTo>
                  <a:lnTo>
                    <a:pt x="2853766" y="1816099"/>
                  </a:lnTo>
                  <a:lnTo>
                    <a:pt x="2853181" y="1826519"/>
                  </a:lnTo>
                  <a:lnTo>
                    <a:pt x="2862172" y="1838686"/>
                  </a:lnTo>
                  <a:lnTo>
                    <a:pt x="2864766" y="1841499"/>
                  </a:lnTo>
                  <a:close/>
                </a:path>
                <a:path w="3322320" h="2451100">
                  <a:moveTo>
                    <a:pt x="2775804" y="1879599"/>
                  </a:moveTo>
                  <a:lnTo>
                    <a:pt x="2892403" y="1879599"/>
                  </a:lnTo>
                  <a:lnTo>
                    <a:pt x="2862172" y="1838686"/>
                  </a:lnTo>
                  <a:lnTo>
                    <a:pt x="2853053" y="1828799"/>
                  </a:lnTo>
                  <a:lnTo>
                    <a:pt x="2853181" y="1826519"/>
                  </a:lnTo>
                  <a:lnTo>
                    <a:pt x="2845482" y="1816099"/>
                  </a:lnTo>
                  <a:lnTo>
                    <a:pt x="2844458" y="1828799"/>
                  </a:lnTo>
                  <a:lnTo>
                    <a:pt x="2812321" y="1828799"/>
                  </a:lnTo>
                  <a:lnTo>
                    <a:pt x="2812401" y="1841499"/>
                  </a:lnTo>
                  <a:lnTo>
                    <a:pt x="2806983" y="1841499"/>
                  </a:lnTo>
                  <a:lnTo>
                    <a:pt x="2810494" y="1854199"/>
                  </a:lnTo>
                  <a:lnTo>
                    <a:pt x="2783714" y="1854199"/>
                  </a:lnTo>
                  <a:lnTo>
                    <a:pt x="2778191" y="1866899"/>
                  </a:lnTo>
                  <a:lnTo>
                    <a:pt x="2771375" y="1866899"/>
                  </a:lnTo>
                  <a:lnTo>
                    <a:pt x="2775804" y="1879599"/>
                  </a:lnTo>
                  <a:close/>
                </a:path>
                <a:path w="3322320" h="2451100">
                  <a:moveTo>
                    <a:pt x="2812321" y="1828799"/>
                  </a:moveTo>
                  <a:lnTo>
                    <a:pt x="2840278" y="1828799"/>
                  </a:lnTo>
                  <a:lnTo>
                    <a:pt x="2838495" y="1816099"/>
                  </a:lnTo>
                  <a:lnTo>
                    <a:pt x="2812181" y="1816099"/>
                  </a:lnTo>
                  <a:lnTo>
                    <a:pt x="2812321" y="1828799"/>
                  </a:lnTo>
                  <a:close/>
                </a:path>
                <a:path w="3322320" h="2451100">
                  <a:moveTo>
                    <a:pt x="371650" y="1841499"/>
                  </a:moveTo>
                  <a:lnTo>
                    <a:pt x="510342" y="1841499"/>
                  </a:lnTo>
                  <a:lnTo>
                    <a:pt x="506721" y="1828799"/>
                  </a:lnTo>
                  <a:lnTo>
                    <a:pt x="501412" y="1828799"/>
                  </a:lnTo>
                  <a:lnTo>
                    <a:pt x="500349" y="1816099"/>
                  </a:lnTo>
                  <a:lnTo>
                    <a:pt x="358653" y="1816099"/>
                  </a:lnTo>
                  <a:lnTo>
                    <a:pt x="364384" y="1828799"/>
                  </a:lnTo>
                  <a:lnTo>
                    <a:pt x="371650" y="1841499"/>
                  </a:lnTo>
                  <a:close/>
                </a:path>
                <a:path w="3322320" h="2451100">
                  <a:moveTo>
                    <a:pt x="2862172" y="1838686"/>
                  </a:moveTo>
                  <a:lnTo>
                    <a:pt x="2853181" y="1826519"/>
                  </a:lnTo>
                  <a:lnTo>
                    <a:pt x="2853053" y="1828799"/>
                  </a:lnTo>
                  <a:lnTo>
                    <a:pt x="2862172" y="1838686"/>
                  </a:lnTo>
                  <a:close/>
                </a:path>
                <a:path w="3322320" h="2451100">
                  <a:moveTo>
                    <a:pt x="2878348" y="1841499"/>
                  </a:moveTo>
                  <a:lnTo>
                    <a:pt x="2957531" y="1841499"/>
                  </a:lnTo>
                  <a:lnTo>
                    <a:pt x="2955200" y="1828799"/>
                  </a:lnTo>
                  <a:lnTo>
                    <a:pt x="2880137" y="1828799"/>
                  </a:lnTo>
                  <a:lnTo>
                    <a:pt x="2878348" y="1841499"/>
                  </a:lnTo>
                  <a:close/>
                </a:path>
                <a:path w="3322320" h="2451100">
                  <a:moveTo>
                    <a:pt x="2884758" y="1866899"/>
                  </a:moveTo>
                  <a:lnTo>
                    <a:pt x="2906524" y="1866899"/>
                  </a:lnTo>
                  <a:lnTo>
                    <a:pt x="2909539" y="1854199"/>
                  </a:lnTo>
                  <a:lnTo>
                    <a:pt x="2942270" y="1854199"/>
                  </a:lnTo>
                  <a:lnTo>
                    <a:pt x="2939805" y="1841499"/>
                  </a:lnTo>
                  <a:lnTo>
                    <a:pt x="2870074" y="1841499"/>
                  </a:lnTo>
                  <a:lnTo>
                    <a:pt x="2884758" y="1866899"/>
                  </a:lnTo>
                  <a:close/>
                </a:path>
                <a:path w="3322320" h="2451100">
                  <a:moveTo>
                    <a:pt x="2803083" y="1854199"/>
                  </a:moveTo>
                  <a:lnTo>
                    <a:pt x="2810494" y="1854199"/>
                  </a:lnTo>
                  <a:lnTo>
                    <a:pt x="2805354" y="1841499"/>
                  </a:lnTo>
                  <a:lnTo>
                    <a:pt x="2803083" y="1854199"/>
                  </a:lnTo>
                  <a:close/>
                </a:path>
                <a:path w="3322320" h="2451100">
                  <a:moveTo>
                    <a:pt x="529954" y="1854199"/>
                  </a:moveTo>
                  <a:lnTo>
                    <a:pt x="535767" y="1854199"/>
                  </a:lnTo>
                  <a:lnTo>
                    <a:pt x="535382" y="1841499"/>
                  </a:lnTo>
                  <a:lnTo>
                    <a:pt x="522951" y="1841499"/>
                  </a:lnTo>
                  <a:lnTo>
                    <a:pt x="524728" y="1847049"/>
                  </a:lnTo>
                  <a:lnTo>
                    <a:pt x="529954" y="1854199"/>
                  </a:lnTo>
                  <a:close/>
                </a:path>
                <a:path w="3322320" h="2451100">
                  <a:moveTo>
                    <a:pt x="514354" y="1854199"/>
                  </a:moveTo>
                  <a:lnTo>
                    <a:pt x="527018" y="1854199"/>
                  </a:lnTo>
                  <a:lnTo>
                    <a:pt x="524728" y="1847049"/>
                  </a:lnTo>
                  <a:lnTo>
                    <a:pt x="520673" y="1841499"/>
                  </a:lnTo>
                  <a:lnTo>
                    <a:pt x="514354" y="1854199"/>
                  </a:lnTo>
                  <a:close/>
                </a:path>
                <a:path w="3322320" h="2451100">
                  <a:moveTo>
                    <a:pt x="389805" y="1854199"/>
                  </a:moveTo>
                  <a:lnTo>
                    <a:pt x="514354" y="1854199"/>
                  </a:lnTo>
                  <a:lnTo>
                    <a:pt x="508534" y="1841499"/>
                  </a:lnTo>
                  <a:lnTo>
                    <a:pt x="380205" y="1841499"/>
                  </a:lnTo>
                  <a:lnTo>
                    <a:pt x="389805" y="1854199"/>
                  </a:lnTo>
                  <a:close/>
                </a:path>
                <a:path w="3322320" h="2451100">
                  <a:moveTo>
                    <a:pt x="2918349" y="1866899"/>
                  </a:moveTo>
                  <a:lnTo>
                    <a:pt x="2918516" y="1866899"/>
                  </a:lnTo>
                  <a:lnTo>
                    <a:pt x="2924553" y="1854199"/>
                  </a:lnTo>
                  <a:lnTo>
                    <a:pt x="2912143" y="1854199"/>
                  </a:lnTo>
                  <a:lnTo>
                    <a:pt x="2918349" y="1866899"/>
                  </a:lnTo>
                  <a:close/>
                </a:path>
                <a:path w="3322320" h="2451100">
                  <a:moveTo>
                    <a:pt x="2768892" y="1866899"/>
                  </a:moveTo>
                  <a:lnTo>
                    <a:pt x="2778161" y="1866899"/>
                  </a:lnTo>
                  <a:lnTo>
                    <a:pt x="2777190" y="1854199"/>
                  </a:lnTo>
                  <a:lnTo>
                    <a:pt x="2774200" y="1854199"/>
                  </a:lnTo>
                  <a:lnTo>
                    <a:pt x="2768892" y="1866899"/>
                  </a:lnTo>
                  <a:close/>
                </a:path>
                <a:path w="3322320" h="2451100">
                  <a:moveTo>
                    <a:pt x="407889" y="1866899"/>
                  </a:moveTo>
                  <a:lnTo>
                    <a:pt x="536644" y="1866899"/>
                  </a:lnTo>
                  <a:lnTo>
                    <a:pt x="538378" y="1854199"/>
                  </a:lnTo>
                  <a:lnTo>
                    <a:pt x="402229" y="1854199"/>
                  </a:lnTo>
                  <a:lnTo>
                    <a:pt x="407889" y="1866899"/>
                  </a:lnTo>
                  <a:close/>
                </a:path>
                <a:path w="3322320" h="2451100">
                  <a:moveTo>
                    <a:pt x="2904094" y="1879599"/>
                  </a:moveTo>
                  <a:lnTo>
                    <a:pt x="2907439" y="1879599"/>
                  </a:lnTo>
                  <a:lnTo>
                    <a:pt x="2902468" y="1866899"/>
                  </a:lnTo>
                  <a:lnTo>
                    <a:pt x="2902236" y="1866899"/>
                  </a:lnTo>
                  <a:lnTo>
                    <a:pt x="2904094" y="1879599"/>
                  </a:lnTo>
                  <a:close/>
                </a:path>
                <a:path w="3322320" h="2451100">
                  <a:moveTo>
                    <a:pt x="2767430" y="1879599"/>
                  </a:moveTo>
                  <a:lnTo>
                    <a:pt x="2768354" y="1879599"/>
                  </a:lnTo>
                  <a:lnTo>
                    <a:pt x="2771375" y="1866899"/>
                  </a:lnTo>
                  <a:lnTo>
                    <a:pt x="2769042" y="1866899"/>
                  </a:lnTo>
                  <a:lnTo>
                    <a:pt x="2767430" y="1879599"/>
                  </a:lnTo>
                  <a:close/>
                </a:path>
                <a:path w="3322320" h="2451100">
                  <a:moveTo>
                    <a:pt x="555745" y="1879599"/>
                  </a:moveTo>
                  <a:lnTo>
                    <a:pt x="558017" y="1879599"/>
                  </a:lnTo>
                  <a:lnTo>
                    <a:pt x="557107" y="1866899"/>
                  </a:lnTo>
                  <a:lnTo>
                    <a:pt x="556356" y="1866899"/>
                  </a:lnTo>
                  <a:lnTo>
                    <a:pt x="555745" y="1879599"/>
                  </a:lnTo>
                  <a:close/>
                </a:path>
                <a:path w="3322320" h="2451100">
                  <a:moveTo>
                    <a:pt x="424081" y="1879599"/>
                  </a:moveTo>
                  <a:lnTo>
                    <a:pt x="543693" y="1879599"/>
                  </a:lnTo>
                  <a:lnTo>
                    <a:pt x="545493" y="1866899"/>
                  </a:lnTo>
                  <a:lnTo>
                    <a:pt x="417662" y="1866899"/>
                  </a:lnTo>
                  <a:lnTo>
                    <a:pt x="424081" y="1879599"/>
                  </a:lnTo>
                  <a:close/>
                </a:path>
                <a:path w="3322320" h="2451100">
                  <a:moveTo>
                    <a:pt x="2734521" y="1892299"/>
                  </a:moveTo>
                  <a:lnTo>
                    <a:pt x="2889008" y="1892299"/>
                  </a:lnTo>
                  <a:lnTo>
                    <a:pt x="2892176" y="1879599"/>
                  </a:lnTo>
                  <a:lnTo>
                    <a:pt x="2735722" y="1879599"/>
                  </a:lnTo>
                  <a:lnTo>
                    <a:pt x="2734521" y="1892299"/>
                  </a:lnTo>
                  <a:close/>
                </a:path>
                <a:path w="3322320" h="2451100">
                  <a:moveTo>
                    <a:pt x="437413" y="1892299"/>
                  </a:moveTo>
                  <a:lnTo>
                    <a:pt x="597746" y="1892299"/>
                  </a:lnTo>
                  <a:lnTo>
                    <a:pt x="592571" y="1879599"/>
                  </a:lnTo>
                  <a:lnTo>
                    <a:pt x="430623" y="1879599"/>
                  </a:lnTo>
                  <a:lnTo>
                    <a:pt x="437413" y="1892299"/>
                  </a:lnTo>
                  <a:close/>
                </a:path>
                <a:path w="3322320" h="2451100">
                  <a:moveTo>
                    <a:pt x="2721616" y="1904999"/>
                  </a:moveTo>
                  <a:lnTo>
                    <a:pt x="2851004" y="1904999"/>
                  </a:lnTo>
                  <a:lnTo>
                    <a:pt x="2862566" y="1892299"/>
                  </a:lnTo>
                  <a:lnTo>
                    <a:pt x="2727818" y="1892299"/>
                  </a:lnTo>
                  <a:lnTo>
                    <a:pt x="2721616" y="1904999"/>
                  </a:lnTo>
                  <a:close/>
                </a:path>
                <a:path w="3322320" h="2451100">
                  <a:moveTo>
                    <a:pt x="2714308" y="1904999"/>
                  </a:moveTo>
                  <a:lnTo>
                    <a:pt x="2721616" y="1904999"/>
                  </a:lnTo>
                  <a:lnTo>
                    <a:pt x="2714345" y="1892299"/>
                  </a:lnTo>
                  <a:lnTo>
                    <a:pt x="2714308" y="1904999"/>
                  </a:lnTo>
                  <a:close/>
                </a:path>
                <a:path w="3322320" h="2451100">
                  <a:moveTo>
                    <a:pt x="473813" y="1917699"/>
                  </a:moveTo>
                  <a:lnTo>
                    <a:pt x="603074" y="1917699"/>
                  </a:lnTo>
                  <a:lnTo>
                    <a:pt x="596032" y="1904999"/>
                  </a:lnTo>
                  <a:lnTo>
                    <a:pt x="603945" y="1904999"/>
                  </a:lnTo>
                  <a:lnTo>
                    <a:pt x="605121" y="1892299"/>
                  </a:lnTo>
                  <a:lnTo>
                    <a:pt x="444576" y="1892299"/>
                  </a:lnTo>
                  <a:lnTo>
                    <a:pt x="473813" y="1917699"/>
                  </a:lnTo>
                  <a:close/>
                </a:path>
                <a:path w="3322320" h="2451100">
                  <a:moveTo>
                    <a:pt x="2711206" y="1917699"/>
                  </a:moveTo>
                  <a:lnTo>
                    <a:pt x="2846126" y="1917699"/>
                  </a:lnTo>
                  <a:lnTo>
                    <a:pt x="2846012" y="1904999"/>
                  </a:lnTo>
                  <a:lnTo>
                    <a:pt x="2715217" y="1904999"/>
                  </a:lnTo>
                  <a:lnTo>
                    <a:pt x="2711206" y="1917699"/>
                  </a:lnTo>
                  <a:close/>
                </a:path>
                <a:path w="3322320" h="2451100">
                  <a:moveTo>
                    <a:pt x="2715445" y="1930399"/>
                  </a:moveTo>
                  <a:lnTo>
                    <a:pt x="2826107" y="1930399"/>
                  </a:lnTo>
                  <a:lnTo>
                    <a:pt x="2833200" y="1917699"/>
                  </a:lnTo>
                  <a:lnTo>
                    <a:pt x="2715619" y="1917699"/>
                  </a:lnTo>
                  <a:lnTo>
                    <a:pt x="2715445" y="1930399"/>
                  </a:lnTo>
                  <a:close/>
                </a:path>
                <a:path w="3322320" h="2451100">
                  <a:moveTo>
                    <a:pt x="2707642" y="1930399"/>
                  </a:moveTo>
                  <a:lnTo>
                    <a:pt x="2715445" y="1930399"/>
                  </a:lnTo>
                  <a:lnTo>
                    <a:pt x="2714090" y="1917699"/>
                  </a:lnTo>
                  <a:lnTo>
                    <a:pt x="2713711" y="1917699"/>
                  </a:lnTo>
                  <a:lnTo>
                    <a:pt x="2707642" y="1930399"/>
                  </a:lnTo>
                  <a:close/>
                </a:path>
                <a:path w="3322320" h="2451100">
                  <a:moveTo>
                    <a:pt x="2683353" y="1930399"/>
                  </a:moveTo>
                  <a:lnTo>
                    <a:pt x="2707642" y="1930399"/>
                  </a:lnTo>
                  <a:lnTo>
                    <a:pt x="2706716" y="1917699"/>
                  </a:lnTo>
                  <a:lnTo>
                    <a:pt x="2684948" y="1917699"/>
                  </a:lnTo>
                  <a:lnTo>
                    <a:pt x="2683353" y="1930399"/>
                  </a:lnTo>
                  <a:close/>
                </a:path>
                <a:path w="3322320" h="2451100">
                  <a:moveTo>
                    <a:pt x="2677301" y="1930399"/>
                  </a:moveTo>
                  <a:lnTo>
                    <a:pt x="2683353" y="1930399"/>
                  </a:lnTo>
                  <a:lnTo>
                    <a:pt x="2680387" y="1917699"/>
                  </a:lnTo>
                  <a:lnTo>
                    <a:pt x="2678959" y="1917699"/>
                  </a:lnTo>
                  <a:lnTo>
                    <a:pt x="2677301" y="1930399"/>
                  </a:lnTo>
                  <a:close/>
                </a:path>
                <a:path w="3322320" h="2451100">
                  <a:moveTo>
                    <a:pt x="604941" y="1920645"/>
                  </a:moveTo>
                  <a:lnTo>
                    <a:pt x="615046" y="1917699"/>
                  </a:lnTo>
                  <a:lnTo>
                    <a:pt x="606747" y="1917699"/>
                  </a:lnTo>
                  <a:lnTo>
                    <a:pt x="604941" y="1920645"/>
                  </a:lnTo>
                  <a:close/>
                </a:path>
                <a:path w="3322320" h="2451100">
                  <a:moveTo>
                    <a:pt x="593182" y="1924073"/>
                  </a:moveTo>
                  <a:lnTo>
                    <a:pt x="604941" y="1920645"/>
                  </a:lnTo>
                  <a:lnTo>
                    <a:pt x="606747" y="1917699"/>
                  </a:lnTo>
                  <a:lnTo>
                    <a:pt x="603805" y="1917699"/>
                  </a:lnTo>
                  <a:lnTo>
                    <a:pt x="593182" y="1924073"/>
                  </a:lnTo>
                  <a:close/>
                </a:path>
                <a:path w="3322320" h="2451100">
                  <a:moveTo>
                    <a:pt x="510727" y="1943099"/>
                  </a:moveTo>
                  <a:lnTo>
                    <a:pt x="527914" y="1943099"/>
                  </a:lnTo>
                  <a:lnTo>
                    <a:pt x="593182" y="1924073"/>
                  </a:lnTo>
                  <a:lnTo>
                    <a:pt x="603805" y="1917699"/>
                  </a:lnTo>
                  <a:lnTo>
                    <a:pt x="487986" y="1917699"/>
                  </a:lnTo>
                  <a:lnTo>
                    <a:pt x="501286" y="1930399"/>
                  </a:lnTo>
                  <a:lnTo>
                    <a:pt x="511458" y="1930399"/>
                  </a:lnTo>
                  <a:lnTo>
                    <a:pt x="510727" y="1943099"/>
                  </a:lnTo>
                  <a:close/>
                </a:path>
                <a:path w="3322320" h="2451100">
                  <a:moveTo>
                    <a:pt x="582638" y="1930399"/>
                  </a:moveTo>
                  <a:lnTo>
                    <a:pt x="598962" y="1930399"/>
                  </a:lnTo>
                  <a:lnTo>
                    <a:pt x="604941" y="1920645"/>
                  </a:lnTo>
                  <a:lnTo>
                    <a:pt x="593182" y="1924073"/>
                  </a:lnTo>
                  <a:lnTo>
                    <a:pt x="582638" y="1930399"/>
                  </a:lnTo>
                  <a:close/>
                </a:path>
                <a:path w="3322320" h="2451100">
                  <a:moveTo>
                    <a:pt x="2653704" y="1943099"/>
                  </a:moveTo>
                  <a:lnTo>
                    <a:pt x="2805837" y="1943099"/>
                  </a:lnTo>
                  <a:lnTo>
                    <a:pt x="2812521" y="1930399"/>
                  </a:lnTo>
                  <a:lnTo>
                    <a:pt x="2652388" y="1930399"/>
                  </a:lnTo>
                  <a:lnTo>
                    <a:pt x="2653704" y="1943099"/>
                  </a:lnTo>
                  <a:close/>
                </a:path>
                <a:path w="3322320" h="2451100">
                  <a:moveTo>
                    <a:pt x="611392" y="1943099"/>
                  </a:moveTo>
                  <a:lnTo>
                    <a:pt x="624587" y="1943099"/>
                  </a:lnTo>
                  <a:lnTo>
                    <a:pt x="618853" y="1930399"/>
                  </a:lnTo>
                  <a:lnTo>
                    <a:pt x="611392" y="1943099"/>
                  </a:lnTo>
                  <a:close/>
                </a:path>
                <a:path w="3322320" h="2451100">
                  <a:moveTo>
                    <a:pt x="585229" y="1943099"/>
                  </a:moveTo>
                  <a:lnTo>
                    <a:pt x="611392" y="1943099"/>
                  </a:lnTo>
                  <a:lnTo>
                    <a:pt x="613299" y="1930399"/>
                  </a:lnTo>
                  <a:lnTo>
                    <a:pt x="586997" y="1930399"/>
                  </a:lnTo>
                  <a:lnTo>
                    <a:pt x="585229" y="1943099"/>
                  </a:lnTo>
                  <a:close/>
                </a:path>
                <a:path w="3322320" h="2451100">
                  <a:moveTo>
                    <a:pt x="545135" y="1943099"/>
                  </a:moveTo>
                  <a:lnTo>
                    <a:pt x="565252" y="1943099"/>
                  </a:lnTo>
                  <a:lnTo>
                    <a:pt x="575217" y="1930399"/>
                  </a:lnTo>
                  <a:lnTo>
                    <a:pt x="572792" y="1930399"/>
                  </a:lnTo>
                  <a:lnTo>
                    <a:pt x="545135" y="1943099"/>
                  </a:lnTo>
                  <a:close/>
                </a:path>
                <a:path w="3322320" h="2451100">
                  <a:moveTo>
                    <a:pt x="2648967" y="1955799"/>
                  </a:moveTo>
                  <a:lnTo>
                    <a:pt x="2792539" y="1955799"/>
                  </a:lnTo>
                  <a:lnTo>
                    <a:pt x="2799201" y="1943099"/>
                  </a:lnTo>
                  <a:lnTo>
                    <a:pt x="2649239" y="1943099"/>
                  </a:lnTo>
                  <a:lnTo>
                    <a:pt x="2648967" y="1955799"/>
                  </a:lnTo>
                  <a:close/>
                </a:path>
                <a:path w="3322320" h="2451100">
                  <a:moveTo>
                    <a:pt x="2623502" y="1968499"/>
                  </a:moveTo>
                  <a:lnTo>
                    <a:pt x="2771432" y="1968499"/>
                  </a:lnTo>
                  <a:lnTo>
                    <a:pt x="2778709" y="1955799"/>
                  </a:lnTo>
                  <a:lnTo>
                    <a:pt x="2643924" y="1955799"/>
                  </a:lnTo>
                  <a:lnTo>
                    <a:pt x="2637546" y="1943099"/>
                  </a:lnTo>
                  <a:lnTo>
                    <a:pt x="2625003" y="1955799"/>
                  </a:lnTo>
                  <a:lnTo>
                    <a:pt x="2623502" y="1968499"/>
                  </a:lnTo>
                  <a:close/>
                </a:path>
                <a:path w="3322320" h="2451100">
                  <a:moveTo>
                    <a:pt x="602556" y="1955799"/>
                  </a:moveTo>
                  <a:lnTo>
                    <a:pt x="625238" y="1955799"/>
                  </a:lnTo>
                  <a:lnTo>
                    <a:pt x="621418" y="1943099"/>
                  </a:lnTo>
                  <a:lnTo>
                    <a:pt x="605034" y="1943099"/>
                  </a:lnTo>
                  <a:lnTo>
                    <a:pt x="602556" y="1955799"/>
                  </a:lnTo>
                  <a:close/>
                </a:path>
                <a:path w="3322320" h="2451100">
                  <a:moveTo>
                    <a:pt x="526293" y="1955799"/>
                  </a:moveTo>
                  <a:lnTo>
                    <a:pt x="598782" y="1955799"/>
                  </a:lnTo>
                  <a:lnTo>
                    <a:pt x="603267" y="1943099"/>
                  </a:lnTo>
                  <a:lnTo>
                    <a:pt x="532153" y="1943099"/>
                  </a:lnTo>
                  <a:lnTo>
                    <a:pt x="529576" y="1946780"/>
                  </a:lnTo>
                  <a:lnTo>
                    <a:pt x="529331" y="1947408"/>
                  </a:lnTo>
                  <a:lnTo>
                    <a:pt x="526293" y="1955799"/>
                  </a:lnTo>
                  <a:close/>
                </a:path>
                <a:path w="3322320" h="2451100">
                  <a:moveTo>
                    <a:pt x="529538" y="1946835"/>
                  </a:moveTo>
                  <a:lnTo>
                    <a:pt x="531017" y="1943099"/>
                  </a:lnTo>
                  <a:lnTo>
                    <a:pt x="529538" y="1946835"/>
                  </a:lnTo>
                  <a:close/>
                </a:path>
                <a:path w="3322320" h="2451100">
                  <a:moveTo>
                    <a:pt x="523268" y="1950938"/>
                  </a:moveTo>
                  <a:lnTo>
                    <a:pt x="529123" y="1943099"/>
                  </a:lnTo>
                  <a:lnTo>
                    <a:pt x="523753" y="1949560"/>
                  </a:lnTo>
                  <a:lnTo>
                    <a:pt x="523268" y="1950938"/>
                  </a:lnTo>
                  <a:close/>
                </a:path>
                <a:path w="3322320" h="2451100">
                  <a:moveTo>
                    <a:pt x="521330" y="1952475"/>
                  </a:moveTo>
                  <a:lnTo>
                    <a:pt x="523753" y="1949560"/>
                  </a:lnTo>
                  <a:lnTo>
                    <a:pt x="526027" y="1943099"/>
                  </a:lnTo>
                  <a:lnTo>
                    <a:pt x="520692" y="1943099"/>
                  </a:lnTo>
                  <a:lnTo>
                    <a:pt x="521330" y="1952475"/>
                  </a:lnTo>
                  <a:close/>
                </a:path>
                <a:path w="3322320" h="2451100">
                  <a:moveTo>
                    <a:pt x="523264" y="1955799"/>
                  </a:moveTo>
                  <a:lnTo>
                    <a:pt x="526047" y="1955799"/>
                  </a:lnTo>
                  <a:lnTo>
                    <a:pt x="529331" y="1947408"/>
                  </a:lnTo>
                  <a:lnTo>
                    <a:pt x="529538" y="1946835"/>
                  </a:lnTo>
                  <a:lnTo>
                    <a:pt x="523264" y="1955799"/>
                  </a:lnTo>
                  <a:close/>
                </a:path>
                <a:path w="3322320" h="2451100">
                  <a:moveTo>
                    <a:pt x="526047" y="1955799"/>
                  </a:moveTo>
                  <a:lnTo>
                    <a:pt x="526293" y="1955799"/>
                  </a:lnTo>
                  <a:lnTo>
                    <a:pt x="529331" y="1947408"/>
                  </a:lnTo>
                  <a:lnTo>
                    <a:pt x="526047" y="1955799"/>
                  </a:lnTo>
                  <a:close/>
                </a:path>
                <a:path w="3322320" h="2451100">
                  <a:moveTo>
                    <a:pt x="521396" y="1953444"/>
                  </a:moveTo>
                  <a:lnTo>
                    <a:pt x="523268" y="1950938"/>
                  </a:lnTo>
                  <a:lnTo>
                    <a:pt x="523753" y="1949560"/>
                  </a:lnTo>
                  <a:lnTo>
                    <a:pt x="521330" y="1952475"/>
                  </a:lnTo>
                  <a:lnTo>
                    <a:pt x="521396" y="1953444"/>
                  </a:lnTo>
                  <a:close/>
                </a:path>
                <a:path w="3322320" h="2451100">
                  <a:moveTo>
                    <a:pt x="521556" y="1955799"/>
                  </a:moveTo>
                  <a:lnTo>
                    <a:pt x="523268" y="1950938"/>
                  </a:lnTo>
                  <a:lnTo>
                    <a:pt x="521396" y="1953444"/>
                  </a:lnTo>
                  <a:lnTo>
                    <a:pt x="521556" y="1955799"/>
                  </a:lnTo>
                  <a:close/>
                </a:path>
                <a:path w="3322320" h="2451100">
                  <a:moveTo>
                    <a:pt x="518566" y="1955799"/>
                  </a:moveTo>
                  <a:lnTo>
                    <a:pt x="519636" y="1955799"/>
                  </a:lnTo>
                  <a:lnTo>
                    <a:pt x="521396" y="1953444"/>
                  </a:lnTo>
                  <a:lnTo>
                    <a:pt x="521330" y="1952475"/>
                  </a:lnTo>
                  <a:lnTo>
                    <a:pt x="518566" y="1955799"/>
                  </a:lnTo>
                  <a:close/>
                </a:path>
                <a:path w="3322320" h="2451100">
                  <a:moveTo>
                    <a:pt x="2616606" y="1968499"/>
                  </a:moveTo>
                  <a:lnTo>
                    <a:pt x="2623502" y="1968499"/>
                  </a:lnTo>
                  <a:lnTo>
                    <a:pt x="2620831" y="1955799"/>
                  </a:lnTo>
                  <a:lnTo>
                    <a:pt x="2616606" y="1968499"/>
                  </a:lnTo>
                  <a:close/>
                </a:path>
                <a:path w="3322320" h="2451100">
                  <a:moveTo>
                    <a:pt x="611339" y="1968499"/>
                  </a:moveTo>
                  <a:lnTo>
                    <a:pt x="619119" y="1968499"/>
                  </a:lnTo>
                  <a:lnTo>
                    <a:pt x="618295" y="1955799"/>
                  </a:lnTo>
                  <a:lnTo>
                    <a:pt x="606556" y="1955799"/>
                  </a:lnTo>
                  <a:lnTo>
                    <a:pt x="611339" y="1968499"/>
                  </a:lnTo>
                  <a:close/>
                </a:path>
                <a:path w="3322320" h="2451100">
                  <a:moveTo>
                    <a:pt x="599885" y="1968499"/>
                  </a:moveTo>
                  <a:lnTo>
                    <a:pt x="605380" y="1968499"/>
                  </a:lnTo>
                  <a:lnTo>
                    <a:pt x="604576" y="1955799"/>
                  </a:lnTo>
                  <a:lnTo>
                    <a:pt x="599467" y="1955799"/>
                  </a:lnTo>
                  <a:lnTo>
                    <a:pt x="599885" y="1968499"/>
                  </a:lnTo>
                  <a:close/>
                </a:path>
                <a:path w="3322320" h="2451100">
                  <a:moveTo>
                    <a:pt x="594637" y="1968499"/>
                  </a:moveTo>
                  <a:lnTo>
                    <a:pt x="598437" y="1968499"/>
                  </a:lnTo>
                  <a:lnTo>
                    <a:pt x="599467" y="1955799"/>
                  </a:lnTo>
                  <a:lnTo>
                    <a:pt x="595221" y="1955799"/>
                  </a:lnTo>
                  <a:lnTo>
                    <a:pt x="594637" y="1968499"/>
                  </a:lnTo>
                  <a:close/>
                </a:path>
                <a:path w="3322320" h="2451100">
                  <a:moveTo>
                    <a:pt x="581376" y="1968499"/>
                  </a:moveTo>
                  <a:lnTo>
                    <a:pt x="586292" y="1968499"/>
                  </a:lnTo>
                  <a:lnTo>
                    <a:pt x="583249" y="1955799"/>
                  </a:lnTo>
                  <a:lnTo>
                    <a:pt x="581329" y="1955799"/>
                  </a:lnTo>
                  <a:lnTo>
                    <a:pt x="581376" y="1968499"/>
                  </a:lnTo>
                  <a:close/>
                </a:path>
                <a:path w="3322320" h="2451100">
                  <a:moveTo>
                    <a:pt x="575270" y="1968499"/>
                  </a:moveTo>
                  <a:lnTo>
                    <a:pt x="577888" y="1968499"/>
                  </a:lnTo>
                  <a:lnTo>
                    <a:pt x="577217" y="1955799"/>
                  </a:lnTo>
                  <a:lnTo>
                    <a:pt x="572507" y="1955799"/>
                  </a:lnTo>
                  <a:lnTo>
                    <a:pt x="575270" y="1968499"/>
                  </a:lnTo>
                  <a:close/>
                </a:path>
                <a:path w="3322320" h="2451100">
                  <a:moveTo>
                    <a:pt x="509983" y="1968499"/>
                  </a:moveTo>
                  <a:lnTo>
                    <a:pt x="568600" y="1968499"/>
                  </a:lnTo>
                  <a:lnTo>
                    <a:pt x="570268" y="1955799"/>
                  </a:lnTo>
                  <a:lnTo>
                    <a:pt x="506854" y="1955799"/>
                  </a:lnTo>
                  <a:lnTo>
                    <a:pt x="509983" y="1968499"/>
                  </a:lnTo>
                  <a:close/>
                </a:path>
                <a:path w="3322320" h="2451100">
                  <a:moveTo>
                    <a:pt x="2586649" y="1981199"/>
                  </a:moveTo>
                  <a:lnTo>
                    <a:pt x="2749687" y="1981199"/>
                  </a:lnTo>
                  <a:lnTo>
                    <a:pt x="2756327" y="1968499"/>
                  </a:lnTo>
                  <a:lnTo>
                    <a:pt x="2589689" y="1968499"/>
                  </a:lnTo>
                  <a:lnTo>
                    <a:pt x="2586649" y="1981199"/>
                  </a:lnTo>
                  <a:close/>
                </a:path>
                <a:path w="3322320" h="2451100">
                  <a:moveTo>
                    <a:pt x="602450" y="1981199"/>
                  </a:moveTo>
                  <a:lnTo>
                    <a:pt x="620620" y="1981199"/>
                  </a:lnTo>
                  <a:lnTo>
                    <a:pt x="620507" y="1968499"/>
                  </a:lnTo>
                  <a:lnTo>
                    <a:pt x="601021" y="1968499"/>
                  </a:lnTo>
                  <a:lnTo>
                    <a:pt x="602450" y="1981199"/>
                  </a:lnTo>
                  <a:close/>
                </a:path>
                <a:path w="3322320" h="2451100">
                  <a:moveTo>
                    <a:pt x="582120" y="1981199"/>
                  </a:moveTo>
                  <a:lnTo>
                    <a:pt x="600224" y="1981199"/>
                  </a:lnTo>
                  <a:lnTo>
                    <a:pt x="587136" y="1968499"/>
                  </a:lnTo>
                  <a:lnTo>
                    <a:pt x="584346" y="1968499"/>
                  </a:lnTo>
                  <a:lnTo>
                    <a:pt x="582120" y="1981199"/>
                  </a:lnTo>
                  <a:close/>
                </a:path>
                <a:path w="3322320" h="2451100">
                  <a:moveTo>
                    <a:pt x="578878" y="1981199"/>
                  </a:moveTo>
                  <a:lnTo>
                    <a:pt x="579296" y="1981199"/>
                  </a:lnTo>
                  <a:lnTo>
                    <a:pt x="571550" y="1968499"/>
                  </a:lnTo>
                  <a:lnTo>
                    <a:pt x="578878" y="1981199"/>
                  </a:lnTo>
                  <a:close/>
                </a:path>
                <a:path w="3322320" h="2451100">
                  <a:moveTo>
                    <a:pt x="567384" y="1981199"/>
                  </a:moveTo>
                  <a:lnTo>
                    <a:pt x="569391" y="1981199"/>
                  </a:lnTo>
                  <a:lnTo>
                    <a:pt x="567431" y="1968499"/>
                  </a:lnTo>
                  <a:lnTo>
                    <a:pt x="567384" y="1981199"/>
                  </a:lnTo>
                  <a:close/>
                </a:path>
                <a:path w="3322320" h="2451100">
                  <a:moveTo>
                    <a:pt x="526831" y="1981199"/>
                  </a:moveTo>
                  <a:lnTo>
                    <a:pt x="564973" y="1981199"/>
                  </a:lnTo>
                  <a:lnTo>
                    <a:pt x="562541" y="1968499"/>
                  </a:lnTo>
                  <a:lnTo>
                    <a:pt x="519065" y="1968499"/>
                  </a:lnTo>
                  <a:lnTo>
                    <a:pt x="526831" y="1981199"/>
                  </a:lnTo>
                  <a:close/>
                </a:path>
                <a:path w="3322320" h="2451100">
                  <a:moveTo>
                    <a:pt x="524260" y="1981199"/>
                  </a:moveTo>
                  <a:lnTo>
                    <a:pt x="526831" y="1981199"/>
                  </a:lnTo>
                  <a:lnTo>
                    <a:pt x="515251" y="1968499"/>
                  </a:lnTo>
                  <a:lnTo>
                    <a:pt x="524260" y="1981199"/>
                  </a:lnTo>
                  <a:close/>
                </a:path>
                <a:path w="3322320" h="2451100">
                  <a:moveTo>
                    <a:pt x="512926" y="1981199"/>
                  </a:moveTo>
                  <a:lnTo>
                    <a:pt x="515982" y="1981199"/>
                  </a:lnTo>
                  <a:lnTo>
                    <a:pt x="502788" y="1968499"/>
                  </a:lnTo>
                  <a:lnTo>
                    <a:pt x="512926" y="1981199"/>
                  </a:lnTo>
                  <a:close/>
                </a:path>
                <a:path w="3322320" h="2451100">
                  <a:moveTo>
                    <a:pt x="2568764" y="1993899"/>
                  </a:moveTo>
                  <a:lnTo>
                    <a:pt x="2723061" y="1993899"/>
                  </a:lnTo>
                  <a:lnTo>
                    <a:pt x="2727412" y="1981199"/>
                  </a:lnTo>
                  <a:lnTo>
                    <a:pt x="2565077" y="1981199"/>
                  </a:lnTo>
                  <a:lnTo>
                    <a:pt x="2568764" y="1993899"/>
                  </a:lnTo>
                  <a:close/>
                </a:path>
                <a:path w="3322320" h="2451100">
                  <a:moveTo>
                    <a:pt x="591853" y="1993899"/>
                  </a:moveTo>
                  <a:lnTo>
                    <a:pt x="614070" y="1993899"/>
                  </a:lnTo>
                  <a:lnTo>
                    <a:pt x="614395" y="1981199"/>
                  </a:lnTo>
                  <a:lnTo>
                    <a:pt x="598796" y="1981199"/>
                  </a:lnTo>
                  <a:lnTo>
                    <a:pt x="591853" y="1993899"/>
                  </a:lnTo>
                  <a:close/>
                </a:path>
                <a:path w="3322320" h="2451100">
                  <a:moveTo>
                    <a:pt x="573224" y="1993899"/>
                  </a:moveTo>
                  <a:lnTo>
                    <a:pt x="590092" y="1993899"/>
                  </a:lnTo>
                  <a:lnTo>
                    <a:pt x="589760" y="1981199"/>
                  </a:lnTo>
                  <a:lnTo>
                    <a:pt x="572872" y="1981199"/>
                  </a:lnTo>
                  <a:lnTo>
                    <a:pt x="573224" y="1993899"/>
                  </a:lnTo>
                  <a:close/>
                </a:path>
                <a:path w="3322320" h="2451100">
                  <a:moveTo>
                    <a:pt x="562269" y="1993899"/>
                  </a:moveTo>
                  <a:lnTo>
                    <a:pt x="558236" y="1981199"/>
                  </a:lnTo>
                  <a:lnTo>
                    <a:pt x="555080" y="1981199"/>
                  </a:lnTo>
                  <a:lnTo>
                    <a:pt x="562269" y="1993899"/>
                  </a:lnTo>
                  <a:close/>
                </a:path>
                <a:path w="3322320" h="2451100">
                  <a:moveTo>
                    <a:pt x="522566" y="1993899"/>
                  </a:moveTo>
                  <a:lnTo>
                    <a:pt x="554177" y="1993899"/>
                  </a:lnTo>
                  <a:lnTo>
                    <a:pt x="550124" y="1981199"/>
                  </a:lnTo>
                  <a:lnTo>
                    <a:pt x="521762" y="1981199"/>
                  </a:lnTo>
                  <a:lnTo>
                    <a:pt x="522566" y="1993899"/>
                  </a:lnTo>
                  <a:close/>
                </a:path>
                <a:path w="3322320" h="2451100">
                  <a:moveTo>
                    <a:pt x="519849" y="1993899"/>
                  </a:moveTo>
                  <a:lnTo>
                    <a:pt x="521762" y="1981199"/>
                  </a:lnTo>
                  <a:lnTo>
                    <a:pt x="512687" y="1981199"/>
                  </a:lnTo>
                  <a:lnTo>
                    <a:pt x="519849" y="1993899"/>
                  </a:lnTo>
                  <a:close/>
                </a:path>
                <a:path w="3322320" h="2451100">
                  <a:moveTo>
                    <a:pt x="513378" y="1993899"/>
                  </a:moveTo>
                  <a:lnTo>
                    <a:pt x="517357" y="1993899"/>
                  </a:lnTo>
                  <a:lnTo>
                    <a:pt x="512368" y="1981199"/>
                  </a:lnTo>
                  <a:lnTo>
                    <a:pt x="508220" y="1981199"/>
                  </a:lnTo>
                  <a:lnTo>
                    <a:pt x="508847" y="1987526"/>
                  </a:lnTo>
                  <a:lnTo>
                    <a:pt x="513378" y="1993899"/>
                  </a:lnTo>
                  <a:close/>
                </a:path>
                <a:path w="3322320" h="2451100">
                  <a:moveTo>
                    <a:pt x="509478" y="1993899"/>
                  </a:moveTo>
                  <a:lnTo>
                    <a:pt x="508847" y="1987526"/>
                  </a:lnTo>
                  <a:lnTo>
                    <a:pt x="504349" y="1981199"/>
                  </a:lnTo>
                  <a:lnTo>
                    <a:pt x="509478" y="1993899"/>
                  </a:lnTo>
                  <a:close/>
                </a:path>
                <a:path w="3322320" h="2451100">
                  <a:moveTo>
                    <a:pt x="2540057" y="2006599"/>
                  </a:moveTo>
                  <a:lnTo>
                    <a:pt x="2707371" y="2006599"/>
                  </a:lnTo>
                  <a:lnTo>
                    <a:pt x="2715909" y="1993899"/>
                  </a:lnTo>
                  <a:lnTo>
                    <a:pt x="2544315" y="1993899"/>
                  </a:lnTo>
                  <a:lnTo>
                    <a:pt x="2540057" y="2006599"/>
                  </a:lnTo>
                  <a:close/>
                </a:path>
                <a:path w="3322320" h="2451100">
                  <a:moveTo>
                    <a:pt x="2522843" y="2006599"/>
                  </a:moveTo>
                  <a:lnTo>
                    <a:pt x="2534709" y="2006599"/>
                  </a:lnTo>
                  <a:lnTo>
                    <a:pt x="2535094" y="1993899"/>
                  </a:lnTo>
                  <a:lnTo>
                    <a:pt x="2524041" y="1993899"/>
                  </a:lnTo>
                  <a:lnTo>
                    <a:pt x="2522843" y="2006599"/>
                  </a:lnTo>
                  <a:close/>
                </a:path>
                <a:path w="3322320" h="2451100">
                  <a:moveTo>
                    <a:pt x="566002" y="2006599"/>
                  </a:moveTo>
                  <a:lnTo>
                    <a:pt x="612927" y="2006599"/>
                  </a:lnTo>
                  <a:lnTo>
                    <a:pt x="613259" y="1993899"/>
                  </a:lnTo>
                  <a:lnTo>
                    <a:pt x="567006" y="1993899"/>
                  </a:lnTo>
                  <a:lnTo>
                    <a:pt x="566002" y="2006599"/>
                  </a:lnTo>
                  <a:close/>
                </a:path>
                <a:path w="3322320" h="2451100">
                  <a:moveTo>
                    <a:pt x="518221" y="2006599"/>
                  </a:moveTo>
                  <a:lnTo>
                    <a:pt x="551459" y="2006599"/>
                  </a:lnTo>
                  <a:lnTo>
                    <a:pt x="550616" y="1993899"/>
                  </a:lnTo>
                  <a:lnTo>
                    <a:pt x="514202" y="1993899"/>
                  </a:lnTo>
                  <a:lnTo>
                    <a:pt x="518221" y="2006599"/>
                  </a:lnTo>
                  <a:close/>
                </a:path>
                <a:path w="3322320" h="2451100">
                  <a:moveTo>
                    <a:pt x="510993" y="2006599"/>
                  </a:moveTo>
                  <a:lnTo>
                    <a:pt x="513989" y="2006599"/>
                  </a:lnTo>
                  <a:lnTo>
                    <a:pt x="509611" y="1993899"/>
                  </a:lnTo>
                  <a:lnTo>
                    <a:pt x="503724" y="1993899"/>
                  </a:lnTo>
                  <a:lnTo>
                    <a:pt x="504021" y="1995712"/>
                  </a:lnTo>
                  <a:lnTo>
                    <a:pt x="510993" y="2006599"/>
                  </a:lnTo>
                  <a:close/>
                </a:path>
                <a:path w="3322320" h="2451100">
                  <a:moveTo>
                    <a:pt x="499446" y="2006599"/>
                  </a:moveTo>
                  <a:lnTo>
                    <a:pt x="505804" y="2006599"/>
                  </a:lnTo>
                  <a:lnTo>
                    <a:pt x="504021" y="1995712"/>
                  </a:lnTo>
                  <a:lnTo>
                    <a:pt x="502861" y="1993899"/>
                  </a:lnTo>
                  <a:lnTo>
                    <a:pt x="496609" y="1993899"/>
                  </a:lnTo>
                  <a:lnTo>
                    <a:pt x="499446" y="2006599"/>
                  </a:lnTo>
                  <a:close/>
                </a:path>
                <a:path w="3322320" h="2451100">
                  <a:moveTo>
                    <a:pt x="2557370" y="2019299"/>
                  </a:moveTo>
                  <a:lnTo>
                    <a:pt x="2688754" y="2019299"/>
                  </a:lnTo>
                  <a:lnTo>
                    <a:pt x="2679038" y="2006599"/>
                  </a:lnTo>
                  <a:lnTo>
                    <a:pt x="2554381" y="2006599"/>
                  </a:lnTo>
                  <a:lnTo>
                    <a:pt x="2557370" y="2019299"/>
                  </a:lnTo>
                  <a:close/>
                </a:path>
                <a:path w="3322320" h="2451100">
                  <a:moveTo>
                    <a:pt x="2550786" y="2019299"/>
                  </a:moveTo>
                  <a:lnTo>
                    <a:pt x="2557370" y="2019299"/>
                  </a:lnTo>
                  <a:lnTo>
                    <a:pt x="2552527" y="2006599"/>
                  </a:lnTo>
                  <a:lnTo>
                    <a:pt x="2550786" y="2019299"/>
                  </a:lnTo>
                  <a:close/>
                </a:path>
                <a:path w="3322320" h="2451100">
                  <a:moveTo>
                    <a:pt x="2514146" y="2019299"/>
                  </a:moveTo>
                  <a:lnTo>
                    <a:pt x="2550786" y="2019299"/>
                  </a:lnTo>
                  <a:lnTo>
                    <a:pt x="2549909" y="2006599"/>
                  </a:lnTo>
                  <a:lnTo>
                    <a:pt x="2511143" y="2006599"/>
                  </a:lnTo>
                  <a:lnTo>
                    <a:pt x="2514146" y="2019299"/>
                  </a:lnTo>
                  <a:close/>
                </a:path>
                <a:path w="3322320" h="2451100">
                  <a:moveTo>
                    <a:pt x="2494827" y="2019299"/>
                  </a:moveTo>
                  <a:lnTo>
                    <a:pt x="2506061" y="2019299"/>
                  </a:lnTo>
                  <a:lnTo>
                    <a:pt x="2506367" y="2006599"/>
                  </a:lnTo>
                  <a:lnTo>
                    <a:pt x="2502473" y="2006599"/>
                  </a:lnTo>
                  <a:lnTo>
                    <a:pt x="2494827" y="2019299"/>
                  </a:lnTo>
                  <a:close/>
                </a:path>
                <a:path w="3322320" h="2451100">
                  <a:moveTo>
                    <a:pt x="591594" y="2019299"/>
                  </a:moveTo>
                  <a:lnTo>
                    <a:pt x="607698" y="2019299"/>
                  </a:lnTo>
                  <a:lnTo>
                    <a:pt x="609512" y="2006599"/>
                  </a:lnTo>
                  <a:lnTo>
                    <a:pt x="589694" y="2006599"/>
                  </a:lnTo>
                  <a:lnTo>
                    <a:pt x="591594" y="2019299"/>
                  </a:lnTo>
                  <a:close/>
                </a:path>
                <a:path w="3322320" h="2451100">
                  <a:moveTo>
                    <a:pt x="502137" y="2019299"/>
                  </a:moveTo>
                  <a:lnTo>
                    <a:pt x="584472" y="2019299"/>
                  </a:lnTo>
                  <a:lnTo>
                    <a:pt x="577642" y="2006599"/>
                  </a:lnTo>
                  <a:lnTo>
                    <a:pt x="494191" y="2006599"/>
                  </a:lnTo>
                  <a:lnTo>
                    <a:pt x="502137" y="2019299"/>
                  </a:lnTo>
                  <a:close/>
                </a:path>
                <a:path w="3322320" h="2451100">
                  <a:moveTo>
                    <a:pt x="2480435" y="2031999"/>
                  </a:moveTo>
                  <a:lnTo>
                    <a:pt x="2654037" y="2031999"/>
                  </a:lnTo>
                  <a:lnTo>
                    <a:pt x="2662576" y="2019299"/>
                  </a:lnTo>
                  <a:lnTo>
                    <a:pt x="2484522" y="2019299"/>
                  </a:lnTo>
                  <a:lnTo>
                    <a:pt x="2480435" y="2031999"/>
                  </a:lnTo>
                  <a:close/>
                </a:path>
                <a:path w="3322320" h="2451100">
                  <a:moveTo>
                    <a:pt x="2463169" y="2031999"/>
                  </a:moveTo>
                  <a:lnTo>
                    <a:pt x="2471773" y="2031999"/>
                  </a:lnTo>
                  <a:lnTo>
                    <a:pt x="2465727" y="2019299"/>
                  </a:lnTo>
                  <a:lnTo>
                    <a:pt x="2463076" y="2019299"/>
                  </a:lnTo>
                  <a:lnTo>
                    <a:pt x="2463169" y="2031999"/>
                  </a:lnTo>
                  <a:close/>
                </a:path>
                <a:path w="3322320" h="2451100">
                  <a:moveTo>
                    <a:pt x="590385" y="2031999"/>
                  </a:moveTo>
                  <a:lnTo>
                    <a:pt x="607539" y="2031999"/>
                  </a:lnTo>
                  <a:lnTo>
                    <a:pt x="609319" y="2019299"/>
                  </a:lnTo>
                  <a:lnTo>
                    <a:pt x="589734" y="2019299"/>
                  </a:lnTo>
                  <a:lnTo>
                    <a:pt x="589835" y="2029442"/>
                  </a:lnTo>
                  <a:lnTo>
                    <a:pt x="590385" y="2031999"/>
                  </a:lnTo>
                  <a:close/>
                </a:path>
                <a:path w="3322320" h="2451100">
                  <a:moveTo>
                    <a:pt x="589745" y="2030450"/>
                  </a:moveTo>
                  <a:lnTo>
                    <a:pt x="589744" y="2029019"/>
                  </a:lnTo>
                  <a:lnTo>
                    <a:pt x="587654" y="2019299"/>
                  </a:lnTo>
                  <a:lnTo>
                    <a:pt x="586272" y="2019299"/>
                  </a:lnTo>
                  <a:lnTo>
                    <a:pt x="585978" y="2021323"/>
                  </a:lnTo>
                  <a:lnTo>
                    <a:pt x="589745" y="2030450"/>
                  </a:lnTo>
                  <a:close/>
                </a:path>
                <a:path w="3322320" h="2451100">
                  <a:moveTo>
                    <a:pt x="584629" y="2030602"/>
                  </a:moveTo>
                  <a:lnTo>
                    <a:pt x="585978" y="2021323"/>
                  </a:lnTo>
                  <a:lnTo>
                    <a:pt x="585143" y="2019299"/>
                  </a:lnTo>
                  <a:lnTo>
                    <a:pt x="584591" y="2029442"/>
                  </a:lnTo>
                  <a:lnTo>
                    <a:pt x="584629" y="2030602"/>
                  </a:lnTo>
                  <a:close/>
                </a:path>
                <a:path w="3322320" h="2451100">
                  <a:moveTo>
                    <a:pt x="583151" y="2027839"/>
                  </a:moveTo>
                  <a:lnTo>
                    <a:pt x="580536" y="2019299"/>
                  </a:lnTo>
                  <a:lnTo>
                    <a:pt x="578586" y="2019299"/>
                  </a:lnTo>
                  <a:lnTo>
                    <a:pt x="583151" y="2027839"/>
                  </a:lnTo>
                  <a:close/>
                </a:path>
                <a:path w="3322320" h="2451100">
                  <a:moveTo>
                    <a:pt x="583642" y="2029442"/>
                  </a:moveTo>
                  <a:lnTo>
                    <a:pt x="583151" y="2027839"/>
                  </a:lnTo>
                  <a:lnTo>
                    <a:pt x="578586" y="2019299"/>
                  </a:lnTo>
                  <a:lnTo>
                    <a:pt x="583642" y="2029442"/>
                  </a:lnTo>
                  <a:close/>
                </a:path>
                <a:path w="3322320" h="2451100">
                  <a:moveTo>
                    <a:pt x="565112" y="2031999"/>
                  </a:moveTo>
                  <a:lnTo>
                    <a:pt x="584425" y="2031999"/>
                  </a:lnTo>
                  <a:lnTo>
                    <a:pt x="583642" y="2029442"/>
                  </a:lnTo>
                  <a:lnTo>
                    <a:pt x="578586" y="2019299"/>
                  </a:lnTo>
                  <a:lnTo>
                    <a:pt x="558488" y="2019299"/>
                  </a:lnTo>
                  <a:lnTo>
                    <a:pt x="565112" y="2031999"/>
                  </a:lnTo>
                  <a:close/>
                </a:path>
                <a:path w="3322320" h="2451100">
                  <a:moveTo>
                    <a:pt x="556947" y="2031999"/>
                  </a:moveTo>
                  <a:lnTo>
                    <a:pt x="563684" y="2031999"/>
                  </a:lnTo>
                  <a:lnTo>
                    <a:pt x="551672" y="2019299"/>
                  </a:lnTo>
                  <a:lnTo>
                    <a:pt x="547766" y="2019299"/>
                  </a:lnTo>
                  <a:lnTo>
                    <a:pt x="556947" y="2031999"/>
                  </a:lnTo>
                  <a:close/>
                </a:path>
                <a:path w="3322320" h="2451100">
                  <a:moveTo>
                    <a:pt x="554668" y="2031999"/>
                  </a:moveTo>
                  <a:lnTo>
                    <a:pt x="547766" y="2019299"/>
                  </a:lnTo>
                  <a:lnTo>
                    <a:pt x="544304" y="2019299"/>
                  </a:lnTo>
                  <a:lnTo>
                    <a:pt x="554668" y="2031999"/>
                  </a:lnTo>
                  <a:close/>
                </a:path>
                <a:path w="3322320" h="2451100">
                  <a:moveTo>
                    <a:pt x="491454" y="2031999"/>
                  </a:moveTo>
                  <a:lnTo>
                    <a:pt x="546849" y="2031999"/>
                  </a:lnTo>
                  <a:lnTo>
                    <a:pt x="544304" y="2019299"/>
                  </a:lnTo>
                  <a:lnTo>
                    <a:pt x="486125" y="2019299"/>
                  </a:lnTo>
                  <a:lnTo>
                    <a:pt x="491454" y="2031999"/>
                  </a:lnTo>
                  <a:close/>
                </a:path>
                <a:path w="3322320" h="2451100">
                  <a:moveTo>
                    <a:pt x="487560" y="2031999"/>
                  </a:moveTo>
                  <a:lnTo>
                    <a:pt x="491454" y="2031999"/>
                  </a:lnTo>
                  <a:lnTo>
                    <a:pt x="483979" y="2019299"/>
                  </a:lnTo>
                  <a:lnTo>
                    <a:pt x="487560" y="2031999"/>
                  </a:lnTo>
                  <a:close/>
                </a:path>
                <a:path w="3322320" h="2451100">
                  <a:moveTo>
                    <a:pt x="584498" y="2031158"/>
                  </a:moveTo>
                  <a:lnTo>
                    <a:pt x="584537" y="2030432"/>
                  </a:lnTo>
                  <a:lnTo>
                    <a:pt x="583151" y="2027839"/>
                  </a:lnTo>
                  <a:lnTo>
                    <a:pt x="583642" y="2029442"/>
                  </a:lnTo>
                  <a:lnTo>
                    <a:pt x="584498" y="2031158"/>
                  </a:lnTo>
                  <a:close/>
                </a:path>
                <a:path w="3322320" h="2451100">
                  <a:moveTo>
                    <a:pt x="590385" y="2031999"/>
                  </a:moveTo>
                  <a:lnTo>
                    <a:pt x="589744" y="2029019"/>
                  </a:lnTo>
                  <a:lnTo>
                    <a:pt x="589808" y="2030602"/>
                  </a:lnTo>
                  <a:lnTo>
                    <a:pt x="590385" y="2031999"/>
                  </a:lnTo>
                  <a:close/>
                </a:path>
                <a:path w="3322320" h="2451100">
                  <a:moveTo>
                    <a:pt x="589747" y="2031999"/>
                  </a:moveTo>
                  <a:lnTo>
                    <a:pt x="590385" y="2031999"/>
                  </a:lnTo>
                  <a:lnTo>
                    <a:pt x="589745" y="2030450"/>
                  </a:lnTo>
                  <a:lnTo>
                    <a:pt x="589747" y="2031999"/>
                  </a:lnTo>
                  <a:close/>
                </a:path>
                <a:path w="3322320" h="2451100">
                  <a:moveTo>
                    <a:pt x="584917" y="2031999"/>
                  </a:moveTo>
                  <a:lnTo>
                    <a:pt x="585375" y="2031999"/>
                  </a:lnTo>
                  <a:lnTo>
                    <a:pt x="584629" y="2030602"/>
                  </a:lnTo>
                  <a:lnTo>
                    <a:pt x="584536" y="2031236"/>
                  </a:lnTo>
                  <a:lnTo>
                    <a:pt x="584917" y="2031999"/>
                  </a:lnTo>
                  <a:close/>
                </a:path>
                <a:path w="3322320" h="2451100">
                  <a:moveTo>
                    <a:pt x="584425" y="2031999"/>
                  </a:moveTo>
                  <a:lnTo>
                    <a:pt x="584468" y="2031708"/>
                  </a:lnTo>
                  <a:lnTo>
                    <a:pt x="584425" y="2031999"/>
                  </a:lnTo>
                  <a:close/>
                </a:path>
                <a:path w="3322320" h="2451100">
                  <a:moveTo>
                    <a:pt x="2442605" y="2044699"/>
                  </a:moveTo>
                  <a:lnTo>
                    <a:pt x="2633487" y="2044699"/>
                  </a:lnTo>
                  <a:lnTo>
                    <a:pt x="2633720" y="2031999"/>
                  </a:lnTo>
                  <a:lnTo>
                    <a:pt x="2446190" y="2031999"/>
                  </a:lnTo>
                  <a:lnTo>
                    <a:pt x="2442605" y="2044699"/>
                  </a:lnTo>
                  <a:close/>
                </a:path>
                <a:path w="3322320" h="2451100">
                  <a:moveTo>
                    <a:pt x="581270" y="2044699"/>
                  </a:moveTo>
                  <a:lnTo>
                    <a:pt x="604616" y="2044699"/>
                  </a:lnTo>
                  <a:lnTo>
                    <a:pt x="597035" y="2031999"/>
                  </a:lnTo>
                  <a:lnTo>
                    <a:pt x="583083" y="2031999"/>
                  </a:lnTo>
                  <a:lnTo>
                    <a:pt x="581270" y="2044699"/>
                  </a:lnTo>
                  <a:close/>
                </a:path>
                <a:path w="3322320" h="2451100">
                  <a:moveTo>
                    <a:pt x="579682" y="2044699"/>
                  </a:moveTo>
                  <a:lnTo>
                    <a:pt x="578998" y="2031999"/>
                  </a:lnTo>
                  <a:lnTo>
                    <a:pt x="576406" y="2031999"/>
                  </a:lnTo>
                  <a:lnTo>
                    <a:pt x="579682" y="2044699"/>
                  </a:lnTo>
                  <a:close/>
                </a:path>
                <a:path w="3322320" h="2451100">
                  <a:moveTo>
                    <a:pt x="564109" y="2044699"/>
                  </a:moveTo>
                  <a:lnTo>
                    <a:pt x="576539" y="2044699"/>
                  </a:lnTo>
                  <a:lnTo>
                    <a:pt x="576406" y="2031999"/>
                  </a:lnTo>
                  <a:lnTo>
                    <a:pt x="557756" y="2031999"/>
                  </a:lnTo>
                  <a:lnTo>
                    <a:pt x="564109" y="2044699"/>
                  </a:lnTo>
                  <a:close/>
                </a:path>
                <a:path w="3322320" h="2451100">
                  <a:moveTo>
                    <a:pt x="503824" y="2044699"/>
                  </a:moveTo>
                  <a:lnTo>
                    <a:pt x="551074" y="2044699"/>
                  </a:lnTo>
                  <a:lnTo>
                    <a:pt x="548569" y="2031999"/>
                  </a:lnTo>
                  <a:lnTo>
                    <a:pt x="505691" y="2031999"/>
                  </a:lnTo>
                  <a:lnTo>
                    <a:pt x="503824" y="2044699"/>
                  </a:lnTo>
                  <a:close/>
                </a:path>
                <a:path w="3322320" h="2451100">
                  <a:moveTo>
                    <a:pt x="493626" y="2044699"/>
                  </a:moveTo>
                  <a:lnTo>
                    <a:pt x="499419" y="2044699"/>
                  </a:lnTo>
                  <a:lnTo>
                    <a:pt x="498097" y="2031999"/>
                  </a:lnTo>
                  <a:lnTo>
                    <a:pt x="484670" y="2031999"/>
                  </a:lnTo>
                  <a:lnTo>
                    <a:pt x="493626" y="2044699"/>
                  </a:lnTo>
                  <a:close/>
                </a:path>
                <a:path w="3322320" h="2451100">
                  <a:moveTo>
                    <a:pt x="2518279" y="2057399"/>
                  </a:moveTo>
                  <a:lnTo>
                    <a:pt x="2611656" y="2057399"/>
                  </a:lnTo>
                  <a:lnTo>
                    <a:pt x="2619675" y="2044699"/>
                  </a:lnTo>
                  <a:lnTo>
                    <a:pt x="2519049" y="2044699"/>
                  </a:lnTo>
                  <a:lnTo>
                    <a:pt x="2518279" y="2057399"/>
                  </a:lnTo>
                  <a:close/>
                </a:path>
                <a:path w="3322320" h="2451100">
                  <a:moveTo>
                    <a:pt x="2433000" y="2057399"/>
                  </a:moveTo>
                  <a:lnTo>
                    <a:pt x="2509901" y="2057399"/>
                  </a:lnTo>
                  <a:lnTo>
                    <a:pt x="2506792" y="2044699"/>
                  </a:lnTo>
                  <a:lnTo>
                    <a:pt x="2432482" y="2044699"/>
                  </a:lnTo>
                  <a:lnTo>
                    <a:pt x="2433000" y="2057399"/>
                  </a:lnTo>
                  <a:close/>
                </a:path>
                <a:path w="3322320" h="2451100">
                  <a:moveTo>
                    <a:pt x="2419580" y="2057399"/>
                  </a:moveTo>
                  <a:lnTo>
                    <a:pt x="2425845" y="2057399"/>
                  </a:lnTo>
                  <a:lnTo>
                    <a:pt x="2432263" y="2044699"/>
                  </a:lnTo>
                  <a:lnTo>
                    <a:pt x="2423839" y="2044699"/>
                  </a:lnTo>
                  <a:lnTo>
                    <a:pt x="2419580" y="2057399"/>
                  </a:lnTo>
                  <a:close/>
                </a:path>
                <a:path w="3322320" h="2451100">
                  <a:moveTo>
                    <a:pt x="904519" y="2070099"/>
                  </a:moveTo>
                  <a:lnTo>
                    <a:pt x="917434" y="2070099"/>
                  </a:lnTo>
                  <a:lnTo>
                    <a:pt x="917301" y="2057399"/>
                  </a:lnTo>
                  <a:lnTo>
                    <a:pt x="916125" y="2044699"/>
                  </a:lnTo>
                  <a:lnTo>
                    <a:pt x="913687" y="2044699"/>
                  </a:lnTo>
                  <a:lnTo>
                    <a:pt x="913440" y="2057399"/>
                  </a:lnTo>
                  <a:lnTo>
                    <a:pt x="902672" y="2057399"/>
                  </a:lnTo>
                  <a:lnTo>
                    <a:pt x="904519" y="2070099"/>
                  </a:lnTo>
                  <a:close/>
                </a:path>
                <a:path w="3322320" h="2451100">
                  <a:moveTo>
                    <a:pt x="908784" y="2057399"/>
                  </a:moveTo>
                  <a:lnTo>
                    <a:pt x="913440" y="2057399"/>
                  </a:lnTo>
                  <a:lnTo>
                    <a:pt x="912435" y="2044699"/>
                  </a:lnTo>
                  <a:lnTo>
                    <a:pt x="909966" y="2044699"/>
                  </a:lnTo>
                  <a:lnTo>
                    <a:pt x="908784" y="2057399"/>
                  </a:lnTo>
                  <a:close/>
                </a:path>
                <a:path w="3322320" h="2451100">
                  <a:moveTo>
                    <a:pt x="902672" y="2057399"/>
                  </a:moveTo>
                  <a:lnTo>
                    <a:pt x="908784" y="2057399"/>
                  </a:lnTo>
                  <a:lnTo>
                    <a:pt x="902459" y="2044699"/>
                  </a:lnTo>
                  <a:lnTo>
                    <a:pt x="902672" y="2057399"/>
                  </a:lnTo>
                  <a:close/>
                </a:path>
                <a:path w="3322320" h="2451100">
                  <a:moveTo>
                    <a:pt x="600277" y="2057399"/>
                  </a:moveTo>
                  <a:lnTo>
                    <a:pt x="604729" y="2044699"/>
                  </a:lnTo>
                  <a:lnTo>
                    <a:pt x="590325" y="2044699"/>
                  </a:lnTo>
                  <a:lnTo>
                    <a:pt x="600277" y="2057399"/>
                  </a:lnTo>
                  <a:close/>
                </a:path>
                <a:path w="3322320" h="2451100">
                  <a:moveTo>
                    <a:pt x="583648" y="2057399"/>
                  </a:moveTo>
                  <a:lnTo>
                    <a:pt x="598317" y="2057399"/>
                  </a:lnTo>
                  <a:lnTo>
                    <a:pt x="590325" y="2044699"/>
                  </a:lnTo>
                  <a:lnTo>
                    <a:pt x="582505" y="2044699"/>
                  </a:lnTo>
                  <a:lnTo>
                    <a:pt x="583648" y="2057399"/>
                  </a:lnTo>
                  <a:close/>
                </a:path>
                <a:path w="3322320" h="2451100">
                  <a:moveTo>
                    <a:pt x="493752" y="2057399"/>
                  </a:moveTo>
                  <a:lnTo>
                    <a:pt x="573882" y="2057399"/>
                  </a:lnTo>
                  <a:lnTo>
                    <a:pt x="568115" y="2044699"/>
                  </a:lnTo>
                  <a:lnTo>
                    <a:pt x="490650" y="2044699"/>
                  </a:lnTo>
                  <a:lnTo>
                    <a:pt x="493752" y="2057399"/>
                  </a:lnTo>
                  <a:close/>
                </a:path>
                <a:path w="3322320" h="2451100">
                  <a:moveTo>
                    <a:pt x="488777" y="2056041"/>
                  </a:moveTo>
                  <a:lnTo>
                    <a:pt x="486617" y="2044699"/>
                  </a:lnTo>
                  <a:lnTo>
                    <a:pt x="484232" y="2044699"/>
                  </a:lnTo>
                  <a:lnTo>
                    <a:pt x="488777" y="2056041"/>
                  </a:lnTo>
                  <a:close/>
                </a:path>
                <a:path w="3322320" h="2451100">
                  <a:moveTo>
                    <a:pt x="488995" y="2057191"/>
                  </a:moveTo>
                  <a:lnTo>
                    <a:pt x="488777" y="2056041"/>
                  </a:lnTo>
                  <a:lnTo>
                    <a:pt x="484232" y="2044699"/>
                  </a:lnTo>
                  <a:lnTo>
                    <a:pt x="488995" y="2057191"/>
                  </a:lnTo>
                  <a:close/>
                </a:path>
                <a:path w="3322320" h="2451100">
                  <a:moveTo>
                    <a:pt x="474891" y="2057399"/>
                  </a:moveTo>
                  <a:lnTo>
                    <a:pt x="489035" y="2057399"/>
                  </a:lnTo>
                  <a:lnTo>
                    <a:pt x="488995" y="2057191"/>
                  </a:lnTo>
                  <a:lnTo>
                    <a:pt x="484232" y="2044699"/>
                  </a:lnTo>
                  <a:lnTo>
                    <a:pt x="473801" y="2044699"/>
                  </a:lnTo>
                  <a:lnTo>
                    <a:pt x="474891" y="2057399"/>
                  </a:lnTo>
                  <a:close/>
                </a:path>
                <a:path w="3322320" h="2451100">
                  <a:moveTo>
                    <a:pt x="489075" y="2057399"/>
                  </a:moveTo>
                  <a:lnTo>
                    <a:pt x="489321" y="2057399"/>
                  </a:lnTo>
                  <a:lnTo>
                    <a:pt x="488777" y="2056041"/>
                  </a:lnTo>
                  <a:lnTo>
                    <a:pt x="488995" y="2057191"/>
                  </a:lnTo>
                  <a:lnTo>
                    <a:pt x="489075" y="2057399"/>
                  </a:lnTo>
                  <a:close/>
                </a:path>
                <a:path w="3322320" h="2451100">
                  <a:moveTo>
                    <a:pt x="2418603" y="2070099"/>
                  </a:moveTo>
                  <a:lnTo>
                    <a:pt x="2589548" y="2070099"/>
                  </a:lnTo>
                  <a:lnTo>
                    <a:pt x="2597266" y="2057399"/>
                  </a:lnTo>
                  <a:lnTo>
                    <a:pt x="2433379" y="2057399"/>
                  </a:lnTo>
                  <a:lnTo>
                    <a:pt x="2418603" y="2070099"/>
                  </a:lnTo>
                  <a:close/>
                </a:path>
                <a:path w="3322320" h="2451100">
                  <a:moveTo>
                    <a:pt x="2369164" y="2070099"/>
                  </a:moveTo>
                  <a:lnTo>
                    <a:pt x="2418603" y="2070099"/>
                  </a:lnTo>
                  <a:lnTo>
                    <a:pt x="2413056" y="2057399"/>
                  </a:lnTo>
                  <a:lnTo>
                    <a:pt x="2375448" y="2057399"/>
                  </a:lnTo>
                  <a:lnTo>
                    <a:pt x="2369164" y="2070099"/>
                  </a:lnTo>
                  <a:close/>
                </a:path>
                <a:path w="3322320" h="2451100">
                  <a:moveTo>
                    <a:pt x="942062" y="2070099"/>
                  </a:moveTo>
                  <a:lnTo>
                    <a:pt x="945464" y="2057399"/>
                  </a:lnTo>
                  <a:lnTo>
                    <a:pt x="938129" y="2057399"/>
                  </a:lnTo>
                  <a:lnTo>
                    <a:pt x="942062" y="2070099"/>
                  </a:lnTo>
                  <a:close/>
                </a:path>
                <a:path w="3322320" h="2451100">
                  <a:moveTo>
                    <a:pt x="924529" y="2070099"/>
                  </a:moveTo>
                  <a:lnTo>
                    <a:pt x="926164" y="2070099"/>
                  </a:lnTo>
                  <a:lnTo>
                    <a:pt x="927001" y="2057399"/>
                  </a:lnTo>
                  <a:lnTo>
                    <a:pt x="922815" y="2057399"/>
                  </a:lnTo>
                  <a:lnTo>
                    <a:pt x="924529" y="2070099"/>
                  </a:lnTo>
                  <a:close/>
                </a:path>
                <a:path w="3322320" h="2451100">
                  <a:moveTo>
                    <a:pt x="933851" y="2146299"/>
                  </a:moveTo>
                  <a:lnTo>
                    <a:pt x="936176" y="2146299"/>
                  </a:lnTo>
                  <a:lnTo>
                    <a:pt x="920650" y="2057399"/>
                  </a:lnTo>
                  <a:lnTo>
                    <a:pt x="918962" y="2070099"/>
                  </a:lnTo>
                  <a:lnTo>
                    <a:pt x="900326" y="2070099"/>
                  </a:lnTo>
                  <a:lnTo>
                    <a:pt x="902991" y="2082799"/>
                  </a:lnTo>
                  <a:lnTo>
                    <a:pt x="882548" y="2082799"/>
                  </a:lnTo>
                  <a:lnTo>
                    <a:pt x="886043" y="2095499"/>
                  </a:lnTo>
                  <a:lnTo>
                    <a:pt x="862703" y="2095499"/>
                  </a:lnTo>
                  <a:lnTo>
                    <a:pt x="863593" y="2108199"/>
                  </a:lnTo>
                  <a:lnTo>
                    <a:pt x="869845" y="2108199"/>
                  </a:lnTo>
                  <a:lnTo>
                    <a:pt x="870190" y="2115445"/>
                  </a:lnTo>
                  <a:lnTo>
                    <a:pt x="870915" y="2120899"/>
                  </a:lnTo>
                  <a:lnTo>
                    <a:pt x="844500" y="2120899"/>
                  </a:lnTo>
                  <a:lnTo>
                    <a:pt x="845945" y="2126515"/>
                  </a:lnTo>
                  <a:lnTo>
                    <a:pt x="849788" y="2133599"/>
                  </a:lnTo>
                  <a:lnTo>
                    <a:pt x="932442" y="2133599"/>
                  </a:lnTo>
                  <a:lnTo>
                    <a:pt x="933851" y="2146299"/>
                  </a:lnTo>
                  <a:close/>
                </a:path>
                <a:path w="3322320" h="2451100">
                  <a:moveTo>
                    <a:pt x="583329" y="2070099"/>
                  </a:moveTo>
                  <a:lnTo>
                    <a:pt x="598769" y="2070099"/>
                  </a:lnTo>
                  <a:lnTo>
                    <a:pt x="594657" y="2057399"/>
                  </a:lnTo>
                  <a:lnTo>
                    <a:pt x="580007" y="2057399"/>
                  </a:lnTo>
                  <a:lnTo>
                    <a:pt x="581837" y="2066186"/>
                  </a:lnTo>
                  <a:lnTo>
                    <a:pt x="583329" y="2070099"/>
                  </a:lnTo>
                  <a:close/>
                </a:path>
                <a:path w="3322320" h="2451100">
                  <a:moveTo>
                    <a:pt x="581837" y="2066186"/>
                  </a:moveTo>
                  <a:lnTo>
                    <a:pt x="580007" y="2057399"/>
                  </a:lnTo>
                  <a:lnTo>
                    <a:pt x="579581" y="2060270"/>
                  </a:lnTo>
                  <a:lnTo>
                    <a:pt x="581837" y="2066186"/>
                  </a:lnTo>
                  <a:close/>
                </a:path>
                <a:path w="3322320" h="2451100">
                  <a:moveTo>
                    <a:pt x="579581" y="2060270"/>
                  </a:moveTo>
                  <a:lnTo>
                    <a:pt x="580007" y="2057399"/>
                  </a:lnTo>
                  <a:lnTo>
                    <a:pt x="578486" y="2057399"/>
                  </a:lnTo>
                  <a:lnTo>
                    <a:pt x="579581" y="2060270"/>
                  </a:lnTo>
                  <a:close/>
                </a:path>
                <a:path w="3322320" h="2451100">
                  <a:moveTo>
                    <a:pt x="540929" y="2070099"/>
                  </a:moveTo>
                  <a:lnTo>
                    <a:pt x="569437" y="2070099"/>
                  </a:lnTo>
                  <a:lnTo>
                    <a:pt x="568627" y="2057399"/>
                  </a:lnTo>
                  <a:lnTo>
                    <a:pt x="543122" y="2057399"/>
                  </a:lnTo>
                  <a:lnTo>
                    <a:pt x="540929" y="2070099"/>
                  </a:lnTo>
                  <a:close/>
                </a:path>
                <a:path w="3322320" h="2451100">
                  <a:moveTo>
                    <a:pt x="532359" y="2070099"/>
                  </a:moveTo>
                  <a:lnTo>
                    <a:pt x="537959" y="2070099"/>
                  </a:lnTo>
                  <a:lnTo>
                    <a:pt x="536823" y="2057399"/>
                  </a:lnTo>
                  <a:lnTo>
                    <a:pt x="531794" y="2057399"/>
                  </a:lnTo>
                  <a:lnTo>
                    <a:pt x="532359" y="2070099"/>
                  </a:lnTo>
                  <a:close/>
                </a:path>
                <a:path w="3322320" h="2451100">
                  <a:moveTo>
                    <a:pt x="482192" y="2070099"/>
                  </a:moveTo>
                  <a:lnTo>
                    <a:pt x="530964" y="2070099"/>
                  </a:lnTo>
                  <a:lnTo>
                    <a:pt x="528632" y="2057399"/>
                  </a:lnTo>
                  <a:lnTo>
                    <a:pt x="480923" y="2057399"/>
                  </a:lnTo>
                  <a:lnTo>
                    <a:pt x="482192" y="2070099"/>
                  </a:lnTo>
                  <a:close/>
                </a:path>
                <a:path w="3322320" h="2451100">
                  <a:moveTo>
                    <a:pt x="474964" y="2070099"/>
                  </a:moveTo>
                  <a:lnTo>
                    <a:pt x="477276" y="2070099"/>
                  </a:lnTo>
                  <a:lnTo>
                    <a:pt x="475250" y="2057399"/>
                  </a:lnTo>
                  <a:lnTo>
                    <a:pt x="473482" y="2057399"/>
                  </a:lnTo>
                  <a:lnTo>
                    <a:pt x="474964" y="2070099"/>
                  </a:lnTo>
                  <a:close/>
                </a:path>
                <a:path w="3322320" h="2451100">
                  <a:moveTo>
                    <a:pt x="578121" y="2070099"/>
                  </a:moveTo>
                  <a:lnTo>
                    <a:pt x="582652" y="2070099"/>
                  </a:lnTo>
                  <a:lnTo>
                    <a:pt x="581837" y="2066186"/>
                  </a:lnTo>
                  <a:lnTo>
                    <a:pt x="579581" y="2060270"/>
                  </a:lnTo>
                  <a:lnTo>
                    <a:pt x="578121" y="2070099"/>
                  </a:lnTo>
                  <a:close/>
                </a:path>
                <a:path w="3322320" h="2451100">
                  <a:moveTo>
                    <a:pt x="2421739" y="2082799"/>
                  </a:moveTo>
                  <a:lnTo>
                    <a:pt x="2552123" y="2082799"/>
                  </a:lnTo>
                  <a:lnTo>
                    <a:pt x="2571774" y="2070099"/>
                  </a:lnTo>
                  <a:lnTo>
                    <a:pt x="2424350" y="2070099"/>
                  </a:lnTo>
                  <a:lnTo>
                    <a:pt x="2421739" y="2082799"/>
                  </a:lnTo>
                  <a:close/>
                </a:path>
                <a:path w="3322320" h="2451100">
                  <a:moveTo>
                    <a:pt x="2333347" y="2082799"/>
                  </a:moveTo>
                  <a:lnTo>
                    <a:pt x="2421739" y="2082799"/>
                  </a:lnTo>
                  <a:lnTo>
                    <a:pt x="2417753" y="2070099"/>
                  </a:lnTo>
                  <a:lnTo>
                    <a:pt x="2330765" y="2070099"/>
                  </a:lnTo>
                  <a:lnTo>
                    <a:pt x="2333347" y="2082799"/>
                  </a:lnTo>
                  <a:close/>
                </a:path>
                <a:path w="3322320" h="2451100">
                  <a:moveTo>
                    <a:pt x="993239" y="2082799"/>
                  </a:moveTo>
                  <a:lnTo>
                    <a:pt x="1030922" y="2082799"/>
                  </a:lnTo>
                  <a:lnTo>
                    <a:pt x="1031081" y="2070099"/>
                  </a:lnTo>
                  <a:lnTo>
                    <a:pt x="997245" y="2070099"/>
                  </a:lnTo>
                  <a:lnTo>
                    <a:pt x="993239" y="2082799"/>
                  </a:lnTo>
                  <a:close/>
                </a:path>
                <a:path w="3322320" h="2451100">
                  <a:moveTo>
                    <a:pt x="928376" y="2082799"/>
                  </a:moveTo>
                  <a:lnTo>
                    <a:pt x="993239" y="2082799"/>
                  </a:lnTo>
                  <a:lnTo>
                    <a:pt x="987485" y="2070099"/>
                  </a:lnTo>
                  <a:lnTo>
                    <a:pt x="924921" y="2070099"/>
                  </a:lnTo>
                  <a:lnTo>
                    <a:pt x="928376" y="2082799"/>
                  </a:lnTo>
                  <a:close/>
                </a:path>
                <a:path w="3322320" h="2451100">
                  <a:moveTo>
                    <a:pt x="899390" y="2082799"/>
                  </a:moveTo>
                  <a:lnTo>
                    <a:pt x="902991" y="2082799"/>
                  </a:lnTo>
                  <a:lnTo>
                    <a:pt x="899556" y="2070099"/>
                  </a:lnTo>
                  <a:lnTo>
                    <a:pt x="899390" y="2082799"/>
                  </a:lnTo>
                  <a:close/>
                </a:path>
                <a:path w="3322320" h="2451100">
                  <a:moveTo>
                    <a:pt x="893125" y="2082799"/>
                  </a:moveTo>
                  <a:lnTo>
                    <a:pt x="899390" y="2082799"/>
                  </a:lnTo>
                  <a:lnTo>
                    <a:pt x="894952" y="2070099"/>
                  </a:lnTo>
                  <a:lnTo>
                    <a:pt x="891736" y="2070099"/>
                  </a:lnTo>
                  <a:lnTo>
                    <a:pt x="891328" y="2079059"/>
                  </a:lnTo>
                  <a:lnTo>
                    <a:pt x="893125" y="2082799"/>
                  </a:lnTo>
                  <a:close/>
                </a:path>
                <a:path w="3322320" h="2451100">
                  <a:moveTo>
                    <a:pt x="884747" y="2082799"/>
                  </a:moveTo>
                  <a:lnTo>
                    <a:pt x="891158" y="2082799"/>
                  </a:lnTo>
                  <a:lnTo>
                    <a:pt x="891328" y="2079059"/>
                  </a:lnTo>
                  <a:lnTo>
                    <a:pt x="887026" y="2070099"/>
                  </a:lnTo>
                  <a:lnTo>
                    <a:pt x="884600" y="2081929"/>
                  </a:lnTo>
                  <a:lnTo>
                    <a:pt x="884747" y="2082799"/>
                  </a:lnTo>
                  <a:close/>
                </a:path>
                <a:path w="3322320" h="2451100">
                  <a:moveTo>
                    <a:pt x="879200" y="2082799"/>
                  </a:moveTo>
                  <a:lnTo>
                    <a:pt x="884421" y="2082799"/>
                  </a:lnTo>
                  <a:lnTo>
                    <a:pt x="884600" y="2081929"/>
                  </a:lnTo>
                  <a:lnTo>
                    <a:pt x="882601" y="2070099"/>
                  </a:lnTo>
                  <a:lnTo>
                    <a:pt x="880183" y="2070099"/>
                  </a:lnTo>
                  <a:lnTo>
                    <a:pt x="879200" y="2082799"/>
                  </a:lnTo>
                  <a:close/>
                </a:path>
                <a:path w="3322320" h="2451100">
                  <a:moveTo>
                    <a:pt x="578107" y="2082799"/>
                  </a:moveTo>
                  <a:lnTo>
                    <a:pt x="584897" y="2082799"/>
                  </a:lnTo>
                  <a:lnTo>
                    <a:pt x="579097" y="2070099"/>
                  </a:lnTo>
                  <a:lnTo>
                    <a:pt x="576752" y="2070099"/>
                  </a:lnTo>
                  <a:lnTo>
                    <a:pt x="578107" y="2082799"/>
                  </a:lnTo>
                  <a:close/>
                </a:path>
                <a:path w="3322320" h="2451100">
                  <a:moveTo>
                    <a:pt x="535382" y="2082799"/>
                  </a:moveTo>
                  <a:lnTo>
                    <a:pt x="564640" y="2082799"/>
                  </a:lnTo>
                  <a:lnTo>
                    <a:pt x="564016" y="2070099"/>
                  </a:lnTo>
                  <a:lnTo>
                    <a:pt x="534259" y="2070099"/>
                  </a:lnTo>
                  <a:lnTo>
                    <a:pt x="535382" y="2082799"/>
                  </a:lnTo>
                  <a:close/>
                </a:path>
                <a:path w="3322320" h="2451100">
                  <a:moveTo>
                    <a:pt x="531581" y="2082799"/>
                  </a:moveTo>
                  <a:lnTo>
                    <a:pt x="534026" y="2082799"/>
                  </a:lnTo>
                  <a:lnTo>
                    <a:pt x="534259" y="2070099"/>
                  </a:lnTo>
                  <a:lnTo>
                    <a:pt x="526107" y="2070099"/>
                  </a:lnTo>
                  <a:lnTo>
                    <a:pt x="531581" y="2082799"/>
                  </a:lnTo>
                  <a:close/>
                </a:path>
                <a:path w="3322320" h="2451100">
                  <a:moveTo>
                    <a:pt x="488743" y="2082799"/>
                  </a:moveTo>
                  <a:lnTo>
                    <a:pt x="530465" y="2082799"/>
                  </a:lnTo>
                  <a:lnTo>
                    <a:pt x="526107" y="2070099"/>
                  </a:lnTo>
                  <a:lnTo>
                    <a:pt x="488005" y="2070099"/>
                  </a:lnTo>
                  <a:lnTo>
                    <a:pt x="485110" y="2079644"/>
                  </a:lnTo>
                  <a:lnTo>
                    <a:pt x="488743" y="2082799"/>
                  </a:lnTo>
                  <a:close/>
                </a:path>
                <a:path w="3322320" h="2451100">
                  <a:moveTo>
                    <a:pt x="470865" y="2082799"/>
                  </a:moveTo>
                  <a:lnTo>
                    <a:pt x="484152" y="2082799"/>
                  </a:lnTo>
                  <a:lnTo>
                    <a:pt x="485110" y="2079644"/>
                  </a:lnTo>
                  <a:lnTo>
                    <a:pt x="474120" y="2070099"/>
                  </a:lnTo>
                  <a:lnTo>
                    <a:pt x="468427" y="2070099"/>
                  </a:lnTo>
                  <a:lnTo>
                    <a:pt x="470865" y="2082799"/>
                  </a:lnTo>
                  <a:close/>
                </a:path>
                <a:path w="3322320" h="2451100">
                  <a:moveTo>
                    <a:pt x="460255" y="2082799"/>
                  </a:moveTo>
                  <a:lnTo>
                    <a:pt x="470865" y="2082799"/>
                  </a:lnTo>
                  <a:lnTo>
                    <a:pt x="461172" y="2070099"/>
                  </a:lnTo>
                  <a:lnTo>
                    <a:pt x="460255" y="2082799"/>
                  </a:lnTo>
                  <a:close/>
                </a:path>
                <a:path w="3322320" h="2451100">
                  <a:moveTo>
                    <a:pt x="891158" y="2082799"/>
                  </a:moveTo>
                  <a:lnTo>
                    <a:pt x="893125" y="2082799"/>
                  </a:lnTo>
                  <a:lnTo>
                    <a:pt x="891328" y="2079059"/>
                  </a:lnTo>
                  <a:lnTo>
                    <a:pt x="891158" y="2082799"/>
                  </a:lnTo>
                  <a:close/>
                </a:path>
                <a:path w="3322320" h="2451100">
                  <a:moveTo>
                    <a:pt x="484152" y="2082799"/>
                  </a:moveTo>
                  <a:lnTo>
                    <a:pt x="488743" y="2082799"/>
                  </a:lnTo>
                  <a:lnTo>
                    <a:pt x="485110" y="2079644"/>
                  </a:lnTo>
                  <a:lnTo>
                    <a:pt x="484152" y="2082799"/>
                  </a:lnTo>
                  <a:close/>
                </a:path>
                <a:path w="3322320" h="2451100">
                  <a:moveTo>
                    <a:pt x="2432708" y="2095499"/>
                  </a:moveTo>
                  <a:lnTo>
                    <a:pt x="2531180" y="2095499"/>
                  </a:lnTo>
                  <a:lnTo>
                    <a:pt x="2541528" y="2082799"/>
                  </a:lnTo>
                  <a:lnTo>
                    <a:pt x="2436615" y="2082799"/>
                  </a:lnTo>
                  <a:lnTo>
                    <a:pt x="2432708" y="2095499"/>
                  </a:lnTo>
                  <a:close/>
                </a:path>
                <a:path w="3322320" h="2451100">
                  <a:moveTo>
                    <a:pt x="2418949" y="2095499"/>
                  </a:moveTo>
                  <a:lnTo>
                    <a:pt x="2425579" y="2095499"/>
                  </a:lnTo>
                  <a:lnTo>
                    <a:pt x="2422929" y="2082799"/>
                  </a:lnTo>
                  <a:lnTo>
                    <a:pt x="2412485" y="2082799"/>
                  </a:lnTo>
                  <a:lnTo>
                    <a:pt x="2418949" y="2095499"/>
                  </a:lnTo>
                  <a:close/>
                </a:path>
                <a:path w="3322320" h="2451100">
                  <a:moveTo>
                    <a:pt x="2340135" y="2095499"/>
                  </a:moveTo>
                  <a:lnTo>
                    <a:pt x="2410040" y="2095499"/>
                  </a:lnTo>
                  <a:lnTo>
                    <a:pt x="2412485" y="2082799"/>
                  </a:lnTo>
                  <a:lnTo>
                    <a:pt x="2344015" y="2082799"/>
                  </a:lnTo>
                  <a:lnTo>
                    <a:pt x="2340135" y="2095499"/>
                  </a:lnTo>
                  <a:close/>
                </a:path>
                <a:path w="3322320" h="2451100">
                  <a:moveTo>
                    <a:pt x="2328648" y="2095499"/>
                  </a:moveTo>
                  <a:lnTo>
                    <a:pt x="2332448" y="2095499"/>
                  </a:lnTo>
                  <a:lnTo>
                    <a:pt x="2332342" y="2082799"/>
                  </a:lnTo>
                  <a:lnTo>
                    <a:pt x="2329711" y="2082799"/>
                  </a:lnTo>
                  <a:lnTo>
                    <a:pt x="2328648" y="2095499"/>
                  </a:lnTo>
                  <a:close/>
                </a:path>
                <a:path w="3322320" h="2451100">
                  <a:moveTo>
                    <a:pt x="2307328" y="2095499"/>
                  </a:moveTo>
                  <a:lnTo>
                    <a:pt x="2327113" y="2095499"/>
                  </a:lnTo>
                  <a:lnTo>
                    <a:pt x="2326515" y="2082799"/>
                  </a:lnTo>
                  <a:lnTo>
                    <a:pt x="2309082" y="2082799"/>
                  </a:lnTo>
                  <a:lnTo>
                    <a:pt x="2307328" y="2095499"/>
                  </a:lnTo>
                  <a:close/>
                </a:path>
                <a:path w="3322320" h="2451100">
                  <a:moveTo>
                    <a:pt x="1054241" y="2095499"/>
                  </a:moveTo>
                  <a:lnTo>
                    <a:pt x="1101312" y="2095499"/>
                  </a:lnTo>
                  <a:lnTo>
                    <a:pt x="1091498" y="2082799"/>
                  </a:lnTo>
                  <a:lnTo>
                    <a:pt x="1053470" y="2082799"/>
                  </a:lnTo>
                  <a:lnTo>
                    <a:pt x="1054241" y="2095499"/>
                  </a:lnTo>
                  <a:close/>
                </a:path>
                <a:path w="3322320" h="2451100">
                  <a:moveTo>
                    <a:pt x="1050354" y="2095499"/>
                  </a:moveTo>
                  <a:lnTo>
                    <a:pt x="1053470" y="2082799"/>
                  </a:lnTo>
                  <a:lnTo>
                    <a:pt x="1051849" y="2082799"/>
                  </a:lnTo>
                  <a:lnTo>
                    <a:pt x="1050354" y="2095499"/>
                  </a:lnTo>
                  <a:close/>
                </a:path>
                <a:path w="3322320" h="2451100">
                  <a:moveTo>
                    <a:pt x="1017495" y="2095499"/>
                  </a:moveTo>
                  <a:lnTo>
                    <a:pt x="1026078" y="2095499"/>
                  </a:lnTo>
                  <a:lnTo>
                    <a:pt x="1022850" y="2082799"/>
                  </a:lnTo>
                  <a:lnTo>
                    <a:pt x="1016146" y="2082799"/>
                  </a:lnTo>
                  <a:lnTo>
                    <a:pt x="1017495" y="2095499"/>
                  </a:lnTo>
                  <a:close/>
                </a:path>
                <a:path w="3322320" h="2451100">
                  <a:moveTo>
                    <a:pt x="992521" y="2095499"/>
                  </a:moveTo>
                  <a:lnTo>
                    <a:pt x="1009403" y="2095499"/>
                  </a:lnTo>
                  <a:lnTo>
                    <a:pt x="1008725" y="2082799"/>
                  </a:lnTo>
                  <a:lnTo>
                    <a:pt x="990953" y="2082799"/>
                  </a:lnTo>
                  <a:lnTo>
                    <a:pt x="992521" y="2095499"/>
                  </a:lnTo>
                  <a:close/>
                </a:path>
                <a:path w="3322320" h="2451100">
                  <a:moveTo>
                    <a:pt x="941690" y="2095499"/>
                  </a:moveTo>
                  <a:lnTo>
                    <a:pt x="982376" y="2095499"/>
                  </a:lnTo>
                  <a:lnTo>
                    <a:pt x="990953" y="2082799"/>
                  </a:lnTo>
                  <a:lnTo>
                    <a:pt x="936601" y="2082799"/>
                  </a:lnTo>
                  <a:lnTo>
                    <a:pt x="941690" y="2095499"/>
                  </a:lnTo>
                  <a:close/>
                </a:path>
                <a:path w="3322320" h="2451100">
                  <a:moveTo>
                    <a:pt x="880887" y="2095499"/>
                  </a:moveTo>
                  <a:lnTo>
                    <a:pt x="881957" y="2095499"/>
                  </a:lnTo>
                  <a:lnTo>
                    <a:pt x="882369" y="2082799"/>
                  </a:lnTo>
                  <a:lnTo>
                    <a:pt x="880455" y="2082799"/>
                  </a:lnTo>
                  <a:lnTo>
                    <a:pt x="880887" y="2095499"/>
                  </a:lnTo>
                  <a:close/>
                </a:path>
                <a:path w="3322320" h="2451100">
                  <a:moveTo>
                    <a:pt x="869320" y="2095499"/>
                  </a:moveTo>
                  <a:lnTo>
                    <a:pt x="877240" y="2095499"/>
                  </a:lnTo>
                  <a:lnTo>
                    <a:pt x="873978" y="2082799"/>
                  </a:lnTo>
                  <a:lnTo>
                    <a:pt x="863773" y="2082799"/>
                  </a:lnTo>
                  <a:lnTo>
                    <a:pt x="869320" y="2095499"/>
                  </a:lnTo>
                  <a:close/>
                </a:path>
                <a:path w="3322320" h="2451100">
                  <a:moveTo>
                    <a:pt x="593434" y="2095499"/>
                  </a:moveTo>
                  <a:lnTo>
                    <a:pt x="586392" y="2082799"/>
                  </a:lnTo>
                  <a:lnTo>
                    <a:pt x="582705" y="2082799"/>
                  </a:lnTo>
                  <a:lnTo>
                    <a:pt x="593434" y="2095499"/>
                  </a:lnTo>
                  <a:close/>
                </a:path>
                <a:path w="3322320" h="2451100">
                  <a:moveTo>
                    <a:pt x="582716" y="2089802"/>
                  </a:moveTo>
                  <a:lnTo>
                    <a:pt x="582705" y="2082799"/>
                  </a:lnTo>
                  <a:lnTo>
                    <a:pt x="578818" y="2082799"/>
                  </a:lnTo>
                  <a:lnTo>
                    <a:pt x="582716" y="2089802"/>
                  </a:lnTo>
                  <a:close/>
                </a:path>
                <a:path w="3322320" h="2451100">
                  <a:moveTo>
                    <a:pt x="582725" y="2095499"/>
                  </a:moveTo>
                  <a:lnTo>
                    <a:pt x="582716" y="2089802"/>
                  </a:lnTo>
                  <a:lnTo>
                    <a:pt x="578818" y="2082799"/>
                  </a:lnTo>
                  <a:lnTo>
                    <a:pt x="582725" y="2095499"/>
                  </a:lnTo>
                  <a:close/>
                </a:path>
                <a:path w="3322320" h="2451100">
                  <a:moveTo>
                    <a:pt x="571417" y="2095499"/>
                  </a:moveTo>
                  <a:lnTo>
                    <a:pt x="582725" y="2095499"/>
                  </a:lnTo>
                  <a:lnTo>
                    <a:pt x="578818" y="2082799"/>
                  </a:lnTo>
                  <a:lnTo>
                    <a:pt x="572128" y="2082799"/>
                  </a:lnTo>
                  <a:lnTo>
                    <a:pt x="571417" y="2095499"/>
                  </a:lnTo>
                  <a:close/>
                </a:path>
                <a:path w="3322320" h="2451100">
                  <a:moveTo>
                    <a:pt x="564275" y="2095499"/>
                  </a:moveTo>
                  <a:lnTo>
                    <a:pt x="561764" y="2082799"/>
                  </a:lnTo>
                  <a:lnTo>
                    <a:pt x="556695" y="2082799"/>
                  </a:lnTo>
                  <a:lnTo>
                    <a:pt x="564275" y="2095499"/>
                  </a:lnTo>
                  <a:close/>
                </a:path>
                <a:path w="3322320" h="2451100">
                  <a:moveTo>
                    <a:pt x="527801" y="2095499"/>
                  </a:moveTo>
                  <a:lnTo>
                    <a:pt x="562408" y="2095499"/>
                  </a:lnTo>
                  <a:lnTo>
                    <a:pt x="556695" y="2082799"/>
                  </a:lnTo>
                  <a:lnTo>
                    <a:pt x="524327" y="2082799"/>
                  </a:lnTo>
                  <a:lnTo>
                    <a:pt x="527801" y="2095499"/>
                  </a:lnTo>
                  <a:close/>
                </a:path>
                <a:path w="3322320" h="2451100">
                  <a:moveTo>
                    <a:pt x="519995" y="2095499"/>
                  </a:moveTo>
                  <a:lnTo>
                    <a:pt x="524400" y="2095499"/>
                  </a:lnTo>
                  <a:lnTo>
                    <a:pt x="523244" y="2082799"/>
                  </a:lnTo>
                  <a:lnTo>
                    <a:pt x="516208" y="2082799"/>
                  </a:lnTo>
                  <a:lnTo>
                    <a:pt x="519995" y="2095499"/>
                  </a:lnTo>
                  <a:close/>
                </a:path>
                <a:path w="3322320" h="2451100">
                  <a:moveTo>
                    <a:pt x="467118" y="2095499"/>
                  </a:moveTo>
                  <a:lnTo>
                    <a:pt x="516514" y="2095499"/>
                  </a:lnTo>
                  <a:lnTo>
                    <a:pt x="516208" y="2082799"/>
                  </a:lnTo>
                  <a:lnTo>
                    <a:pt x="464753" y="2082799"/>
                  </a:lnTo>
                  <a:lnTo>
                    <a:pt x="467118" y="2095499"/>
                  </a:lnTo>
                  <a:close/>
                </a:path>
                <a:path w="3322320" h="2451100">
                  <a:moveTo>
                    <a:pt x="463264" y="2095499"/>
                  </a:moveTo>
                  <a:lnTo>
                    <a:pt x="462799" y="2082799"/>
                  </a:lnTo>
                  <a:lnTo>
                    <a:pt x="462633" y="2082799"/>
                  </a:lnTo>
                  <a:lnTo>
                    <a:pt x="463264" y="2095499"/>
                  </a:lnTo>
                  <a:close/>
                </a:path>
                <a:path w="3322320" h="2451100">
                  <a:moveTo>
                    <a:pt x="582725" y="2095499"/>
                  </a:moveTo>
                  <a:lnTo>
                    <a:pt x="585887" y="2095499"/>
                  </a:lnTo>
                  <a:lnTo>
                    <a:pt x="582716" y="2089802"/>
                  </a:lnTo>
                  <a:lnTo>
                    <a:pt x="582725" y="2095499"/>
                  </a:lnTo>
                  <a:close/>
                </a:path>
                <a:path w="3322320" h="2451100">
                  <a:moveTo>
                    <a:pt x="2325671" y="2108199"/>
                  </a:moveTo>
                  <a:lnTo>
                    <a:pt x="2510453" y="2108199"/>
                  </a:lnTo>
                  <a:lnTo>
                    <a:pt x="2514100" y="2095499"/>
                  </a:lnTo>
                  <a:lnTo>
                    <a:pt x="2333651" y="2095499"/>
                  </a:lnTo>
                  <a:lnTo>
                    <a:pt x="2325671" y="2108199"/>
                  </a:lnTo>
                  <a:close/>
                </a:path>
                <a:path w="3322320" h="2451100">
                  <a:moveTo>
                    <a:pt x="2256298" y="2108199"/>
                  </a:moveTo>
                  <a:lnTo>
                    <a:pt x="2306708" y="2108199"/>
                  </a:lnTo>
                  <a:lnTo>
                    <a:pt x="2302890" y="2095499"/>
                  </a:lnTo>
                  <a:lnTo>
                    <a:pt x="2256099" y="2095499"/>
                  </a:lnTo>
                  <a:lnTo>
                    <a:pt x="2256298" y="2108199"/>
                  </a:lnTo>
                  <a:close/>
                </a:path>
                <a:path w="3322320" h="2451100">
                  <a:moveTo>
                    <a:pt x="2237224" y="2108199"/>
                  </a:moveTo>
                  <a:lnTo>
                    <a:pt x="2256298" y="2108199"/>
                  </a:lnTo>
                  <a:lnTo>
                    <a:pt x="2248199" y="2095499"/>
                  </a:lnTo>
                  <a:lnTo>
                    <a:pt x="2237224" y="2108199"/>
                  </a:lnTo>
                  <a:close/>
                </a:path>
                <a:path w="3322320" h="2451100">
                  <a:moveTo>
                    <a:pt x="2223192" y="2108199"/>
                  </a:moveTo>
                  <a:lnTo>
                    <a:pt x="2237224" y="2108199"/>
                  </a:lnTo>
                  <a:lnTo>
                    <a:pt x="2232999" y="2095499"/>
                  </a:lnTo>
                  <a:lnTo>
                    <a:pt x="2224182" y="2095499"/>
                  </a:lnTo>
                  <a:lnTo>
                    <a:pt x="2223192" y="2108199"/>
                  </a:lnTo>
                  <a:close/>
                </a:path>
                <a:path w="3322320" h="2451100">
                  <a:moveTo>
                    <a:pt x="2181483" y="2108199"/>
                  </a:moveTo>
                  <a:lnTo>
                    <a:pt x="2186446" y="2108199"/>
                  </a:lnTo>
                  <a:lnTo>
                    <a:pt x="2187164" y="2095499"/>
                  </a:lnTo>
                  <a:lnTo>
                    <a:pt x="2180946" y="2107468"/>
                  </a:lnTo>
                  <a:lnTo>
                    <a:pt x="2181483" y="2108199"/>
                  </a:lnTo>
                  <a:close/>
                </a:path>
                <a:path w="3322320" h="2451100">
                  <a:moveTo>
                    <a:pt x="2167226" y="2108199"/>
                  </a:moveTo>
                  <a:lnTo>
                    <a:pt x="2180567" y="2108199"/>
                  </a:lnTo>
                  <a:lnTo>
                    <a:pt x="2180946" y="2107468"/>
                  </a:lnTo>
                  <a:lnTo>
                    <a:pt x="2172156" y="2095499"/>
                  </a:lnTo>
                  <a:lnTo>
                    <a:pt x="2167226" y="2108199"/>
                  </a:lnTo>
                  <a:close/>
                </a:path>
                <a:path w="3322320" h="2451100">
                  <a:moveTo>
                    <a:pt x="1099074" y="2108199"/>
                  </a:moveTo>
                  <a:lnTo>
                    <a:pt x="1158444" y="2108199"/>
                  </a:lnTo>
                  <a:lnTo>
                    <a:pt x="1151272" y="2095499"/>
                  </a:lnTo>
                  <a:lnTo>
                    <a:pt x="1103125" y="2095499"/>
                  </a:lnTo>
                  <a:lnTo>
                    <a:pt x="1099074" y="2108199"/>
                  </a:lnTo>
                  <a:close/>
                </a:path>
                <a:path w="3322320" h="2451100">
                  <a:moveTo>
                    <a:pt x="1062293" y="2108199"/>
                  </a:moveTo>
                  <a:lnTo>
                    <a:pt x="1094216" y="2108199"/>
                  </a:lnTo>
                  <a:lnTo>
                    <a:pt x="1094601" y="2095499"/>
                  </a:lnTo>
                  <a:lnTo>
                    <a:pt x="1059616" y="2095499"/>
                  </a:lnTo>
                  <a:lnTo>
                    <a:pt x="1062293" y="2108199"/>
                  </a:lnTo>
                  <a:close/>
                </a:path>
                <a:path w="3322320" h="2451100">
                  <a:moveTo>
                    <a:pt x="1022816" y="2108199"/>
                  </a:moveTo>
                  <a:lnTo>
                    <a:pt x="1054972" y="2108199"/>
                  </a:lnTo>
                  <a:lnTo>
                    <a:pt x="1052394" y="2095499"/>
                  </a:lnTo>
                  <a:lnTo>
                    <a:pt x="1018059" y="2095499"/>
                  </a:lnTo>
                  <a:lnTo>
                    <a:pt x="1022816" y="2108199"/>
                  </a:lnTo>
                  <a:close/>
                </a:path>
                <a:path w="3322320" h="2451100">
                  <a:moveTo>
                    <a:pt x="990661" y="2108199"/>
                  </a:moveTo>
                  <a:lnTo>
                    <a:pt x="1015834" y="2108199"/>
                  </a:lnTo>
                  <a:lnTo>
                    <a:pt x="1018059" y="2095499"/>
                  </a:lnTo>
                  <a:lnTo>
                    <a:pt x="985605" y="2095499"/>
                  </a:lnTo>
                  <a:lnTo>
                    <a:pt x="990661" y="2108199"/>
                  </a:lnTo>
                  <a:close/>
                </a:path>
                <a:path w="3322320" h="2451100">
                  <a:moveTo>
                    <a:pt x="973307" y="2108199"/>
                  </a:moveTo>
                  <a:lnTo>
                    <a:pt x="986376" y="2108199"/>
                  </a:lnTo>
                  <a:lnTo>
                    <a:pt x="985605" y="2095499"/>
                  </a:lnTo>
                  <a:lnTo>
                    <a:pt x="975101" y="2095499"/>
                  </a:lnTo>
                  <a:lnTo>
                    <a:pt x="973307" y="2108199"/>
                  </a:lnTo>
                  <a:close/>
                </a:path>
                <a:path w="3322320" h="2451100">
                  <a:moveTo>
                    <a:pt x="963222" y="2108199"/>
                  </a:moveTo>
                  <a:lnTo>
                    <a:pt x="973307" y="2108199"/>
                  </a:lnTo>
                  <a:lnTo>
                    <a:pt x="970105" y="2095499"/>
                  </a:lnTo>
                  <a:lnTo>
                    <a:pt x="961462" y="2095499"/>
                  </a:lnTo>
                  <a:lnTo>
                    <a:pt x="963222" y="2108199"/>
                  </a:lnTo>
                  <a:close/>
                </a:path>
                <a:path w="3322320" h="2451100">
                  <a:moveTo>
                    <a:pt x="937750" y="2108199"/>
                  </a:moveTo>
                  <a:lnTo>
                    <a:pt x="947165" y="2108199"/>
                  </a:lnTo>
                  <a:lnTo>
                    <a:pt x="943085" y="2095499"/>
                  </a:lnTo>
                  <a:lnTo>
                    <a:pt x="939312" y="2095499"/>
                  </a:lnTo>
                  <a:lnTo>
                    <a:pt x="937750" y="2108199"/>
                  </a:lnTo>
                  <a:close/>
                </a:path>
                <a:path w="3322320" h="2451100">
                  <a:moveTo>
                    <a:pt x="934276" y="2120899"/>
                  </a:moveTo>
                  <a:lnTo>
                    <a:pt x="967016" y="2120899"/>
                  </a:lnTo>
                  <a:lnTo>
                    <a:pt x="966365" y="2108199"/>
                  </a:lnTo>
                  <a:lnTo>
                    <a:pt x="934057" y="2108199"/>
                  </a:lnTo>
                  <a:lnTo>
                    <a:pt x="931984" y="2095499"/>
                  </a:lnTo>
                  <a:lnTo>
                    <a:pt x="929944" y="2095499"/>
                  </a:lnTo>
                  <a:lnTo>
                    <a:pt x="934276" y="2120899"/>
                  </a:lnTo>
                  <a:close/>
                </a:path>
                <a:path w="3322320" h="2451100">
                  <a:moveTo>
                    <a:pt x="557086" y="2106587"/>
                  </a:moveTo>
                  <a:lnTo>
                    <a:pt x="553286" y="2095499"/>
                  </a:lnTo>
                  <a:lnTo>
                    <a:pt x="549905" y="2095499"/>
                  </a:lnTo>
                  <a:lnTo>
                    <a:pt x="557086" y="2106587"/>
                  </a:lnTo>
                  <a:close/>
                </a:path>
                <a:path w="3322320" h="2451100">
                  <a:moveTo>
                    <a:pt x="557505" y="2108199"/>
                  </a:moveTo>
                  <a:lnTo>
                    <a:pt x="557638" y="2108199"/>
                  </a:lnTo>
                  <a:lnTo>
                    <a:pt x="557086" y="2106587"/>
                  </a:lnTo>
                  <a:lnTo>
                    <a:pt x="549905" y="2095499"/>
                  </a:lnTo>
                  <a:lnTo>
                    <a:pt x="557505" y="2108199"/>
                  </a:lnTo>
                  <a:close/>
                </a:path>
                <a:path w="3322320" h="2451100">
                  <a:moveTo>
                    <a:pt x="534552" y="2108199"/>
                  </a:moveTo>
                  <a:lnTo>
                    <a:pt x="557505" y="2108199"/>
                  </a:lnTo>
                  <a:lnTo>
                    <a:pt x="549905" y="2095499"/>
                  </a:lnTo>
                  <a:lnTo>
                    <a:pt x="528778" y="2095499"/>
                  </a:lnTo>
                  <a:lnTo>
                    <a:pt x="534552" y="2108199"/>
                  </a:lnTo>
                  <a:close/>
                </a:path>
                <a:path w="3322320" h="2451100">
                  <a:moveTo>
                    <a:pt x="530512" y="2108199"/>
                  </a:moveTo>
                  <a:lnTo>
                    <a:pt x="526293" y="2095499"/>
                  </a:lnTo>
                  <a:lnTo>
                    <a:pt x="524386" y="2095499"/>
                  </a:lnTo>
                  <a:lnTo>
                    <a:pt x="530512" y="2108199"/>
                  </a:lnTo>
                  <a:close/>
                </a:path>
                <a:path w="3322320" h="2451100">
                  <a:moveTo>
                    <a:pt x="524202" y="2102106"/>
                  </a:moveTo>
                  <a:lnTo>
                    <a:pt x="523742" y="2095499"/>
                  </a:lnTo>
                  <a:lnTo>
                    <a:pt x="521091" y="2095499"/>
                  </a:lnTo>
                  <a:lnTo>
                    <a:pt x="524202" y="2102106"/>
                  </a:lnTo>
                  <a:close/>
                </a:path>
                <a:path w="3322320" h="2451100">
                  <a:moveTo>
                    <a:pt x="447167" y="2108199"/>
                  </a:moveTo>
                  <a:lnTo>
                    <a:pt x="516407" y="2108199"/>
                  </a:lnTo>
                  <a:lnTo>
                    <a:pt x="513152" y="2095499"/>
                  </a:lnTo>
                  <a:lnTo>
                    <a:pt x="449093" y="2095499"/>
                  </a:lnTo>
                  <a:lnTo>
                    <a:pt x="447167" y="2108199"/>
                  </a:lnTo>
                  <a:close/>
                </a:path>
                <a:path w="3322320" h="2451100">
                  <a:moveTo>
                    <a:pt x="524626" y="2108199"/>
                  </a:moveTo>
                  <a:lnTo>
                    <a:pt x="527070" y="2108199"/>
                  </a:lnTo>
                  <a:lnTo>
                    <a:pt x="524202" y="2102106"/>
                  </a:lnTo>
                  <a:lnTo>
                    <a:pt x="524626" y="2108199"/>
                  </a:lnTo>
                  <a:close/>
                </a:path>
                <a:path w="3322320" h="2451100">
                  <a:moveTo>
                    <a:pt x="557638" y="2108199"/>
                  </a:moveTo>
                  <a:lnTo>
                    <a:pt x="558130" y="2108199"/>
                  </a:lnTo>
                  <a:lnTo>
                    <a:pt x="557086" y="2106587"/>
                  </a:lnTo>
                  <a:lnTo>
                    <a:pt x="557638" y="2108199"/>
                  </a:lnTo>
                  <a:close/>
                </a:path>
                <a:path w="3322320" h="2451100">
                  <a:moveTo>
                    <a:pt x="2476649" y="2120899"/>
                  </a:moveTo>
                  <a:lnTo>
                    <a:pt x="2476955" y="2120899"/>
                  </a:lnTo>
                  <a:lnTo>
                    <a:pt x="2481665" y="2108199"/>
                  </a:lnTo>
                  <a:lnTo>
                    <a:pt x="2474205" y="2108199"/>
                  </a:lnTo>
                  <a:lnTo>
                    <a:pt x="2476649" y="2120899"/>
                  </a:lnTo>
                  <a:close/>
                </a:path>
                <a:path w="3322320" h="2451100">
                  <a:moveTo>
                    <a:pt x="2220382" y="2120899"/>
                  </a:moveTo>
                  <a:lnTo>
                    <a:pt x="2473633" y="2120899"/>
                  </a:lnTo>
                  <a:lnTo>
                    <a:pt x="2473281" y="2108199"/>
                  </a:lnTo>
                  <a:lnTo>
                    <a:pt x="2220449" y="2108199"/>
                  </a:lnTo>
                  <a:lnTo>
                    <a:pt x="2220118" y="2109754"/>
                  </a:lnTo>
                  <a:lnTo>
                    <a:pt x="2220225" y="2115445"/>
                  </a:lnTo>
                  <a:lnTo>
                    <a:pt x="2220382" y="2120899"/>
                  </a:lnTo>
                  <a:close/>
                </a:path>
                <a:path w="3322320" h="2451100">
                  <a:moveTo>
                    <a:pt x="2220068" y="2109986"/>
                  </a:moveTo>
                  <a:lnTo>
                    <a:pt x="2220449" y="2108199"/>
                  </a:lnTo>
                  <a:lnTo>
                    <a:pt x="2220033" y="2108762"/>
                  </a:lnTo>
                  <a:lnTo>
                    <a:pt x="2220068" y="2109986"/>
                  </a:lnTo>
                  <a:close/>
                </a:path>
                <a:path w="3322320" h="2451100">
                  <a:moveTo>
                    <a:pt x="2220033" y="2108762"/>
                  </a:moveTo>
                  <a:lnTo>
                    <a:pt x="2220449" y="2108199"/>
                  </a:lnTo>
                  <a:lnTo>
                    <a:pt x="2220017" y="2108199"/>
                  </a:lnTo>
                  <a:lnTo>
                    <a:pt x="2220033" y="2108762"/>
                  </a:lnTo>
                  <a:close/>
                </a:path>
                <a:path w="3322320" h="2451100">
                  <a:moveTo>
                    <a:pt x="2216678" y="2113304"/>
                  </a:moveTo>
                  <a:lnTo>
                    <a:pt x="2219300" y="2109754"/>
                  </a:lnTo>
                  <a:lnTo>
                    <a:pt x="2219538" y="2108199"/>
                  </a:lnTo>
                  <a:lnTo>
                    <a:pt x="2216064" y="2108199"/>
                  </a:lnTo>
                  <a:lnTo>
                    <a:pt x="2216678" y="2113304"/>
                  </a:lnTo>
                  <a:close/>
                </a:path>
                <a:path w="3322320" h="2451100">
                  <a:moveTo>
                    <a:pt x="2193455" y="2120899"/>
                  </a:moveTo>
                  <a:lnTo>
                    <a:pt x="2211068" y="2120899"/>
                  </a:lnTo>
                  <a:lnTo>
                    <a:pt x="2209865" y="2108199"/>
                  </a:lnTo>
                  <a:lnTo>
                    <a:pt x="2192904" y="2108199"/>
                  </a:lnTo>
                  <a:lnTo>
                    <a:pt x="2193455" y="2120899"/>
                  </a:lnTo>
                  <a:close/>
                </a:path>
                <a:path w="3322320" h="2451100">
                  <a:moveTo>
                    <a:pt x="2180633" y="2120899"/>
                  </a:moveTo>
                  <a:lnTo>
                    <a:pt x="2193329" y="2120899"/>
                  </a:lnTo>
                  <a:lnTo>
                    <a:pt x="2190559" y="2108199"/>
                  </a:lnTo>
                  <a:lnTo>
                    <a:pt x="2183138" y="2108199"/>
                  </a:lnTo>
                  <a:lnTo>
                    <a:pt x="2180633" y="2120899"/>
                  </a:lnTo>
                  <a:close/>
                </a:path>
                <a:path w="3322320" h="2451100">
                  <a:moveTo>
                    <a:pt x="2162104" y="2120899"/>
                  </a:moveTo>
                  <a:lnTo>
                    <a:pt x="2169392" y="2120899"/>
                  </a:lnTo>
                  <a:lnTo>
                    <a:pt x="2166063" y="2108199"/>
                  </a:lnTo>
                  <a:lnTo>
                    <a:pt x="2162283" y="2108199"/>
                  </a:lnTo>
                  <a:lnTo>
                    <a:pt x="2162104" y="2120899"/>
                  </a:lnTo>
                  <a:close/>
                </a:path>
                <a:path w="3322320" h="2451100">
                  <a:moveTo>
                    <a:pt x="2125829" y="2120899"/>
                  </a:moveTo>
                  <a:lnTo>
                    <a:pt x="2127052" y="2120899"/>
                  </a:lnTo>
                  <a:lnTo>
                    <a:pt x="2132998" y="2108199"/>
                  </a:lnTo>
                  <a:lnTo>
                    <a:pt x="2124793" y="2108199"/>
                  </a:lnTo>
                  <a:lnTo>
                    <a:pt x="2125829" y="2120899"/>
                  </a:lnTo>
                  <a:close/>
                </a:path>
                <a:path w="3322320" h="2451100">
                  <a:moveTo>
                    <a:pt x="1226140" y="2109387"/>
                  </a:moveTo>
                  <a:lnTo>
                    <a:pt x="1227196" y="2108199"/>
                  </a:lnTo>
                  <a:lnTo>
                    <a:pt x="1225549" y="2108199"/>
                  </a:lnTo>
                  <a:lnTo>
                    <a:pt x="1226140" y="2109387"/>
                  </a:lnTo>
                  <a:close/>
                </a:path>
                <a:path w="3322320" h="2451100">
                  <a:moveTo>
                    <a:pt x="1173821" y="2120899"/>
                  </a:moveTo>
                  <a:lnTo>
                    <a:pt x="1215909" y="2120899"/>
                  </a:lnTo>
                  <a:lnTo>
                    <a:pt x="1216761" y="2119941"/>
                  </a:lnTo>
                  <a:lnTo>
                    <a:pt x="1218001" y="2108199"/>
                  </a:lnTo>
                  <a:lnTo>
                    <a:pt x="1165995" y="2108199"/>
                  </a:lnTo>
                  <a:lnTo>
                    <a:pt x="1173821" y="2120899"/>
                  </a:lnTo>
                  <a:close/>
                </a:path>
                <a:path w="3322320" h="2451100">
                  <a:moveTo>
                    <a:pt x="1141327" y="2120899"/>
                  </a:moveTo>
                  <a:lnTo>
                    <a:pt x="1163124" y="2120899"/>
                  </a:lnTo>
                  <a:lnTo>
                    <a:pt x="1165995" y="2108199"/>
                  </a:lnTo>
                  <a:lnTo>
                    <a:pt x="1142370" y="2108199"/>
                  </a:lnTo>
                  <a:lnTo>
                    <a:pt x="1141327" y="2120899"/>
                  </a:lnTo>
                  <a:close/>
                </a:path>
                <a:path w="3322320" h="2451100">
                  <a:moveTo>
                    <a:pt x="1126584" y="2120899"/>
                  </a:moveTo>
                  <a:lnTo>
                    <a:pt x="1136091" y="2120899"/>
                  </a:lnTo>
                  <a:lnTo>
                    <a:pt x="1137400" y="2108199"/>
                  </a:lnTo>
                  <a:lnTo>
                    <a:pt x="1117888" y="2108199"/>
                  </a:lnTo>
                  <a:lnTo>
                    <a:pt x="1117685" y="2110016"/>
                  </a:lnTo>
                  <a:lnTo>
                    <a:pt x="1126584" y="2120899"/>
                  </a:lnTo>
                  <a:close/>
                </a:path>
                <a:path w="3322320" h="2451100">
                  <a:moveTo>
                    <a:pt x="1117685" y="2110016"/>
                  </a:moveTo>
                  <a:lnTo>
                    <a:pt x="1117888" y="2108199"/>
                  </a:lnTo>
                  <a:lnTo>
                    <a:pt x="1116200" y="2108199"/>
                  </a:lnTo>
                  <a:lnTo>
                    <a:pt x="1117685" y="2110016"/>
                  </a:lnTo>
                  <a:close/>
                </a:path>
                <a:path w="3322320" h="2451100">
                  <a:moveTo>
                    <a:pt x="1078823" y="2120899"/>
                  </a:moveTo>
                  <a:lnTo>
                    <a:pt x="1116472" y="2120899"/>
                  </a:lnTo>
                  <a:lnTo>
                    <a:pt x="1117685" y="2110016"/>
                  </a:lnTo>
                  <a:lnTo>
                    <a:pt x="1116200" y="2108199"/>
                  </a:lnTo>
                  <a:lnTo>
                    <a:pt x="1081387" y="2108199"/>
                  </a:lnTo>
                  <a:lnTo>
                    <a:pt x="1078823" y="2120899"/>
                  </a:lnTo>
                  <a:close/>
                </a:path>
                <a:path w="3322320" h="2451100">
                  <a:moveTo>
                    <a:pt x="1054985" y="2120899"/>
                  </a:moveTo>
                  <a:lnTo>
                    <a:pt x="1075262" y="2120899"/>
                  </a:lnTo>
                  <a:lnTo>
                    <a:pt x="1073189" y="2108199"/>
                  </a:lnTo>
                  <a:lnTo>
                    <a:pt x="1057679" y="2108199"/>
                  </a:lnTo>
                  <a:lnTo>
                    <a:pt x="1054985" y="2120899"/>
                  </a:lnTo>
                  <a:close/>
                </a:path>
                <a:path w="3322320" h="2451100">
                  <a:moveTo>
                    <a:pt x="1044050" y="2120899"/>
                  </a:moveTo>
                  <a:lnTo>
                    <a:pt x="1051444" y="2120899"/>
                  </a:lnTo>
                  <a:lnTo>
                    <a:pt x="1053517" y="2108199"/>
                  </a:lnTo>
                  <a:lnTo>
                    <a:pt x="1044050" y="2120899"/>
                  </a:lnTo>
                  <a:close/>
                </a:path>
                <a:path w="3322320" h="2451100">
                  <a:moveTo>
                    <a:pt x="988130" y="2120899"/>
                  </a:moveTo>
                  <a:lnTo>
                    <a:pt x="1044050" y="2120899"/>
                  </a:lnTo>
                  <a:lnTo>
                    <a:pt x="1050315" y="2108199"/>
                  </a:lnTo>
                  <a:lnTo>
                    <a:pt x="985984" y="2108199"/>
                  </a:lnTo>
                  <a:lnTo>
                    <a:pt x="988130" y="2120899"/>
                  </a:lnTo>
                  <a:close/>
                </a:path>
                <a:path w="3322320" h="2451100">
                  <a:moveTo>
                    <a:pt x="967016" y="2120899"/>
                  </a:moveTo>
                  <a:lnTo>
                    <a:pt x="977492" y="2120899"/>
                  </a:lnTo>
                  <a:lnTo>
                    <a:pt x="972674" y="2108199"/>
                  </a:lnTo>
                  <a:lnTo>
                    <a:pt x="967016" y="2120899"/>
                  </a:lnTo>
                  <a:close/>
                </a:path>
                <a:path w="3322320" h="2451100">
                  <a:moveTo>
                    <a:pt x="869320" y="2120899"/>
                  </a:moveTo>
                  <a:lnTo>
                    <a:pt x="870450" y="2120899"/>
                  </a:lnTo>
                  <a:lnTo>
                    <a:pt x="870190" y="2115445"/>
                  </a:lnTo>
                  <a:lnTo>
                    <a:pt x="869227" y="2108199"/>
                  </a:lnTo>
                  <a:lnTo>
                    <a:pt x="868676" y="2108199"/>
                  </a:lnTo>
                  <a:lnTo>
                    <a:pt x="869320" y="2120899"/>
                  </a:lnTo>
                  <a:close/>
                </a:path>
                <a:path w="3322320" h="2451100">
                  <a:moveTo>
                    <a:pt x="849708" y="2120899"/>
                  </a:moveTo>
                  <a:lnTo>
                    <a:pt x="869320" y="2120899"/>
                  </a:lnTo>
                  <a:lnTo>
                    <a:pt x="865168" y="2108199"/>
                  </a:lnTo>
                  <a:lnTo>
                    <a:pt x="843177" y="2108199"/>
                  </a:lnTo>
                  <a:lnTo>
                    <a:pt x="849708" y="2120899"/>
                  </a:lnTo>
                  <a:close/>
                </a:path>
                <a:path w="3322320" h="2451100">
                  <a:moveTo>
                    <a:pt x="556062" y="2120899"/>
                  </a:moveTo>
                  <a:lnTo>
                    <a:pt x="556775" y="2120899"/>
                  </a:lnTo>
                  <a:lnTo>
                    <a:pt x="556408" y="2108199"/>
                  </a:lnTo>
                  <a:lnTo>
                    <a:pt x="551506" y="2108199"/>
                  </a:lnTo>
                  <a:lnTo>
                    <a:pt x="556062" y="2120899"/>
                  </a:lnTo>
                  <a:close/>
                </a:path>
                <a:path w="3322320" h="2451100">
                  <a:moveTo>
                    <a:pt x="519490" y="2120899"/>
                  </a:moveTo>
                  <a:lnTo>
                    <a:pt x="547413" y="2120899"/>
                  </a:lnTo>
                  <a:lnTo>
                    <a:pt x="551506" y="2108199"/>
                  </a:lnTo>
                  <a:lnTo>
                    <a:pt x="508468" y="2108199"/>
                  </a:lnTo>
                  <a:lnTo>
                    <a:pt x="519490" y="2120899"/>
                  </a:lnTo>
                  <a:close/>
                </a:path>
                <a:path w="3322320" h="2451100">
                  <a:moveTo>
                    <a:pt x="434504" y="2120899"/>
                  </a:moveTo>
                  <a:lnTo>
                    <a:pt x="514866" y="2120899"/>
                  </a:lnTo>
                  <a:lnTo>
                    <a:pt x="508468" y="2108199"/>
                  </a:lnTo>
                  <a:lnTo>
                    <a:pt x="438251" y="2108199"/>
                  </a:lnTo>
                  <a:lnTo>
                    <a:pt x="434504" y="2120899"/>
                  </a:lnTo>
                  <a:close/>
                </a:path>
                <a:path w="3322320" h="2451100">
                  <a:moveTo>
                    <a:pt x="2217592" y="2120899"/>
                  </a:moveTo>
                  <a:lnTo>
                    <a:pt x="2217745" y="2120899"/>
                  </a:lnTo>
                  <a:lnTo>
                    <a:pt x="2220062" y="2110016"/>
                  </a:lnTo>
                  <a:lnTo>
                    <a:pt x="2220033" y="2108762"/>
                  </a:lnTo>
                  <a:lnTo>
                    <a:pt x="2219300" y="2109754"/>
                  </a:lnTo>
                  <a:lnTo>
                    <a:pt x="2217592" y="2120899"/>
                  </a:lnTo>
                  <a:close/>
                </a:path>
                <a:path w="3322320" h="2451100">
                  <a:moveTo>
                    <a:pt x="1216659" y="2120899"/>
                  </a:moveTo>
                  <a:lnTo>
                    <a:pt x="1231874" y="2120899"/>
                  </a:lnTo>
                  <a:lnTo>
                    <a:pt x="1226140" y="2109387"/>
                  </a:lnTo>
                  <a:lnTo>
                    <a:pt x="1216761" y="2119941"/>
                  </a:lnTo>
                  <a:lnTo>
                    <a:pt x="1216659" y="2120899"/>
                  </a:lnTo>
                  <a:close/>
                </a:path>
                <a:path w="3322320" h="2451100">
                  <a:moveTo>
                    <a:pt x="2211068" y="2120899"/>
                  </a:moveTo>
                  <a:lnTo>
                    <a:pt x="2217592" y="2120899"/>
                  </a:lnTo>
                  <a:lnTo>
                    <a:pt x="2216678" y="2113304"/>
                  </a:lnTo>
                  <a:lnTo>
                    <a:pt x="2211068" y="2120899"/>
                  </a:lnTo>
                  <a:close/>
                </a:path>
                <a:path w="3322320" h="2451100">
                  <a:moveTo>
                    <a:pt x="870450" y="2120899"/>
                  </a:moveTo>
                  <a:lnTo>
                    <a:pt x="870915" y="2120899"/>
                  </a:lnTo>
                  <a:lnTo>
                    <a:pt x="870190" y="2115445"/>
                  </a:lnTo>
                  <a:lnTo>
                    <a:pt x="870450" y="2120899"/>
                  </a:lnTo>
                  <a:close/>
                </a:path>
                <a:path w="3322320" h="2451100">
                  <a:moveTo>
                    <a:pt x="1215909" y="2120899"/>
                  </a:moveTo>
                  <a:lnTo>
                    <a:pt x="1216659" y="2120899"/>
                  </a:lnTo>
                  <a:lnTo>
                    <a:pt x="1216761" y="2119941"/>
                  </a:lnTo>
                  <a:lnTo>
                    <a:pt x="1215909" y="2120899"/>
                  </a:lnTo>
                  <a:close/>
                </a:path>
                <a:path w="3322320" h="2451100">
                  <a:moveTo>
                    <a:pt x="2237983" y="2133599"/>
                  </a:moveTo>
                  <a:lnTo>
                    <a:pt x="2443523" y="2133599"/>
                  </a:lnTo>
                  <a:lnTo>
                    <a:pt x="2452446" y="2120899"/>
                  </a:lnTo>
                  <a:lnTo>
                    <a:pt x="2245263" y="2120899"/>
                  </a:lnTo>
                  <a:lnTo>
                    <a:pt x="2238160" y="2130927"/>
                  </a:lnTo>
                  <a:lnTo>
                    <a:pt x="2237983" y="2133599"/>
                  </a:lnTo>
                  <a:close/>
                </a:path>
                <a:path w="3322320" h="2451100">
                  <a:moveTo>
                    <a:pt x="2136107" y="2133599"/>
                  </a:moveTo>
                  <a:lnTo>
                    <a:pt x="2236267" y="2133599"/>
                  </a:lnTo>
                  <a:lnTo>
                    <a:pt x="2238160" y="2130927"/>
                  </a:lnTo>
                  <a:lnTo>
                    <a:pt x="2238824" y="2120899"/>
                  </a:lnTo>
                  <a:lnTo>
                    <a:pt x="2137954" y="2120899"/>
                  </a:lnTo>
                  <a:lnTo>
                    <a:pt x="2136107" y="2133599"/>
                  </a:lnTo>
                  <a:close/>
                </a:path>
                <a:path w="3322320" h="2451100">
                  <a:moveTo>
                    <a:pt x="2103447" y="2133599"/>
                  </a:moveTo>
                  <a:lnTo>
                    <a:pt x="2113538" y="2133599"/>
                  </a:lnTo>
                  <a:lnTo>
                    <a:pt x="2113160" y="2120899"/>
                  </a:lnTo>
                  <a:lnTo>
                    <a:pt x="2107380" y="2120899"/>
                  </a:lnTo>
                  <a:lnTo>
                    <a:pt x="2103447" y="2133599"/>
                  </a:lnTo>
                  <a:close/>
                </a:path>
                <a:path w="3322320" h="2451100">
                  <a:moveTo>
                    <a:pt x="2095049" y="2133599"/>
                  </a:moveTo>
                  <a:lnTo>
                    <a:pt x="2102357" y="2133599"/>
                  </a:lnTo>
                  <a:lnTo>
                    <a:pt x="2101048" y="2120899"/>
                  </a:lnTo>
                  <a:lnTo>
                    <a:pt x="2100444" y="2120899"/>
                  </a:lnTo>
                  <a:lnTo>
                    <a:pt x="2095049" y="2133599"/>
                  </a:lnTo>
                  <a:close/>
                </a:path>
                <a:path w="3322320" h="2451100">
                  <a:moveTo>
                    <a:pt x="2063784" y="2133599"/>
                  </a:moveTo>
                  <a:lnTo>
                    <a:pt x="2076427" y="2133599"/>
                  </a:lnTo>
                  <a:lnTo>
                    <a:pt x="2072533" y="2120899"/>
                  </a:lnTo>
                  <a:lnTo>
                    <a:pt x="2064069" y="2120899"/>
                  </a:lnTo>
                  <a:lnTo>
                    <a:pt x="2063784" y="2133599"/>
                  </a:lnTo>
                  <a:close/>
                </a:path>
                <a:path w="3322320" h="2451100">
                  <a:moveTo>
                    <a:pt x="1312109" y="2133599"/>
                  </a:moveTo>
                  <a:lnTo>
                    <a:pt x="1321131" y="2133599"/>
                  </a:lnTo>
                  <a:lnTo>
                    <a:pt x="1315850" y="2120899"/>
                  </a:lnTo>
                  <a:lnTo>
                    <a:pt x="1312069" y="2120899"/>
                  </a:lnTo>
                  <a:lnTo>
                    <a:pt x="1312109" y="2133599"/>
                  </a:lnTo>
                  <a:close/>
                </a:path>
                <a:path w="3322320" h="2451100">
                  <a:moveTo>
                    <a:pt x="1271284" y="2133599"/>
                  </a:moveTo>
                  <a:lnTo>
                    <a:pt x="1299128" y="2133599"/>
                  </a:lnTo>
                  <a:lnTo>
                    <a:pt x="1301061" y="2120899"/>
                  </a:lnTo>
                  <a:lnTo>
                    <a:pt x="1279642" y="2120899"/>
                  </a:lnTo>
                  <a:lnTo>
                    <a:pt x="1271284" y="2133599"/>
                  </a:lnTo>
                  <a:close/>
                </a:path>
                <a:path w="3322320" h="2451100">
                  <a:moveTo>
                    <a:pt x="1237738" y="2133599"/>
                  </a:moveTo>
                  <a:lnTo>
                    <a:pt x="1267417" y="2133599"/>
                  </a:lnTo>
                  <a:lnTo>
                    <a:pt x="1264268" y="2120899"/>
                  </a:lnTo>
                  <a:lnTo>
                    <a:pt x="1234690" y="2120899"/>
                  </a:lnTo>
                  <a:lnTo>
                    <a:pt x="1237738" y="2133599"/>
                  </a:lnTo>
                  <a:close/>
                </a:path>
                <a:path w="3322320" h="2451100">
                  <a:moveTo>
                    <a:pt x="1229867" y="2133599"/>
                  </a:moveTo>
                  <a:lnTo>
                    <a:pt x="1234577" y="2120899"/>
                  </a:lnTo>
                  <a:lnTo>
                    <a:pt x="1224844" y="2120899"/>
                  </a:lnTo>
                  <a:lnTo>
                    <a:pt x="1229867" y="2133599"/>
                  </a:lnTo>
                  <a:close/>
                </a:path>
                <a:path w="3322320" h="2451100">
                  <a:moveTo>
                    <a:pt x="1173768" y="2133599"/>
                  </a:moveTo>
                  <a:lnTo>
                    <a:pt x="1219549" y="2133599"/>
                  </a:lnTo>
                  <a:lnTo>
                    <a:pt x="1224844" y="2120899"/>
                  </a:lnTo>
                  <a:lnTo>
                    <a:pt x="1174153" y="2120899"/>
                  </a:lnTo>
                  <a:lnTo>
                    <a:pt x="1173768" y="2133599"/>
                  </a:lnTo>
                  <a:close/>
                </a:path>
                <a:path w="3322320" h="2451100">
                  <a:moveTo>
                    <a:pt x="1147485" y="2133599"/>
                  </a:moveTo>
                  <a:lnTo>
                    <a:pt x="1169671" y="2133599"/>
                  </a:lnTo>
                  <a:lnTo>
                    <a:pt x="1169085" y="2120899"/>
                  </a:lnTo>
                  <a:lnTo>
                    <a:pt x="1149490" y="2120899"/>
                  </a:lnTo>
                  <a:lnTo>
                    <a:pt x="1147485" y="2133599"/>
                  </a:lnTo>
                  <a:close/>
                </a:path>
                <a:path w="3322320" h="2451100">
                  <a:moveTo>
                    <a:pt x="1134623" y="2133599"/>
                  </a:moveTo>
                  <a:lnTo>
                    <a:pt x="1147485" y="2133599"/>
                  </a:lnTo>
                  <a:lnTo>
                    <a:pt x="1144569" y="2120899"/>
                  </a:lnTo>
                  <a:lnTo>
                    <a:pt x="1138104" y="2120899"/>
                  </a:lnTo>
                  <a:lnTo>
                    <a:pt x="1134623" y="2133599"/>
                  </a:lnTo>
                  <a:close/>
                </a:path>
                <a:path w="3322320" h="2451100">
                  <a:moveTo>
                    <a:pt x="1120126" y="2133599"/>
                  </a:moveTo>
                  <a:lnTo>
                    <a:pt x="1134623" y="2133599"/>
                  </a:lnTo>
                  <a:lnTo>
                    <a:pt x="1133367" y="2120899"/>
                  </a:lnTo>
                  <a:lnTo>
                    <a:pt x="1114320" y="2120899"/>
                  </a:lnTo>
                  <a:lnTo>
                    <a:pt x="1113285" y="2124005"/>
                  </a:lnTo>
                  <a:lnTo>
                    <a:pt x="1120126" y="2133599"/>
                  </a:lnTo>
                  <a:close/>
                </a:path>
                <a:path w="3322320" h="2451100">
                  <a:moveTo>
                    <a:pt x="1113285" y="2124005"/>
                  </a:moveTo>
                  <a:lnTo>
                    <a:pt x="1114320" y="2120899"/>
                  </a:lnTo>
                  <a:lnTo>
                    <a:pt x="1111071" y="2120899"/>
                  </a:lnTo>
                  <a:lnTo>
                    <a:pt x="1113285" y="2124005"/>
                  </a:lnTo>
                  <a:close/>
                </a:path>
                <a:path w="3322320" h="2451100">
                  <a:moveTo>
                    <a:pt x="1095737" y="2133599"/>
                  </a:moveTo>
                  <a:lnTo>
                    <a:pt x="1110088" y="2133599"/>
                  </a:lnTo>
                  <a:lnTo>
                    <a:pt x="1113285" y="2124005"/>
                  </a:lnTo>
                  <a:lnTo>
                    <a:pt x="1111071" y="2120899"/>
                  </a:lnTo>
                  <a:lnTo>
                    <a:pt x="1095970" y="2120899"/>
                  </a:lnTo>
                  <a:lnTo>
                    <a:pt x="1095737" y="2133599"/>
                  </a:lnTo>
                  <a:close/>
                </a:path>
                <a:path w="3322320" h="2451100">
                  <a:moveTo>
                    <a:pt x="1067807" y="2133599"/>
                  </a:moveTo>
                  <a:lnTo>
                    <a:pt x="1081618" y="2133599"/>
                  </a:lnTo>
                  <a:lnTo>
                    <a:pt x="1078387" y="2120899"/>
                  </a:lnTo>
                  <a:lnTo>
                    <a:pt x="1064448" y="2120899"/>
                  </a:lnTo>
                  <a:lnTo>
                    <a:pt x="1067807" y="2133599"/>
                  </a:lnTo>
                  <a:close/>
                </a:path>
                <a:path w="3322320" h="2451100">
                  <a:moveTo>
                    <a:pt x="935379" y="2133599"/>
                  </a:moveTo>
                  <a:lnTo>
                    <a:pt x="1050215" y="2133599"/>
                  </a:lnTo>
                  <a:lnTo>
                    <a:pt x="1052161" y="2120899"/>
                  </a:lnTo>
                  <a:lnTo>
                    <a:pt x="934767" y="2120899"/>
                  </a:lnTo>
                  <a:lnTo>
                    <a:pt x="935379" y="2133599"/>
                  </a:lnTo>
                  <a:close/>
                </a:path>
                <a:path w="3322320" h="2451100">
                  <a:moveTo>
                    <a:pt x="837065" y="2133599"/>
                  </a:moveTo>
                  <a:lnTo>
                    <a:pt x="847768" y="2133599"/>
                  </a:lnTo>
                  <a:lnTo>
                    <a:pt x="845945" y="2126515"/>
                  </a:lnTo>
                  <a:lnTo>
                    <a:pt x="842898" y="2120899"/>
                  </a:lnTo>
                  <a:lnTo>
                    <a:pt x="833684" y="2120899"/>
                  </a:lnTo>
                  <a:lnTo>
                    <a:pt x="837065" y="2133599"/>
                  </a:lnTo>
                  <a:close/>
                </a:path>
                <a:path w="3322320" h="2451100">
                  <a:moveTo>
                    <a:pt x="832694" y="2133599"/>
                  </a:moveTo>
                  <a:lnTo>
                    <a:pt x="837065" y="2133599"/>
                  </a:lnTo>
                  <a:lnTo>
                    <a:pt x="832886" y="2120899"/>
                  </a:lnTo>
                  <a:lnTo>
                    <a:pt x="832581" y="2120899"/>
                  </a:lnTo>
                  <a:lnTo>
                    <a:pt x="832694" y="2133599"/>
                  </a:lnTo>
                  <a:close/>
                </a:path>
                <a:path w="3322320" h="2451100">
                  <a:moveTo>
                    <a:pt x="823028" y="2133599"/>
                  </a:moveTo>
                  <a:lnTo>
                    <a:pt x="830129" y="2133599"/>
                  </a:lnTo>
                  <a:lnTo>
                    <a:pt x="823704" y="2120899"/>
                  </a:lnTo>
                  <a:lnTo>
                    <a:pt x="822154" y="2120899"/>
                  </a:lnTo>
                  <a:lnTo>
                    <a:pt x="823028" y="2133599"/>
                  </a:lnTo>
                  <a:close/>
                </a:path>
                <a:path w="3322320" h="2451100">
                  <a:moveTo>
                    <a:pt x="557060" y="2133599"/>
                  </a:moveTo>
                  <a:lnTo>
                    <a:pt x="561943" y="2133599"/>
                  </a:lnTo>
                  <a:lnTo>
                    <a:pt x="558243" y="2120899"/>
                  </a:lnTo>
                  <a:lnTo>
                    <a:pt x="552881" y="2120899"/>
                  </a:lnTo>
                  <a:lnTo>
                    <a:pt x="557060" y="2133599"/>
                  </a:lnTo>
                  <a:close/>
                </a:path>
                <a:path w="3322320" h="2451100">
                  <a:moveTo>
                    <a:pt x="547892" y="2133599"/>
                  </a:moveTo>
                  <a:lnTo>
                    <a:pt x="542524" y="2120899"/>
                  </a:lnTo>
                  <a:lnTo>
                    <a:pt x="541926" y="2120899"/>
                  </a:lnTo>
                  <a:lnTo>
                    <a:pt x="547892" y="2133599"/>
                  </a:lnTo>
                  <a:close/>
                </a:path>
                <a:path w="3322320" h="2451100">
                  <a:moveTo>
                    <a:pt x="521988" y="2133599"/>
                  </a:moveTo>
                  <a:lnTo>
                    <a:pt x="542743" y="2133599"/>
                  </a:lnTo>
                  <a:lnTo>
                    <a:pt x="541926" y="2120899"/>
                  </a:lnTo>
                  <a:lnTo>
                    <a:pt x="517716" y="2120899"/>
                  </a:lnTo>
                  <a:lnTo>
                    <a:pt x="521988" y="2133599"/>
                  </a:lnTo>
                  <a:close/>
                </a:path>
                <a:path w="3322320" h="2451100">
                  <a:moveTo>
                    <a:pt x="504781" y="2133599"/>
                  </a:moveTo>
                  <a:lnTo>
                    <a:pt x="510594" y="2133599"/>
                  </a:lnTo>
                  <a:lnTo>
                    <a:pt x="507443" y="2120899"/>
                  </a:lnTo>
                  <a:lnTo>
                    <a:pt x="502495" y="2120899"/>
                  </a:lnTo>
                  <a:lnTo>
                    <a:pt x="504781" y="2133599"/>
                  </a:lnTo>
                  <a:close/>
                </a:path>
                <a:path w="3322320" h="2451100">
                  <a:moveTo>
                    <a:pt x="433069" y="2133599"/>
                  </a:moveTo>
                  <a:lnTo>
                    <a:pt x="500642" y="2133599"/>
                  </a:lnTo>
                  <a:lnTo>
                    <a:pt x="501313" y="2120899"/>
                  </a:lnTo>
                  <a:lnTo>
                    <a:pt x="433095" y="2120899"/>
                  </a:lnTo>
                  <a:lnTo>
                    <a:pt x="433069" y="2133599"/>
                  </a:lnTo>
                  <a:close/>
                </a:path>
                <a:path w="3322320" h="2451100">
                  <a:moveTo>
                    <a:pt x="432816" y="2133599"/>
                  </a:moveTo>
                  <a:lnTo>
                    <a:pt x="433069" y="2133599"/>
                  </a:lnTo>
                  <a:lnTo>
                    <a:pt x="426771" y="2120899"/>
                  </a:lnTo>
                  <a:lnTo>
                    <a:pt x="432816" y="2133599"/>
                  </a:lnTo>
                  <a:close/>
                </a:path>
                <a:path w="3322320" h="2451100">
                  <a:moveTo>
                    <a:pt x="847768" y="2133599"/>
                  </a:moveTo>
                  <a:lnTo>
                    <a:pt x="849788" y="2133599"/>
                  </a:lnTo>
                  <a:lnTo>
                    <a:pt x="845945" y="2126515"/>
                  </a:lnTo>
                  <a:lnTo>
                    <a:pt x="847768" y="2133599"/>
                  </a:lnTo>
                  <a:close/>
                </a:path>
                <a:path w="3322320" h="2451100">
                  <a:moveTo>
                    <a:pt x="2236267" y="2133599"/>
                  </a:moveTo>
                  <a:lnTo>
                    <a:pt x="2237983" y="2133599"/>
                  </a:lnTo>
                  <a:lnTo>
                    <a:pt x="2238160" y="2130927"/>
                  </a:lnTo>
                  <a:lnTo>
                    <a:pt x="2236267" y="2133599"/>
                  </a:lnTo>
                  <a:close/>
                </a:path>
                <a:path w="3322320" h="2451100">
                  <a:moveTo>
                    <a:pt x="2304079" y="2146299"/>
                  </a:moveTo>
                  <a:lnTo>
                    <a:pt x="2400200" y="2146299"/>
                  </a:lnTo>
                  <a:lnTo>
                    <a:pt x="2405535" y="2133599"/>
                  </a:lnTo>
                  <a:lnTo>
                    <a:pt x="2300611" y="2133599"/>
                  </a:lnTo>
                  <a:lnTo>
                    <a:pt x="2304079" y="2146299"/>
                  </a:lnTo>
                  <a:close/>
                </a:path>
                <a:path w="3322320" h="2451100">
                  <a:moveTo>
                    <a:pt x="2072580" y="2146299"/>
                  </a:moveTo>
                  <a:lnTo>
                    <a:pt x="2298957" y="2146299"/>
                  </a:lnTo>
                  <a:lnTo>
                    <a:pt x="2300611" y="2133599"/>
                  </a:lnTo>
                  <a:lnTo>
                    <a:pt x="2081276" y="2133599"/>
                  </a:lnTo>
                  <a:lnTo>
                    <a:pt x="2072580" y="2146299"/>
                  </a:lnTo>
                  <a:close/>
                </a:path>
                <a:path w="3322320" h="2451100">
                  <a:moveTo>
                    <a:pt x="2060914" y="2146299"/>
                  </a:moveTo>
                  <a:lnTo>
                    <a:pt x="2072580" y="2146299"/>
                  </a:lnTo>
                  <a:lnTo>
                    <a:pt x="2071949" y="2133599"/>
                  </a:lnTo>
                  <a:lnTo>
                    <a:pt x="2061618" y="2133599"/>
                  </a:lnTo>
                  <a:lnTo>
                    <a:pt x="2060914" y="2146299"/>
                  </a:lnTo>
                  <a:close/>
                </a:path>
                <a:path w="3322320" h="2451100">
                  <a:moveTo>
                    <a:pt x="1982259" y="2146299"/>
                  </a:moveTo>
                  <a:lnTo>
                    <a:pt x="2006635" y="2146299"/>
                  </a:lnTo>
                  <a:lnTo>
                    <a:pt x="2003245" y="2133599"/>
                  </a:lnTo>
                  <a:lnTo>
                    <a:pt x="1982226" y="2133599"/>
                  </a:lnTo>
                  <a:lnTo>
                    <a:pt x="1982259" y="2146299"/>
                  </a:lnTo>
                  <a:close/>
                </a:path>
                <a:path w="3322320" h="2451100">
                  <a:moveTo>
                    <a:pt x="1973064" y="2146299"/>
                  </a:moveTo>
                  <a:lnTo>
                    <a:pt x="1978538" y="2146299"/>
                  </a:lnTo>
                  <a:lnTo>
                    <a:pt x="1980844" y="2133599"/>
                  </a:lnTo>
                  <a:lnTo>
                    <a:pt x="1971164" y="2133599"/>
                  </a:lnTo>
                  <a:lnTo>
                    <a:pt x="1973064" y="2146299"/>
                  </a:lnTo>
                  <a:close/>
                </a:path>
                <a:path w="3322320" h="2451100">
                  <a:moveTo>
                    <a:pt x="1959378" y="2146299"/>
                  </a:moveTo>
                  <a:lnTo>
                    <a:pt x="1970074" y="2146299"/>
                  </a:lnTo>
                  <a:lnTo>
                    <a:pt x="1968460" y="2133599"/>
                  </a:lnTo>
                  <a:lnTo>
                    <a:pt x="1957611" y="2133599"/>
                  </a:lnTo>
                  <a:lnTo>
                    <a:pt x="1959378" y="2146299"/>
                  </a:lnTo>
                  <a:close/>
                </a:path>
                <a:path w="3322320" h="2451100">
                  <a:moveTo>
                    <a:pt x="1442485" y="2146299"/>
                  </a:moveTo>
                  <a:lnTo>
                    <a:pt x="1453522" y="2146299"/>
                  </a:lnTo>
                  <a:lnTo>
                    <a:pt x="1448336" y="2133599"/>
                  </a:lnTo>
                  <a:lnTo>
                    <a:pt x="1442485" y="2146299"/>
                  </a:lnTo>
                  <a:close/>
                </a:path>
                <a:path w="3322320" h="2451100">
                  <a:moveTo>
                    <a:pt x="1436446" y="2146299"/>
                  </a:moveTo>
                  <a:lnTo>
                    <a:pt x="1442485" y="2146299"/>
                  </a:lnTo>
                  <a:lnTo>
                    <a:pt x="1440339" y="2133599"/>
                  </a:lnTo>
                  <a:lnTo>
                    <a:pt x="1436446" y="2146299"/>
                  </a:lnTo>
                  <a:close/>
                </a:path>
                <a:path w="3322320" h="2451100">
                  <a:moveTo>
                    <a:pt x="1424222" y="2146299"/>
                  </a:moveTo>
                  <a:lnTo>
                    <a:pt x="1436446" y="2146299"/>
                  </a:lnTo>
                  <a:lnTo>
                    <a:pt x="1431443" y="2133599"/>
                  </a:lnTo>
                  <a:lnTo>
                    <a:pt x="1424222" y="2146299"/>
                  </a:lnTo>
                  <a:close/>
                </a:path>
                <a:path w="3322320" h="2451100">
                  <a:moveTo>
                    <a:pt x="1408264" y="2146299"/>
                  </a:moveTo>
                  <a:lnTo>
                    <a:pt x="1410994" y="2146299"/>
                  </a:lnTo>
                  <a:lnTo>
                    <a:pt x="1410350" y="2133599"/>
                  </a:lnTo>
                  <a:lnTo>
                    <a:pt x="1408264" y="2146299"/>
                  </a:lnTo>
                  <a:close/>
                </a:path>
                <a:path w="3322320" h="2451100">
                  <a:moveTo>
                    <a:pt x="1407656" y="2134129"/>
                  </a:moveTo>
                  <a:lnTo>
                    <a:pt x="1408011" y="2133599"/>
                  </a:lnTo>
                  <a:lnTo>
                    <a:pt x="1407672" y="2133599"/>
                  </a:lnTo>
                  <a:lnTo>
                    <a:pt x="1407656" y="2134129"/>
                  </a:lnTo>
                  <a:close/>
                </a:path>
                <a:path w="3322320" h="2451100">
                  <a:moveTo>
                    <a:pt x="1396411" y="2146299"/>
                  </a:moveTo>
                  <a:lnTo>
                    <a:pt x="1400743" y="2133599"/>
                  </a:lnTo>
                  <a:lnTo>
                    <a:pt x="1396111" y="2143384"/>
                  </a:lnTo>
                  <a:lnTo>
                    <a:pt x="1396411" y="2146299"/>
                  </a:lnTo>
                  <a:close/>
                </a:path>
                <a:path w="3322320" h="2451100">
                  <a:moveTo>
                    <a:pt x="1358137" y="2146299"/>
                  </a:moveTo>
                  <a:lnTo>
                    <a:pt x="1394730" y="2146299"/>
                  </a:lnTo>
                  <a:lnTo>
                    <a:pt x="1396111" y="2143384"/>
                  </a:lnTo>
                  <a:lnTo>
                    <a:pt x="1395102" y="2133599"/>
                  </a:lnTo>
                  <a:lnTo>
                    <a:pt x="1355240" y="2133599"/>
                  </a:lnTo>
                  <a:lnTo>
                    <a:pt x="1358137" y="2146299"/>
                  </a:lnTo>
                  <a:close/>
                </a:path>
                <a:path w="3322320" h="2451100">
                  <a:moveTo>
                    <a:pt x="1261989" y="2146299"/>
                  </a:moveTo>
                  <a:lnTo>
                    <a:pt x="1351952" y="2146299"/>
                  </a:lnTo>
                  <a:lnTo>
                    <a:pt x="1355240" y="2133599"/>
                  </a:lnTo>
                  <a:lnTo>
                    <a:pt x="1262202" y="2133599"/>
                  </a:lnTo>
                  <a:lnTo>
                    <a:pt x="1261989" y="2146299"/>
                  </a:lnTo>
                  <a:close/>
                </a:path>
                <a:path w="3322320" h="2451100">
                  <a:moveTo>
                    <a:pt x="1254360" y="2144534"/>
                  </a:moveTo>
                  <a:lnTo>
                    <a:pt x="1258667" y="2133599"/>
                  </a:lnTo>
                  <a:lnTo>
                    <a:pt x="1248506" y="2133599"/>
                  </a:lnTo>
                  <a:lnTo>
                    <a:pt x="1254360" y="2144534"/>
                  </a:lnTo>
                  <a:close/>
                </a:path>
                <a:path w="3322320" h="2451100">
                  <a:moveTo>
                    <a:pt x="1218659" y="2146299"/>
                  </a:moveTo>
                  <a:lnTo>
                    <a:pt x="1229389" y="2146299"/>
                  </a:lnTo>
                  <a:lnTo>
                    <a:pt x="1226784" y="2133599"/>
                  </a:lnTo>
                  <a:lnTo>
                    <a:pt x="1220393" y="2133599"/>
                  </a:lnTo>
                  <a:lnTo>
                    <a:pt x="1218659" y="2146299"/>
                  </a:lnTo>
                  <a:close/>
                </a:path>
                <a:path w="3322320" h="2451100">
                  <a:moveTo>
                    <a:pt x="1212547" y="2146299"/>
                  </a:moveTo>
                  <a:lnTo>
                    <a:pt x="1218659" y="2146299"/>
                  </a:lnTo>
                  <a:lnTo>
                    <a:pt x="1208694" y="2133599"/>
                  </a:lnTo>
                  <a:lnTo>
                    <a:pt x="1208725" y="2136223"/>
                  </a:lnTo>
                  <a:lnTo>
                    <a:pt x="1212547" y="2146299"/>
                  </a:lnTo>
                  <a:close/>
                </a:path>
                <a:path w="3322320" h="2451100">
                  <a:moveTo>
                    <a:pt x="1157511" y="2146299"/>
                  </a:moveTo>
                  <a:lnTo>
                    <a:pt x="1208846" y="2146299"/>
                  </a:lnTo>
                  <a:lnTo>
                    <a:pt x="1208725" y="2136223"/>
                  </a:lnTo>
                  <a:lnTo>
                    <a:pt x="1207730" y="2133599"/>
                  </a:lnTo>
                  <a:lnTo>
                    <a:pt x="1163304" y="2133599"/>
                  </a:lnTo>
                  <a:lnTo>
                    <a:pt x="1157511" y="2146299"/>
                  </a:lnTo>
                  <a:close/>
                </a:path>
                <a:path w="3322320" h="2451100">
                  <a:moveTo>
                    <a:pt x="1136105" y="2146299"/>
                  </a:moveTo>
                  <a:lnTo>
                    <a:pt x="1144150" y="2146299"/>
                  </a:lnTo>
                  <a:lnTo>
                    <a:pt x="1146110" y="2133599"/>
                  </a:lnTo>
                  <a:lnTo>
                    <a:pt x="1129740" y="2133599"/>
                  </a:lnTo>
                  <a:lnTo>
                    <a:pt x="1130079" y="2135703"/>
                  </a:lnTo>
                  <a:lnTo>
                    <a:pt x="1136105" y="2146299"/>
                  </a:lnTo>
                  <a:close/>
                </a:path>
                <a:path w="3322320" h="2451100">
                  <a:moveTo>
                    <a:pt x="1130079" y="2135703"/>
                  </a:moveTo>
                  <a:lnTo>
                    <a:pt x="1129740" y="2133599"/>
                  </a:lnTo>
                  <a:lnTo>
                    <a:pt x="1128883" y="2133599"/>
                  </a:lnTo>
                  <a:lnTo>
                    <a:pt x="1130079" y="2135703"/>
                  </a:lnTo>
                  <a:close/>
                </a:path>
                <a:path w="3322320" h="2451100">
                  <a:moveTo>
                    <a:pt x="1128478" y="2146299"/>
                  </a:moveTo>
                  <a:lnTo>
                    <a:pt x="1131786" y="2146299"/>
                  </a:lnTo>
                  <a:lnTo>
                    <a:pt x="1130079" y="2135703"/>
                  </a:lnTo>
                  <a:lnTo>
                    <a:pt x="1128883" y="2133599"/>
                  </a:lnTo>
                  <a:lnTo>
                    <a:pt x="1125169" y="2133599"/>
                  </a:lnTo>
                  <a:lnTo>
                    <a:pt x="1128478" y="2146299"/>
                  </a:lnTo>
                  <a:close/>
                </a:path>
                <a:path w="3322320" h="2451100">
                  <a:moveTo>
                    <a:pt x="1119828" y="2146299"/>
                  </a:moveTo>
                  <a:lnTo>
                    <a:pt x="1125169" y="2133599"/>
                  </a:lnTo>
                  <a:lnTo>
                    <a:pt x="1118333" y="2133599"/>
                  </a:lnTo>
                  <a:lnTo>
                    <a:pt x="1119828" y="2146299"/>
                  </a:lnTo>
                  <a:close/>
                </a:path>
                <a:path w="3322320" h="2451100">
                  <a:moveTo>
                    <a:pt x="1115663" y="2144866"/>
                  </a:moveTo>
                  <a:lnTo>
                    <a:pt x="1118333" y="2133599"/>
                  </a:lnTo>
                  <a:lnTo>
                    <a:pt x="1114572" y="2133599"/>
                  </a:lnTo>
                  <a:lnTo>
                    <a:pt x="1115663" y="2144866"/>
                  </a:lnTo>
                  <a:close/>
                </a:path>
                <a:path w="3322320" h="2451100">
                  <a:moveTo>
                    <a:pt x="1106082" y="2146299"/>
                  </a:moveTo>
                  <a:lnTo>
                    <a:pt x="1114858" y="2146299"/>
                  </a:lnTo>
                  <a:lnTo>
                    <a:pt x="1108075" y="2133599"/>
                  </a:lnTo>
                  <a:lnTo>
                    <a:pt x="1105969" y="2133599"/>
                  </a:lnTo>
                  <a:lnTo>
                    <a:pt x="1106082" y="2146299"/>
                  </a:lnTo>
                  <a:close/>
                </a:path>
                <a:path w="3322320" h="2451100">
                  <a:moveTo>
                    <a:pt x="1098588" y="2146299"/>
                  </a:moveTo>
                  <a:lnTo>
                    <a:pt x="1101870" y="2146299"/>
                  </a:lnTo>
                  <a:lnTo>
                    <a:pt x="1100508" y="2133599"/>
                  </a:lnTo>
                  <a:lnTo>
                    <a:pt x="1098960" y="2133599"/>
                  </a:lnTo>
                  <a:lnTo>
                    <a:pt x="1098588" y="2146299"/>
                  </a:lnTo>
                  <a:close/>
                </a:path>
                <a:path w="3322320" h="2451100">
                  <a:moveTo>
                    <a:pt x="1081247" y="2146299"/>
                  </a:moveTo>
                  <a:lnTo>
                    <a:pt x="1087107" y="2146299"/>
                  </a:lnTo>
                  <a:lnTo>
                    <a:pt x="1089805" y="2133599"/>
                  </a:lnTo>
                  <a:lnTo>
                    <a:pt x="1081247" y="2146299"/>
                  </a:lnTo>
                  <a:close/>
                </a:path>
                <a:path w="3322320" h="2451100">
                  <a:moveTo>
                    <a:pt x="948022" y="2146299"/>
                  </a:moveTo>
                  <a:lnTo>
                    <a:pt x="1081247" y="2146299"/>
                  </a:lnTo>
                  <a:lnTo>
                    <a:pt x="1073278" y="2133599"/>
                  </a:lnTo>
                  <a:lnTo>
                    <a:pt x="947523" y="2133599"/>
                  </a:lnTo>
                  <a:lnTo>
                    <a:pt x="948022" y="2146299"/>
                  </a:lnTo>
                  <a:close/>
                </a:path>
                <a:path w="3322320" h="2451100">
                  <a:moveTo>
                    <a:pt x="941252" y="2146299"/>
                  </a:moveTo>
                  <a:lnTo>
                    <a:pt x="945218" y="2146299"/>
                  </a:lnTo>
                  <a:lnTo>
                    <a:pt x="947523" y="2133599"/>
                  </a:lnTo>
                  <a:lnTo>
                    <a:pt x="942388" y="2133599"/>
                  </a:lnTo>
                  <a:lnTo>
                    <a:pt x="941252" y="2146299"/>
                  </a:lnTo>
                  <a:close/>
                </a:path>
                <a:path w="3322320" h="2451100">
                  <a:moveTo>
                    <a:pt x="821532" y="2146299"/>
                  </a:moveTo>
                  <a:lnTo>
                    <a:pt x="932489" y="2146299"/>
                  </a:lnTo>
                  <a:lnTo>
                    <a:pt x="932442" y="2133599"/>
                  </a:lnTo>
                  <a:lnTo>
                    <a:pt x="815785" y="2133599"/>
                  </a:lnTo>
                  <a:lnTo>
                    <a:pt x="821532" y="2146299"/>
                  </a:lnTo>
                  <a:close/>
                </a:path>
                <a:path w="3322320" h="2451100">
                  <a:moveTo>
                    <a:pt x="812557" y="2146299"/>
                  </a:moveTo>
                  <a:lnTo>
                    <a:pt x="817566" y="2146299"/>
                  </a:lnTo>
                  <a:lnTo>
                    <a:pt x="813580" y="2133599"/>
                  </a:lnTo>
                  <a:lnTo>
                    <a:pt x="812557" y="2146299"/>
                  </a:lnTo>
                  <a:close/>
                </a:path>
                <a:path w="3322320" h="2451100">
                  <a:moveTo>
                    <a:pt x="811142" y="2146299"/>
                  </a:moveTo>
                  <a:lnTo>
                    <a:pt x="812557" y="2146299"/>
                  </a:lnTo>
                  <a:lnTo>
                    <a:pt x="810869" y="2133599"/>
                  </a:lnTo>
                  <a:lnTo>
                    <a:pt x="805873" y="2133599"/>
                  </a:lnTo>
                  <a:lnTo>
                    <a:pt x="811142" y="2146299"/>
                  </a:lnTo>
                  <a:close/>
                </a:path>
                <a:path w="3322320" h="2451100">
                  <a:moveTo>
                    <a:pt x="424186" y="2146299"/>
                  </a:moveTo>
                  <a:lnTo>
                    <a:pt x="539514" y="2146299"/>
                  </a:lnTo>
                  <a:lnTo>
                    <a:pt x="539036" y="2133599"/>
                  </a:lnTo>
                  <a:lnTo>
                    <a:pt x="424890" y="2133599"/>
                  </a:lnTo>
                  <a:lnTo>
                    <a:pt x="424186" y="2146299"/>
                  </a:lnTo>
                  <a:close/>
                </a:path>
                <a:path w="3322320" h="2451100">
                  <a:moveTo>
                    <a:pt x="1399501" y="2146299"/>
                  </a:moveTo>
                  <a:lnTo>
                    <a:pt x="1407280" y="2146299"/>
                  </a:lnTo>
                  <a:lnTo>
                    <a:pt x="1407656" y="2134129"/>
                  </a:lnTo>
                  <a:lnTo>
                    <a:pt x="1399501" y="2146299"/>
                  </a:lnTo>
                  <a:close/>
                </a:path>
                <a:path w="3322320" h="2451100">
                  <a:moveTo>
                    <a:pt x="1208846" y="2146299"/>
                  </a:moveTo>
                  <a:lnTo>
                    <a:pt x="1212547" y="2146299"/>
                  </a:lnTo>
                  <a:lnTo>
                    <a:pt x="1208725" y="2136223"/>
                  </a:lnTo>
                  <a:lnTo>
                    <a:pt x="1208846" y="2146299"/>
                  </a:lnTo>
                  <a:close/>
                </a:path>
                <a:path w="3322320" h="2451100">
                  <a:moveTo>
                    <a:pt x="1253665" y="2146299"/>
                  </a:moveTo>
                  <a:lnTo>
                    <a:pt x="1255306" y="2146299"/>
                  </a:lnTo>
                  <a:lnTo>
                    <a:pt x="1254360" y="2144534"/>
                  </a:lnTo>
                  <a:lnTo>
                    <a:pt x="1253665" y="2146299"/>
                  </a:lnTo>
                  <a:close/>
                </a:path>
                <a:path w="3322320" h="2451100">
                  <a:moveTo>
                    <a:pt x="1115323" y="2146299"/>
                  </a:moveTo>
                  <a:lnTo>
                    <a:pt x="1115801" y="2146299"/>
                  </a:lnTo>
                  <a:lnTo>
                    <a:pt x="1115663" y="2144866"/>
                  </a:lnTo>
                  <a:lnTo>
                    <a:pt x="1115323" y="2146299"/>
                  </a:lnTo>
                  <a:close/>
                </a:path>
                <a:path w="3322320" h="2451100">
                  <a:moveTo>
                    <a:pt x="2301296" y="2158999"/>
                  </a:moveTo>
                  <a:lnTo>
                    <a:pt x="2376156" y="2158999"/>
                  </a:lnTo>
                  <a:lnTo>
                    <a:pt x="2381750" y="2146299"/>
                  </a:lnTo>
                  <a:lnTo>
                    <a:pt x="2301814" y="2146299"/>
                  </a:lnTo>
                  <a:lnTo>
                    <a:pt x="2301296" y="2158999"/>
                  </a:lnTo>
                  <a:close/>
                </a:path>
                <a:path w="3322320" h="2451100">
                  <a:moveTo>
                    <a:pt x="2173112" y="2158999"/>
                  </a:moveTo>
                  <a:lnTo>
                    <a:pt x="2298206" y="2158999"/>
                  </a:lnTo>
                  <a:lnTo>
                    <a:pt x="2297555" y="2146299"/>
                  </a:lnTo>
                  <a:lnTo>
                    <a:pt x="2175617" y="2146299"/>
                  </a:lnTo>
                  <a:lnTo>
                    <a:pt x="2173112" y="2158999"/>
                  </a:lnTo>
                  <a:close/>
                </a:path>
                <a:path w="3322320" h="2451100">
                  <a:moveTo>
                    <a:pt x="2005565" y="2158999"/>
                  </a:moveTo>
                  <a:lnTo>
                    <a:pt x="2160689" y="2158999"/>
                  </a:lnTo>
                  <a:lnTo>
                    <a:pt x="2170581" y="2146299"/>
                  </a:lnTo>
                  <a:lnTo>
                    <a:pt x="2004841" y="2146299"/>
                  </a:lnTo>
                  <a:lnTo>
                    <a:pt x="2005565" y="2158999"/>
                  </a:lnTo>
                  <a:close/>
                </a:path>
                <a:path w="3322320" h="2451100">
                  <a:moveTo>
                    <a:pt x="1966002" y="2158999"/>
                  </a:moveTo>
                  <a:lnTo>
                    <a:pt x="1995812" y="2158999"/>
                  </a:lnTo>
                  <a:lnTo>
                    <a:pt x="1997612" y="2146299"/>
                  </a:lnTo>
                  <a:lnTo>
                    <a:pt x="1966653" y="2146299"/>
                  </a:lnTo>
                  <a:lnTo>
                    <a:pt x="1966002" y="2158999"/>
                  </a:lnTo>
                  <a:close/>
                </a:path>
                <a:path w="3322320" h="2451100">
                  <a:moveTo>
                    <a:pt x="1960454" y="2158999"/>
                  </a:moveTo>
                  <a:lnTo>
                    <a:pt x="1965537" y="2158999"/>
                  </a:lnTo>
                  <a:lnTo>
                    <a:pt x="1962926" y="2146299"/>
                  </a:lnTo>
                  <a:lnTo>
                    <a:pt x="1961285" y="2146299"/>
                  </a:lnTo>
                  <a:lnTo>
                    <a:pt x="1960454" y="2158999"/>
                  </a:lnTo>
                  <a:close/>
                </a:path>
                <a:path w="3322320" h="2451100">
                  <a:moveTo>
                    <a:pt x="1949319" y="2158999"/>
                  </a:moveTo>
                  <a:lnTo>
                    <a:pt x="1960062" y="2158999"/>
                  </a:lnTo>
                  <a:lnTo>
                    <a:pt x="1948396" y="2146299"/>
                  </a:lnTo>
                  <a:lnTo>
                    <a:pt x="1948432" y="2153919"/>
                  </a:lnTo>
                  <a:lnTo>
                    <a:pt x="1949319" y="2158999"/>
                  </a:lnTo>
                  <a:close/>
                </a:path>
                <a:path w="3322320" h="2451100">
                  <a:moveTo>
                    <a:pt x="1944091" y="2158999"/>
                  </a:moveTo>
                  <a:lnTo>
                    <a:pt x="1948456" y="2158999"/>
                  </a:lnTo>
                  <a:lnTo>
                    <a:pt x="1948432" y="2153919"/>
                  </a:lnTo>
                  <a:lnTo>
                    <a:pt x="1947100" y="2146299"/>
                  </a:lnTo>
                  <a:lnTo>
                    <a:pt x="1944091" y="2158999"/>
                  </a:lnTo>
                  <a:close/>
                </a:path>
                <a:path w="3322320" h="2451100">
                  <a:moveTo>
                    <a:pt x="1916001" y="2158999"/>
                  </a:moveTo>
                  <a:lnTo>
                    <a:pt x="1934306" y="2158999"/>
                  </a:lnTo>
                  <a:lnTo>
                    <a:pt x="1933344" y="2146299"/>
                  </a:lnTo>
                  <a:lnTo>
                    <a:pt x="1921396" y="2146299"/>
                  </a:lnTo>
                  <a:lnTo>
                    <a:pt x="1916001" y="2158999"/>
                  </a:lnTo>
                  <a:close/>
                </a:path>
                <a:path w="3322320" h="2451100">
                  <a:moveTo>
                    <a:pt x="1853486" y="2158999"/>
                  </a:moveTo>
                  <a:lnTo>
                    <a:pt x="1862706" y="2158999"/>
                  </a:lnTo>
                  <a:lnTo>
                    <a:pt x="1856383" y="2146299"/>
                  </a:lnTo>
                  <a:lnTo>
                    <a:pt x="1853486" y="2158999"/>
                  </a:lnTo>
                  <a:close/>
                </a:path>
                <a:path w="3322320" h="2451100">
                  <a:moveTo>
                    <a:pt x="1737864" y="2158999"/>
                  </a:moveTo>
                  <a:lnTo>
                    <a:pt x="1744435" y="2158999"/>
                  </a:lnTo>
                  <a:lnTo>
                    <a:pt x="1742222" y="2146299"/>
                  </a:lnTo>
                  <a:lnTo>
                    <a:pt x="1737864" y="2158999"/>
                  </a:lnTo>
                  <a:close/>
                </a:path>
                <a:path w="3322320" h="2451100">
                  <a:moveTo>
                    <a:pt x="1486619" y="2158999"/>
                  </a:moveTo>
                  <a:lnTo>
                    <a:pt x="1495681" y="2158999"/>
                  </a:lnTo>
                  <a:lnTo>
                    <a:pt x="1490625" y="2146299"/>
                  </a:lnTo>
                  <a:lnTo>
                    <a:pt x="1483982" y="2146299"/>
                  </a:lnTo>
                  <a:lnTo>
                    <a:pt x="1486619" y="2158999"/>
                  </a:lnTo>
                  <a:close/>
                </a:path>
                <a:path w="3322320" h="2451100">
                  <a:moveTo>
                    <a:pt x="1467246" y="2158999"/>
                  </a:moveTo>
                  <a:lnTo>
                    <a:pt x="1479537" y="2158999"/>
                  </a:lnTo>
                  <a:lnTo>
                    <a:pt x="1480534" y="2146299"/>
                  </a:lnTo>
                  <a:lnTo>
                    <a:pt x="1466888" y="2146299"/>
                  </a:lnTo>
                  <a:lnTo>
                    <a:pt x="1467246" y="2158999"/>
                  </a:lnTo>
                  <a:close/>
                </a:path>
                <a:path w="3322320" h="2451100">
                  <a:moveTo>
                    <a:pt x="1461507" y="2158999"/>
                  </a:moveTo>
                  <a:lnTo>
                    <a:pt x="1463244" y="2158999"/>
                  </a:lnTo>
                  <a:lnTo>
                    <a:pt x="1465561" y="2146299"/>
                  </a:lnTo>
                  <a:lnTo>
                    <a:pt x="1461918" y="2146299"/>
                  </a:lnTo>
                  <a:lnTo>
                    <a:pt x="1461507" y="2158999"/>
                  </a:lnTo>
                  <a:close/>
                </a:path>
                <a:path w="3322320" h="2451100">
                  <a:moveTo>
                    <a:pt x="1454573" y="2156306"/>
                  </a:moveTo>
                  <a:lnTo>
                    <a:pt x="1460064" y="2146299"/>
                  </a:lnTo>
                  <a:lnTo>
                    <a:pt x="1454218" y="2146299"/>
                  </a:lnTo>
                  <a:lnTo>
                    <a:pt x="1454046" y="2148243"/>
                  </a:lnTo>
                  <a:lnTo>
                    <a:pt x="1454573" y="2156306"/>
                  </a:lnTo>
                  <a:close/>
                </a:path>
                <a:path w="3322320" h="2451100">
                  <a:moveTo>
                    <a:pt x="1453332" y="2156317"/>
                  </a:moveTo>
                  <a:lnTo>
                    <a:pt x="1454046" y="2148243"/>
                  </a:lnTo>
                  <a:lnTo>
                    <a:pt x="1453919" y="2146299"/>
                  </a:lnTo>
                  <a:lnTo>
                    <a:pt x="1448039" y="2146299"/>
                  </a:lnTo>
                  <a:lnTo>
                    <a:pt x="1453332" y="2156317"/>
                  </a:lnTo>
                  <a:close/>
                </a:path>
                <a:path w="3322320" h="2451100">
                  <a:moveTo>
                    <a:pt x="1423617" y="2158999"/>
                  </a:moveTo>
                  <a:lnTo>
                    <a:pt x="1426507" y="2158999"/>
                  </a:lnTo>
                  <a:lnTo>
                    <a:pt x="1427603" y="2146299"/>
                  </a:lnTo>
                  <a:lnTo>
                    <a:pt x="1423630" y="2146299"/>
                  </a:lnTo>
                  <a:lnTo>
                    <a:pt x="1423617" y="2158999"/>
                  </a:lnTo>
                  <a:close/>
                </a:path>
                <a:path w="3322320" h="2451100">
                  <a:moveTo>
                    <a:pt x="1400278" y="2158999"/>
                  </a:moveTo>
                  <a:lnTo>
                    <a:pt x="1401700" y="2158999"/>
                  </a:lnTo>
                  <a:lnTo>
                    <a:pt x="1402523" y="2146299"/>
                  </a:lnTo>
                  <a:lnTo>
                    <a:pt x="1392990" y="2146299"/>
                  </a:lnTo>
                  <a:lnTo>
                    <a:pt x="1400278" y="2158999"/>
                  </a:lnTo>
                  <a:close/>
                </a:path>
                <a:path w="3322320" h="2451100">
                  <a:moveTo>
                    <a:pt x="1366348" y="2158999"/>
                  </a:moveTo>
                  <a:lnTo>
                    <a:pt x="1379583" y="2158999"/>
                  </a:lnTo>
                  <a:lnTo>
                    <a:pt x="1383596" y="2146299"/>
                  </a:lnTo>
                  <a:lnTo>
                    <a:pt x="1365425" y="2146299"/>
                  </a:lnTo>
                  <a:lnTo>
                    <a:pt x="1366348" y="2158999"/>
                  </a:lnTo>
                  <a:close/>
                </a:path>
                <a:path w="3322320" h="2451100">
                  <a:moveTo>
                    <a:pt x="1347487" y="2158999"/>
                  </a:moveTo>
                  <a:lnTo>
                    <a:pt x="1351108" y="2146299"/>
                  </a:lnTo>
                  <a:lnTo>
                    <a:pt x="1342910" y="2146299"/>
                  </a:lnTo>
                  <a:lnTo>
                    <a:pt x="1347487" y="2158999"/>
                  </a:lnTo>
                  <a:close/>
                </a:path>
                <a:path w="3322320" h="2451100">
                  <a:moveTo>
                    <a:pt x="1309611" y="2158999"/>
                  </a:moveTo>
                  <a:lnTo>
                    <a:pt x="1331795" y="2158999"/>
                  </a:lnTo>
                  <a:lnTo>
                    <a:pt x="1339428" y="2146299"/>
                  </a:lnTo>
                  <a:lnTo>
                    <a:pt x="1306588" y="2146299"/>
                  </a:lnTo>
                  <a:lnTo>
                    <a:pt x="1309611" y="2158999"/>
                  </a:lnTo>
                  <a:close/>
                </a:path>
                <a:path w="3322320" h="2451100">
                  <a:moveTo>
                    <a:pt x="1299254" y="2158999"/>
                  </a:moveTo>
                  <a:lnTo>
                    <a:pt x="1304017" y="2158999"/>
                  </a:lnTo>
                  <a:lnTo>
                    <a:pt x="1302928" y="2146299"/>
                  </a:lnTo>
                  <a:lnTo>
                    <a:pt x="1299832" y="2146299"/>
                  </a:lnTo>
                  <a:lnTo>
                    <a:pt x="1299254" y="2158999"/>
                  </a:lnTo>
                  <a:close/>
                </a:path>
                <a:path w="3322320" h="2451100">
                  <a:moveTo>
                    <a:pt x="1294051" y="2158999"/>
                  </a:moveTo>
                  <a:lnTo>
                    <a:pt x="1299254" y="2158999"/>
                  </a:lnTo>
                  <a:lnTo>
                    <a:pt x="1294809" y="2146299"/>
                  </a:lnTo>
                  <a:lnTo>
                    <a:pt x="1294051" y="2158999"/>
                  </a:lnTo>
                  <a:close/>
                </a:path>
                <a:path w="3322320" h="2451100">
                  <a:moveTo>
                    <a:pt x="1279203" y="2158999"/>
                  </a:moveTo>
                  <a:lnTo>
                    <a:pt x="1289860" y="2158999"/>
                  </a:lnTo>
                  <a:lnTo>
                    <a:pt x="1287534" y="2146299"/>
                  </a:lnTo>
                  <a:lnTo>
                    <a:pt x="1282950" y="2146299"/>
                  </a:lnTo>
                  <a:lnTo>
                    <a:pt x="1279203" y="2158999"/>
                  </a:lnTo>
                  <a:close/>
                </a:path>
                <a:path w="3322320" h="2451100">
                  <a:moveTo>
                    <a:pt x="1217908" y="2158999"/>
                  </a:moveTo>
                  <a:lnTo>
                    <a:pt x="1279203" y="2158999"/>
                  </a:lnTo>
                  <a:lnTo>
                    <a:pt x="1276526" y="2146299"/>
                  </a:lnTo>
                  <a:lnTo>
                    <a:pt x="1217444" y="2146299"/>
                  </a:lnTo>
                  <a:lnTo>
                    <a:pt x="1217908" y="2158999"/>
                  </a:lnTo>
                  <a:close/>
                </a:path>
                <a:path w="3322320" h="2451100">
                  <a:moveTo>
                    <a:pt x="1208807" y="2158999"/>
                  </a:moveTo>
                  <a:lnTo>
                    <a:pt x="1217390" y="2158999"/>
                  </a:lnTo>
                  <a:lnTo>
                    <a:pt x="1213165" y="2146299"/>
                  </a:lnTo>
                  <a:lnTo>
                    <a:pt x="1208807" y="2158999"/>
                  </a:lnTo>
                  <a:close/>
                </a:path>
                <a:path w="3322320" h="2451100">
                  <a:moveTo>
                    <a:pt x="1186114" y="2158999"/>
                  </a:moveTo>
                  <a:lnTo>
                    <a:pt x="1192476" y="2158999"/>
                  </a:lnTo>
                  <a:lnTo>
                    <a:pt x="1188118" y="2146299"/>
                  </a:lnTo>
                  <a:lnTo>
                    <a:pt x="1179293" y="2146299"/>
                  </a:lnTo>
                  <a:lnTo>
                    <a:pt x="1186114" y="2158999"/>
                  </a:lnTo>
                  <a:close/>
                </a:path>
                <a:path w="3322320" h="2451100">
                  <a:moveTo>
                    <a:pt x="1098707" y="2158999"/>
                  </a:moveTo>
                  <a:lnTo>
                    <a:pt x="1132972" y="2158999"/>
                  </a:lnTo>
                  <a:lnTo>
                    <a:pt x="1127299" y="2146299"/>
                  </a:lnTo>
                  <a:lnTo>
                    <a:pt x="1096960" y="2146299"/>
                  </a:lnTo>
                  <a:lnTo>
                    <a:pt x="1098707" y="2158999"/>
                  </a:lnTo>
                  <a:close/>
                </a:path>
                <a:path w="3322320" h="2451100">
                  <a:moveTo>
                    <a:pt x="1092549" y="2158999"/>
                  </a:moveTo>
                  <a:lnTo>
                    <a:pt x="1096960" y="2146299"/>
                  </a:lnTo>
                  <a:lnTo>
                    <a:pt x="1086895" y="2146299"/>
                  </a:lnTo>
                  <a:lnTo>
                    <a:pt x="1092549" y="2158999"/>
                  </a:lnTo>
                  <a:close/>
                </a:path>
                <a:path w="3322320" h="2451100">
                  <a:moveTo>
                    <a:pt x="951118" y="2158999"/>
                  </a:moveTo>
                  <a:lnTo>
                    <a:pt x="1091001" y="2158999"/>
                  </a:lnTo>
                  <a:lnTo>
                    <a:pt x="1083314" y="2146299"/>
                  </a:lnTo>
                  <a:lnTo>
                    <a:pt x="951503" y="2146299"/>
                  </a:lnTo>
                  <a:lnTo>
                    <a:pt x="951118" y="2158999"/>
                  </a:lnTo>
                  <a:close/>
                </a:path>
                <a:path w="3322320" h="2451100">
                  <a:moveTo>
                    <a:pt x="823213" y="2158999"/>
                  </a:moveTo>
                  <a:lnTo>
                    <a:pt x="924642" y="2158999"/>
                  </a:lnTo>
                  <a:lnTo>
                    <a:pt x="927592" y="2146299"/>
                  </a:lnTo>
                  <a:lnTo>
                    <a:pt x="818436" y="2146299"/>
                  </a:lnTo>
                  <a:lnTo>
                    <a:pt x="823213" y="2158999"/>
                  </a:lnTo>
                  <a:close/>
                </a:path>
                <a:path w="3322320" h="2451100">
                  <a:moveTo>
                    <a:pt x="802837" y="2158999"/>
                  </a:moveTo>
                  <a:lnTo>
                    <a:pt x="818031" y="2158999"/>
                  </a:lnTo>
                  <a:lnTo>
                    <a:pt x="817114" y="2146299"/>
                  </a:lnTo>
                  <a:lnTo>
                    <a:pt x="800140" y="2146299"/>
                  </a:lnTo>
                  <a:lnTo>
                    <a:pt x="802837" y="2158999"/>
                  </a:lnTo>
                  <a:close/>
                </a:path>
                <a:path w="3322320" h="2451100">
                  <a:moveTo>
                    <a:pt x="800312" y="2158999"/>
                  </a:moveTo>
                  <a:lnTo>
                    <a:pt x="797157" y="2146299"/>
                  </a:lnTo>
                  <a:lnTo>
                    <a:pt x="796784" y="2146299"/>
                  </a:lnTo>
                  <a:lnTo>
                    <a:pt x="800312" y="2158999"/>
                  </a:lnTo>
                  <a:close/>
                </a:path>
                <a:path w="3322320" h="2451100">
                  <a:moveTo>
                    <a:pt x="792533" y="2158999"/>
                  </a:moveTo>
                  <a:lnTo>
                    <a:pt x="795934" y="2158999"/>
                  </a:lnTo>
                  <a:lnTo>
                    <a:pt x="796100" y="2146299"/>
                  </a:lnTo>
                  <a:lnTo>
                    <a:pt x="789490" y="2146299"/>
                  </a:lnTo>
                  <a:lnTo>
                    <a:pt x="792533" y="2158999"/>
                  </a:lnTo>
                  <a:close/>
                </a:path>
                <a:path w="3322320" h="2451100">
                  <a:moveTo>
                    <a:pt x="535322" y="2158999"/>
                  </a:moveTo>
                  <a:lnTo>
                    <a:pt x="528672" y="2146299"/>
                  </a:lnTo>
                  <a:lnTo>
                    <a:pt x="527396" y="2146299"/>
                  </a:lnTo>
                  <a:lnTo>
                    <a:pt x="535322" y="2158999"/>
                  </a:lnTo>
                  <a:close/>
                </a:path>
                <a:path w="3322320" h="2451100">
                  <a:moveTo>
                    <a:pt x="502708" y="2158999"/>
                  </a:moveTo>
                  <a:lnTo>
                    <a:pt x="531103" y="2158999"/>
                  </a:lnTo>
                  <a:lnTo>
                    <a:pt x="527396" y="2146299"/>
                  </a:lnTo>
                  <a:lnTo>
                    <a:pt x="498808" y="2146299"/>
                  </a:lnTo>
                  <a:lnTo>
                    <a:pt x="500345" y="2152960"/>
                  </a:lnTo>
                  <a:lnTo>
                    <a:pt x="502708" y="2158999"/>
                  </a:lnTo>
                  <a:close/>
                </a:path>
                <a:path w="3322320" h="2451100">
                  <a:moveTo>
                    <a:pt x="500345" y="2152960"/>
                  </a:moveTo>
                  <a:lnTo>
                    <a:pt x="498808" y="2146299"/>
                  </a:lnTo>
                  <a:lnTo>
                    <a:pt x="497738" y="2146299"/>
                  </a:lnTo>
                  <a:lnTo>
                    <a:pt x="500345" y="2152960"/>
                  </a:lnTo>
                  <a:close/>
                </a:path>
                <a:path w="3322320" h="2451100">
                  <a:moveTo>
                    <a:pt x="493546" y="2158999"/>
                  </a:moveTo>
                  <a:lnTo>
                    <a:pt x="501738" y="2158999"/>
                  </a:lnTo>
                  <a:lnTo>
                    <a:pt x="500345" y="2152960"/>
                  </a:lnTo>
                  <a:lnTo>
                    <a:pt x="497738" y="2146299"/>
                  </a:lnTo>
                  <a:lnTo>
                    <a:pt x="492078" y="2146299"/>
                  </a:lnTo>
                  <a:lnTo>
                    <a:pt x="493546" y="2158999"/>
                  </a:lnTo>
                  <a:close/>
                </a:path>
                <a:path w="3322320" h="2451100">
                  <a:moveTo>
                    <a:pt x="482039" y="2158999"/>
                  </a:moveTo>
                  <a:lnTo>
                    <a:pt x="489328" y="2158999"/>
                  </a:lnTo>
                  <a:lnTo>
                    <a:pt x="488796" y="2146299"/>
                  </a:lnTo>
                  <a:lnTo>
                    <a:pt x="482631" y="2146299"/>
                  </a:lnTo>
                  <a:lnTo>
                    <a:pt x="482039" y="2158999"/>
                  </a:lnTo>
                  <a:close/>
                </a:path>
                <a:path w="3322320" h="2451100">
                  <a:moveTo>
                    <a:pt x="417150" y="2158999"/>
                  </a:moveTo>
                  <a:lnTo>
                    <a:pt x="479608" y="2158999"/>
                  </a:lnTo>
                  <a:lnTo>
                    <a:pt x="472014" y="2146299"/>
                  </a:lnTo>
                  <a:lnTo>
                    <a:pt x="418134" y="2146299"/>
                  </a:lnTo>
                  <a:lnTo>
                    <a:pt x="417150" y="2158999"/>
                  </a:lnTo>
                  <a:close/>
                </a:path>
                <a:path w="3322320" h="2451100">
                  <a:moveTo>
                    <a:pt x="1453938" y="2157464"/>
                  </a:moveTo>
                  <a:lnTo>
                    <a:pt x="1454573" y="2156306"/>
                  </a:lnTo>
                  <a:lnTo>
                    <a:pt x="1454046" y="2148243"/>
                  </a:lnTo>
                  <a:lnTo>
                    <a:pt x="1453332" y="2156317"/>
                  </a:lnTo>
                  <a:lnTo>
                    <a:pt x="1453938" y="2157464"/>
                  </a:lnTo>
                  <a:close/>
                </a:path>
                <a:path w="3322320" h="2451100">
                  <a:moveTo>
                    <a:pt x="1948456" y="2158999"/>
                  </a:moveTo>
                  <a:lnTo>
                    <a:pt x="1949319" y="2158999"/>
                  </a:lnTo>
                  <a:lnTo>
                    <a:pt x="1948432" y="2153919"/>
                  </a:lnTo>
                  <a:lnTo>
                    <a:pt x="1948456" y="2158999"/>
                  </a:lnTo>
                  <a:close/>
                </a:path>
                <a:path w="3322320" h="2451100">
                  <a:moveTo>
                    <a:pt x="1454749" y="2158999"/>
                  </a:moveTo>
                  <a:lnTo>
                    <a:pt x="1454573" y="2156306"/>
                  </a:lnTo>
                  <a:lnTo>
                    <a:pt x="1453938" y="2157464"/>
                  </a:lnTo>
                  <a:lnTo>
                    <a:pt x="1454749" y="2158999"/>
                  </a:lnTo>
                  <a:close/>
                </a:path>
                <a:path w="3322320" h="2451100">
                  <a:moveTo>
                    <a:pt x="1453095" y="2158999"/>
                  </a:moveTo>
                  <a:lnTo>
                    <a:pt x="1453938" y="2157464"/>
                  </a:lnTo>
                  <a:lnTo>
                    <a:pt x="1453332" y="2156317"/>
                  </a:lnTo>
                  <a:lnTo>
                    <a:pt x="1453095" y="2158999"/>
                  </a:lnTo>
                  <a:close/>
                </a:path>
                <a:path w="3322320" h="2451100">
                  <a:moveTo>
                    <a:pt x="2268762" y="2171699"/>
                  </a:moveTo>
                  <a:lnTo>
                    <a:pt x="2325492" y="2171699"/>
                  </a:lnTo>
                  <a:lnTo>
                    <a:pt x="2346918" y="2158999"/>
                  </a:lnTo>
                  <a:lnTo>
                    <a:pt x="2278242" y="2158999"/>
                  </a:lnTo>
                  <a:lnTo>
                    <a:pt x="2268762" y="2171699"/>
                  </a:lnTo>
                  <a:close/>
                </a:path>
                <a:path w="3322320" h="2451100">
                  <a:moveTo>
                    <a:pt x="1995021" y="2171699"/>
                  </a:moveTo>
                  <a:lnTo>
                    <a:pt x="2263560" y="2171699"/>
                  </a:lnTo>
                  <a:lnTo>
                    <a:pt x="2271220" y="2158999"/>
                  </a:lnTo>
                  <a:lnTo>
                    <a:pt x="2000376" y="2158999"/>
                  </a:lnTo>
                  <a:lnTo>
                    <a:pt x="1995021" y="2171699"/>
                  </a:lnTo>
                  <a:close/>
                </a:path>
                <a:path w="3322320" h="2451100">
                  <a:moveTo>
                    <a:pt x="1963304" y="2171699"/>
                  </a:moveTo>
                  <a:lnTo>
                    <a:pt x="1987408" y="2171699"/>
                  </a:lnTo>
                  <a:lnTo>
                    <a:pt x="1989941" y="2158999"/>
                  </a:lnTo>
                  <a:lnTo>
                    <a:pt x="1962673" y="2158999"/>
                  </a:lnTo>
                  <a:lnTo>
                    <a:pt x="1963304" y="2171699"/>
                  </a:lnTo>
                  <a:close/>
                </a:path>
                <a:path w="3322320" h="2451100">
                  <a:moveTo>
                    <a:pt x="1898525" y="2171699"/>
                  </a:moveTo>
                  <a:lnTo>
                    <a:pt x="1946808" y="2171699"/>
                  </a:lnTo>
                  <a:lnTo>
                    <a:pt x="1946821" y="2158999"/>
                  </a:lnTo>
                  <a:lnTo>
                    <a:pt x="1899252" y="2158999"/>
                  </a:lnTo>
                  <a:lnTo>
                    <a:pt x="1898525" y="2171699"/>
                  </a:lnTo>
                  <a:close/>
                </a:path>
                <a:path w="3322320" h="2451100">
                  <a:moveTo>
                    <a:pt x="1849724" y="2171699"/>
                  </a:moveTo>
                  <a:lnTo>
                    <a:pt x="1895339" y="2171699"/>
                  </a:lnTo>
                  <a:lnTo>
                    <a:pt x="1894011" y="2158999"/>
                  </a:lnTo>
                  <a:lnTo>
                    <a:pt x="1847963" y="2158999"/>
                  </a:lnTo>
                  <a:lnTo>
                    <a:pt x="1849724" y="2171699"/>
                  </a:lnTo>
                  <a:close/>
                </a:path>
                <a:path w="3322320" h="2451100">
                  <a:moveTo>
                    <a:pt x="1837852" y="2171699"/>
                  </a:moveTo>
                  <a:lnTo>
                    <a:pt x="1849724" y="2171699"/>
                  </a:lnTo>
                  <a:lnTo>
                    <a:pt x="1842642" y="2158999"/>
                  </a:lnTo>
                  <a:lnTo>
                    <a:pt x="1836430" y="2158999"/>
                  </a:lnTo>
                  <a:lnTo>
                    <a:pt x="1837852" y="2171699"/>
                  </a:lnTo>
                  <a:close/>
                </a:path>
                <a:path w="3322320" h="2451100">
                  <a:moveTo>
                    <a:pt x="1793731" y="2171699"/>
                  </a:moveTo>
                  <a:lnTo>
                    <a:pt x="1805623" y="2171699"/>
                  </a:lnTo>
                  <a:lnTo>
                    <a:pt x="1815462" y="2158999"/>
                  </a:lnTo>
                  <a:lnTo>
                    <a:pt x="1801577" y="2158999"/>
                  </a:lnTo>
                  <a:lnTo>
                    <a:pt x="1793731" y="2171699"/>
                  </a:lnTo>
                  <a:close/>
                </a:path>
                <a:path w="3322320" h="2451100">
                  <a:moveTo>
                    <a:pt x="1783420" y="2171699"/>
                  </a:moveTo>
                  <a:lnTo>
                    <a:pt x="1789399" y="2171699"/>
                  </a:lnTo>
                  <a:lnTo>
                    <a:pt x="1785220" y="2158999"/>
                  </a:lnTo>
                  <a:lnTo>
                    <a:pt x="1783048" y="2158999"/>
                  </a:lnTo>
                  <a:lnTo>
                    <a:pt x="1783420" y="2171699"/>
                  </a:lnTo>
                  <a:close/>
                </a:path>
                <a:path w="3322320" h="2451100">
                  <a:moveTo>
                    <a:pt x="1758938" y="2171699"/>
                  </a:moveTo>
                  <a:lnTo>
                    <a:pt x="1760778" y="2171699"/>
                  </a:lnTo>
                  <a:lnTo>
                    <a:pt x="1758519" y="2158999"/>
                  </a:lnTo>
                  <a:lnTo>
                    <a:pt x="1758938" y="2171699"/>
                  </a:lnTo>
                  <a:close/>
                </a:path>
                <a:path w="3322320" h="2451100">
                  <a:moveTo>
                    <a:pt x="1741040" y="2171699"/>
                  </a:moveTo>
                  <a:lnTo>
                    <a:pt x="1755104" y="2171699"/>
                  </a:lnTo>
                  <a:lnTo>
                    <a:pt x="1746082" y="2158999"/>
                  </a:lnTo>
                  <a:lnTo>
                    <a:pt x="1741040" y="2171699"/>
                  </a:lnTo>
                  <a:close/>
                </a:path>
                <a:path w="3322320" h="2451100">
                  <a:moveTo>
                    <a:pt x="1639232" y="2171699"/>
                  </a:moveTo>
                  <a:lnTo>
                    <a:pt x="1652439" y="2171699"/>
                  </a:lnTo>
                  <a:lnTo>
                    <a:pt x="1647948" y="2158999"/>
                  </a:lnTo>
                  <a:lnTo>
                    <a:pt x="1641271" y="2158999"/>
                  </a:lnTo>
                  <a:lnTo>
                    <a:pt x="1639232" y="2171699"/>
                  </a:lnTo>
                  <a:close/>
                </a:path>
                <a:path w="3322320" h="2451100">
                  <a:moveTo>
                    <a:pt x="1633219" y="2171699"/>
                  </a:moveTo>
                  <a:lnTo>
                    <a:pt x="1637597" y="2171699"/>
                  </a:lnTo>
                  <a:lnTo>
                    <a:pt x="1637338" y="2158999"/>
                  </a:lnTo>
                  <a:lnTo>
                    <a:pt x="1633751" y="2158999"/>
                  </a:lnTo>
                  <a:lnTo>
                    <a:pt x="1633219" y="2171699"/>
                  </a:lnTo>
                  <a:close/>
                </a:path>
                <a:path w="3322320" h="2451100">
                  <a:moveTo>
                    <a:pt x="1614218" y="2171699"/>
                  </a:moveTo>
                  <a:lnTo>
                    <a:pt x="1616929" y="2171699"/>
                  </a:lnTo>
                  <a:lnTo>
                    <a:pt x="1616291" y="2158999"/>
                  </a:lnTo>
                  <a:lnTo>
                    <a:pt x="1612079" y="2158999"/>
                  </a:lnTo>
                  <a:lnTo>
                    <a:pt x="1614218" y="2171699"/>
                  </a:lnTo>
                  <a:close/>
                </a:path>
                <a:path w="3322320" h="2451100">
                  <a:moveTo>
                    <a:pt x="1608093" y="2171699"/>
                  </a:moveTo>
                  <a:lnTo>
                    <a:pt x="1612079" y="2158999"/>
                  </a:lnTo>
                  <a:lnTo>
                    <a:pt x="1608053" y="2158999"/>
                  </a:lnTo>
                  <a:lnTo>
                    <a:pt x="1608093" y="2171699"/>
                  </a:lnTo>
                  <a:close/>
                </a:path>
                <a:path w="3322320" h="2451100">
                  <a:moveTo>
                    <a:pt x="1599735" y="2171699"/>
                  </a:moveTo>
                  <a:lnTo>
                    <a:pt x="1605262" y="2171699"/>
                  </a:lnTo>
                  <a:lnTo>
                    <a:pt x="1602040" y="2158999"/>
                  </a:lnTo>
                  <a:lnTo>
                    <a:pt x="1599735" y="2171699"/>
                  </a:lnTo>
                  <a:close/>
                </a:path>
                <a:path w="3322320" h="2451100">
                  <a:moveTo>
                    <a:pt x="1572961" y="2171699"/>
                  </a:moveTo>
                  <a:lnTo>
                    <a:pt x="1580508" y="2171699"/>
                  </a:lnTo>
                  <a:lnTo>
                    <a:pt x="1580159" y="2158999"/>
                  </a:lnTo>
                  <a:lnTo>
                    <a:pt x="1576964" y="2158999"/>
                  </a:lnTo>
                  <a:lnTo>
                    <a:pt x="1572961" y="2171699"/>
                  </a:lnTo>
                  <a:close/>
                </a:path>
                <a:path w="3322320" h="2451100">
                  <a:moveTo>
                    <a:pt x="1567268" y="2171699"/>
                  </a:moveTo>
                  <a:lnTo>
                    <a:pt x="1572961" y="2171699"/>
                  </a:lnTo>
                  <a:lnTo>
                    <a:pt x="1570190" y="2158999"/>
                  </a:lnTo>
                  <a:lnTo>
                    <a:pt x="1568955" y="2158999"/>
                  </a:lnTo>
                  <a:lnTo>
                    <a:pt x="1567268" y="2171699"/>
                  </a:lnTo>
                  <a:close/>
                </a:path>
                <a:path w="3322320" h="2451100">
                  <a:moveTo>
                    <a:pt x="1546725" y="2171699"/>
                  </a:moveTo>
                  <a:lnTo>
                    <a:pt x="1556697" y="2171699"/>
                  </a:lnTo>
                  <a:lnTo>
                    <a:pt x="1548725" y="2158999"/>
                  </a:lnTo>
                  <a:lnTo>
                    <a:pt x="1540440" y="2158999"/>
                  </a:lnTo>
                  <a:lnTo>
                    <a:pt x="1546725" y="2171699"/>
                  </a:lnTo>
                  <a:close/>
                </a:path>
                <a:path w="3322320" h="2451100">
                  <a:moveTo>
                    <a:pt x="1497894" y="2171699"/>
                  </a:moveTo>
                  <a:lnTo>
                    <a:pt x="1514081" y="2171699"/>
                  </a:lnTo>
                  <a:lnTo>
                    <a:pt x="1507218" y="2158999"/>
                  </a:lnTo>
                  <a:lnTo>
                    <a:pt x="1498159" y="2158999"/>
                  </a:lnTo>
                  <a:lnTo>
                    <a:pt x="1497894" y="2171699"/>
                  </a:lnTo>
                  <a:close/>
                </a:path>
                <a:path w="3322320" h="2451100">
                  <a:moveTo>
                    <a:pt x="1487536" y="2171699"/>
                  </a:moveTo>
                  <a:lnTo>
                    <a:pt x="1494246" y="2171699"/>
                  </a:lnTo>
                  <a:lnTo>
                    <a:pt x="1490705" y="2158999"/>
                  </a:lnTo>
                  <a:lnTo>
                    <a:pt x="1487536" y="2171699"/>
                  </a:lnTo>
                  <a:close/>
                </a:path>
                <a:path w="3322320" h="2451100">
                  <a:moveTo>
                    <a:pt x="1467412" y="2171699"/>
                  </a:moveTo>
                  <a:lnTo>
                    <a:pt x="1478813" y="2171699"/>
                  </a:lnTo>
                  <a:lnTo>
                    <a:pt x="1482201" y="2158999"/>
                  </a:lnTo>
                  <a:lnTo>
                    <a:pt x="1477624" y="2158999"/>
                  </a:lnTo>
                  <a:lnTo>
                    <a:pt x="1467412" y="2171699"/>
                  </a:lnTo>
                  <a:close/>
                </a:path>
                <a:path w="3322320" h="2451100">
                  <a:moveTo>
                    <a:pt x="1371271" y="2171699"/>
                  </a:moveTo>
                  <a:lnTo>
                    <a:pt x="1429603" y="2171699"/>
                  </a:lnTo>
                  <a:lnTo>
                    <a:pt x="1421916" y="2158999"/>
                  </a:lnTo>
                  <a:lnTo>
                    <a:pt x="1378114" y="2158999"/>
                  </a:lnTo>
                  <a:lnTo>
                    <a:pt x="1371271" y="2171699"/>
                  </a:lnTo>
                  <a:close/>
                </a:path>
                <a:path w="3322320" h="2451100">
                  <a:moveTo>
                    <a:pt x="1298616" y="2171699"/>
                  </a:moveTo>
                  <a:lnTo>
                    <a:pt x="1371271" y="2171699"/>
                  </a:lnTo>
                  <a:lnTo>
                    <a:pt x="1370992" y="2158999"/>
                  </a:lnTo>
                  <a:lnTo>
                    <a:pt x="1292916" y="2158999"/>
                  </a:lnTo>
                  <a:lnTo>
                    <a:pt x="1298616" y="2171699"/>
                  </a:lnTo>
                  <a:close/>
                </a:path>
                <a:path w="3322320" h="2451100">
                  <a:moveTo>
                    <a:pt x="1206468" y="2171699"/>
                  </a:moveTo>
                  <a:lnTo>
                    <a:pt x="1276652" y="2171699"/>
                  </a:lnTo>
                  <a:lnTo>
                    <a:pt x="1285368" y="2158999"/>
                  </a:lnTo>
                  <a:lnTo>
                    <a:pt x="1209265" y="2158999"/>
                  </a:lnTo>
                  <a:lnTo>
                    <a:pt x="1207742" y="2163298"/>
                  </a:lnTo>
                  <a:lnTo>
                    <a:pt x="1206468" y="2171699"/>
                  </a:lnTo>
                  <a:close/>
                </a:path>
                <a:path w="3322320" h="2451100">
                  <a:moveTo>
                    <a:pt x="1200243" y="2171699"/>
                  </a:moveTo>
                  <a:lnTo>
                    <a:pt x="1204767" y="2171699"/>
                  </a:lnTo>
                  <a:lnTo>
                    <a:pt x="1207742" y="2163298"/>
                  </a:lnTo>
                  <a:lnTo>
                    <a:pt x="1208395" y="2158999"/>
                  </a:lnTo>
                  <a:lnTo>
                    <a:pt x="1197021" y="2158999"/>
                  </a:lnTo>
                  <a:lnTo>
                    <a:pt x="1200243" y="2171699"/>
                  </a:lnTo>
                  <a:close/>
                </a:path>
                <a:path w="3322320" h="2451100">
                  <a:moveTo>
                    <a:pt x="1165370" y="2171699"/>
                  </a:moveTo>
                  <a:lnTo>
                    <a:pt x="1172887" y="2171699"/>
                  </a:lnTo>
                  <a:lnTo>
                    <a:pt x="1169429" y="2158999"/>
                  </a:lnTo>
                  <a:lnTo>
                    <a:pt x="1165370" y="2171699"/>
                  </a:lnTo>
                  <a:close/>
                </a:path>
                <a:path w="3322320" h="2451100">
                  <a:moveTo>
                    <a:pt x="1158128" y="2171699"/>
                  </a:moveTo>
                  <a:lnTo>
                    <a:pt x="1165370" y="2171699"/>
                  </a:lnTo>
                  <a:lnTo>
                    <a:pt x="1160327" y="2158999"/>
                  </a:lnTo>
                  <a:lnTo>
                    <a:pt x="1155757" y="2158999"/>
                  </a:lnTo>
                  <a:lnTo>
                    <a:pt x="1158128" y="2171699"/>
                  </a:lnTo>
                  <a:close/>
                </a:path>
                <a:path w="3322320" h="2451100">
                  <a:moveTo>
                    <a:pt x="1022776" y="2171699"/>
                  </a:moveTo>
                  <a:lnTo>
                    <a:pt x="1149412" y="2171699"/>
                  </a:lnTo>
                  <a:lnTo>
                    <a:pt x="1150023" y="2158999"/>
                  </a:lnTo>
                  <a:lnTo>
                    <a:pt x="1022119" y="2158999"/>
                  </a:lnTo>
                  <a:lnTo>
                    <a:pt x="1022776" y="2171699"/>
                  </a:lnTo>
                  <a:close/>
                </a:path>
                <a:path w="3322320" h="2451100">
                  <a:moveTo>
                    <a:pt x="997564" y="2171699"/>
                  </a:moveTo>
                  <a:lnTo>
                    <a:pt x="1016093" y="2171699"/>
                  </a:lnTo>
                  <a:lnTo>
                    <a:pt x="1010439" y="2158999"/>
                  </a:lnTo>
                  <a:lnTo>
                    <a:pt x="1001357" y="2158999"/>
                  </a:lnTo>
                  <a:lnTo>
                    <a:pt x="997564" y="2171699"/>
                  </a:lnTo>
                  <a:close/>
                </a:path>
                <a:path w="3322320" h="2451100">
                  <a:moveTo>
                    <a:pt x="979963" y="2171699"/>
                  </a:moveTo>
                  <a:lnTo>
                    <a:pt x="981459" y="2158999"/>
                  </a:lnTo>
                  <a:lnTo>
                    <a:pt x="976224" y="2158999"/>
                  </a:lnTo>
                  <a:lnTo>
                    <a:pt x="979963" y="2171699"/>
                  </a:lnTo>
                  <a:close/>
                </a:path>
                <a:path w="3322320" h="2451100">
                  <a:moveTo>
                    <a:pt x="781544" y="2171699"/>
                  </a:moveTo>
                  <a:lnTo>
                    <a:pt x="904804" y="2171699"/>
                  </a:lnTo>
                  <a:lnTo>
                    <a:pt x="903695" y="2158999"/>
                  </a:lnTo>
                  <a:lnTo>
                    <a:pt x="774834" y="2158999"/>
                  </a:lnTo>
                  <a:lnTo>
                    <a:pt x="781544" y="2171699"/>
                  </a:lnTo>
                  <a:close/>
                </a:path>
                <a:path w="3322320" h="2451100">
                  <a:moveTo>
                    <a:pt x="524159" y="2163529"/>
                  </a:moveTo>
                  <a:lnTo>
                    <a:pt x="523091" y="2158999"/>
                  </a:lnTo>
                  <a:lnTo>
                    <a:pt x="521702" y="2158999"/>
                  </a:lnTo>
                  <a:lnTo>
                    <a:pt x="524159" y="2163529"/>
                  </a:lnTo>
                  <a:close/>
                </a:path>
                <a:path w="3322320" h="2451100">
                  <a:moveTo>
                    <a:pt x="434245" y="2171699"/>
                  </a:moveTo>
                  <a:lnTo>
                    <a:pt x="521549" y="2171699"/>
                  </a:lnTo>
                  <a:lnTo>
                    <a:pt x="521702" y="2158999"/>
                  </a:lnTo>
                  <a:lnTo>
                    <a:pt x="430624" y="2158999"/>
                  </a:lnTo>
                  <a:lnTo>
                    <a:pt x="434245" y="2171699"/>
                  </a:lnTo>
                  <a:close/>
                </a:path>
                <a:path w="3322320" h="2451100">
                  <a:moveTo>
                    <a:pt x="426671" y="2171699"/>
                  </a:moveTo>
                  <a:lnTo>
                    <a:pt x="428073" y="2171699"/>
                  </a:lnTo>
                  <a:lnTo>
                    <a:pt x="426864" y="2158999"/>
                  </a:lnTo>
                  <a:lnTo>
                    <a:pt x="422705" y="2158999"/>
                  </a:lnTo>
                  <a:lnTo>
                    <a:pt x="426671" y="2171699"/>
                  </a:lnTo>
                  <a:close/>
                </a:path>
                <a:path w="3322320" h="2451100">
                  <a:moveTo>
                    <a:pt x="419130" y="2171699"/>
                  </a:moveTo>
                  <a:lnTo>
                    <a:pt x="423502" y="2171699"/>
                  </a:lnTo>
                  <a:lnTo>
                    <a:pt x="422705" y="2158999"/>
                  </a:lnTo>
                  <a:lnTo>
                    <a:pt x="411483" y="2158999"/>
                  </a:lnTo>
                  <a:lnTo>
                    <a:pt x="411533" y="2164028"/>
                  </a:lnTo>
                  <a:lnTo>
                    <a:pt x="419130" y="2171699"/>
                  </a:lnTo>
                  <a:close/>
                </a:path>
                <a:path w="3322320" h="2451100">
                  <a:moveTo>
                    <a:pt x="411533" y="2164028"/>
                  </a:moveTo>
                  <a:lnTo>
                    <a:pt x="411483" y="2158999"/>
                  </a:lnTo>
                  <a:lnTo>
                    <a:pt x="410375" y="2162858"/>
                  </a:lnTo>
                  <a:lnTo>
                    <a:pt x="411533" y="2164028"/>
                  </a:lnTo>
                  <a:close/>
                </a:path>
                <a:path w="3322320" h="2451100">
                  <a:moveTo>
                    <a:pt x="410375" y="2162858"/>
                  </a:moveTo>
                  <a:lnTo>
                    <a:pt x="411483" y="2158999"/>
                  </a:lnTo>
                  <a:lnTo>
                    <a:pt x="406554" y="2158999"/>
                  </a:lnTo>
                  <a:lnTo>
                    <a:pt x="410375" y="2162858"/>
                  </a:lnTo>
                  <a:close/>
                </a:path>
                <a:path w="3322320" h="2451100">
                  <a:moveTo>
                    <a:pt x="407836" y="2171699"/>
                  </a:moveTo>
                  <a:lnTo>
                    <a:pt x="411610" y="2171699"/>
                  </a:lnTo>
                  <a:lnTo>
                    <a:pt x="411533" y="2164028"/>
                  </a:lnTo>
                  <a:lnTo>
                    <a:pt x="410375" y="2162858"/>
                  </a:lnTo>
                  <a:lnTo>
                    <a:pt x="407836" y="2171699"/>
                  </a:lnTo>
                  <a:close/>
                </a:path>
                <a:path w="3322320" h="2451100">
                  <a:moveTo>
                    <a:pt x="526087" y="2171699"/>
                  </a:moveTo>
                  <a:lnTo>
                    <a:pt x="528592" y="2171699"/>
                  </a:lnTo>
                  <a:lnTo>
                    <a:pt x="524159" y="2163529"/>
                  </a:lnTo>
                  <a:lnTo>
                    <a:pt x="526087" y="2171699"/>
                  </a:lnTo>
                  <a:close/>
                </a:path>
                <a:path w="3322320" h="2451100">
                  <a:moveTo>
                    <a:pt x="1952409" y="2184399"/>
                  </a:moveTo>
                  <a:lnTo>
                    <a:pt x="2292702" y="2184399"/>
                  </a:lnTo>
                  <a:lnTo>
                    <a:pt x="2303585" y="2171699"/>
                  </a:lnTo>
                  <a:lnTo>
                    <a:pt x="1957936" y="2171699"/>
                  </a:lnTo>
                  <a:lnTo>
                    <a:pt x="1952409" y="2184399"/>
                  </a:lnTo>
                  <a:close/>
                </a:path>
                <a:path w="3322320" h="2451100">
                  <a:moveTo>
                    <a:pt x="1951512" y="2184399"/>
                  </a:moveTo>
                  <a:lnTo>
                    <a:pt x="1952409" y="2184399"/>
                  </a:lnTo>
                  <a:lnTo>
                    <a:pt x="1953844" y="2171699"/>
                  </a:lnTo>
                  <a:lnTo>
                    <a:pt x="1949964" y="2171699"/>
                  </a:lnTo>
                  <a:lnTo>
                    <a:pt x="1951512" y="2184399"/>
                  </a:lnTo>
                  <a:close/>
                </a:path>
                <a:path w="3322320" h="2451100">
                  <a:moveTo>
                    <a:pt x="1890955" y="2184399"/>
                  </a:moveTo>
                  <a:lnTo>
                    <a:pt x="1935016" y="2184399"/>
                  </a:lnTo>
                  <a:lnTo>
                    <a:pt x="1937593" y="2171699"/>
                  </a:lnTo>
                  <a:lnTo>
                    <a:pt x="1891440" y="2171699"/>
                  </a:lnTo>
                  <a:lnTo>
                    <a:pt x="1891324" y="2172217"/>
                  </a:lnTo>
                  <a:lnTo>
                    <a:pt x="1890955" y="2184399"/>
                  </a:lnTo>
                  <a:close/>
                </a:path>
                <a:path w="3322320" h="2451100">
                  <a:moveTo>
                    <a:pt x="1891324" y="2172217"/>
                  </a:moveTo>
                  <a:lnTo>
                    <a:pt x="1891440" y="2171699"/>
                  </a:lnTo>
                  <a:lnTo>
                    <a:pt x="1891324" y="2172217"/>
                  </a:lnTo>
                  <a:close/>
                </a:path>
                <a:path w="3322320" h="2451100">
                  <a:moveTo>
                    <a:pt x="1888609" y="2184399"/>
                  </a:moveTo>
                  <a:lnTo>
                    <a:pt x="1891324" y="2172217"/>
                  </a:lnTo>
                  <a:lnTo>
                    <a:pt x="1891340" y="2171699"/>
                  </a:lnTo>
                  <a:lnTo>
                    <a:pt x="1879826" y="2171699"/>
                  </a:lnTo>
                  <a:lnTo>
                    <a:pt x="1888609" y="2184399"/>
                  </a:lnTo>
                  <a:close/>
                </a:path>
                <a:path w="3322320" h="2451100">
                  <a:moveTo>
                    <a:pt x="1866213" y="2184399"/>
                  </a:moveTo>
                  <a:lnTo>
                    <a:pt x="1881959" y="2184399"/>
                  </a:lnTo>
                  <a:lnTo>
                    <a:pt x="1879826" y="2171699"/>
                  </a:lnTo>
                  <a:lnTo>
                    <a:pt x="1873156" y="2171699"/>
                  </a:lnTo>
                  <a:lnTo>
                    <a:pt x="1867402" y="2176645"/>
                  </a:lnTo>
                  <a:lnTo>
                    <a:pt x="1866213" y="2184399"/>
                  </a:lnTo>
                  <a:close/>
                </a:path>
                <a:path w="3322320" h="2451100">
                  <a:moveTo>
                    <a:pt x="1863727" y="2179804"/>
                  </a:moveTo>
                  <a:lnTo>
                    <a:pt x="1867402" y="2176645"/>
                  </a:lnTo>
                  <a:lnTo>
                    <a:pt x="1868160" y="2171699"/>
                  </a:lnTo>
                  <a:lnTo>
                    <a:pt x="1859344" y="2171699"/>
                  </a:lnTo>
                  <a:lnTo>
                    <a:pt x="1863727" y="2179804"/>
                  </a:lnTo>
                  <a:close/>
                </a:path>
                <a:path w="3322320" h="2451100">
                  <a:moveTo>
                    <a:pt x="1771979" y="2184399"/>
                  </a:moveTo>
                  <a:lnTo>
                    <a:pt x="1856221" y="2184399"/>
                  </a:lnTo>
                  <a:lnTo>
                    <a:pt x="1859344" y="2171699"/>
                  </a:lnTo>
                  <a:lnTo>
                    <a:pt x="1768558" y="2171699"/>
                  </a:lnTo>
                  <a:lnTo>
                    <a:pt x="1771979" y="2184399"/>
                  </a:lnTo>
                  <a:close/>
                </a:path>
                <a:path w="3322320" h="2451100">
                  <a:moveTo>
                    <a:pt x="1372394" y="2184399"/>
                  </a:moveTo>
                  <a:lnTo>
                    <a:pt x="1771979" y="2184399"/>
                  </a:lnTo>
                  <a:lnTo>
                    <a:pt x="1766113" y="2171699"/>
                  </a:lnTo>
                  <a:lnTo>
                    <a:pt x="1369617" y="2171699"/>
                  </a:lnTo>
                  <a:lnTo>
                    <a:pt x="1372394" y="2184399"/>
                  </a:lnTo>
                  <a:close/>
                </a:path>
                <a:path w="3322320" h="2451100">
                  <a:moveTo>
                    <a:pt x="1361425" y="2184399"/>
                  </a:moveTo>
                  <a:lnTo>
                    <a:pt x="1368342" y="2171699"/>
                  </a:lnTo>
                  <a:lnTo>
                    <a:pt x="1355147" y="2171699"/>
                  </a:lnTo>
                  <a:lnTo>
                    <a:pt x="1361425" y="2184399"/>
                  </a:lnTo>
                  <a:close/>
                </a:path>
                <a:path w="3322320" h="2451100">
                  <a:moveTo>
                    <a:pt x="1330884" y="2184399"/>
                  </a:moveTo>
                  <a:lnTo>
                    <a:pt x="1331609" y="2184399"/>
                  </a:lnTo>
                  <a:lnTo>
                    <a:pt x="1328426" y="2171699"/>
                  </a:lnTo>
                  <a:lnTo>
                    <a:pt x="1328337" y="2173383"/>
                  </a:lnTo>
                  <a:lnTo>
                    <a:pt x="1330884" y="2184399"/>
                  </a:lnTo>
                  <a:close/>
                </a:path>
                <a:path w="3322320" h="2451100">
                  <a:moveTo>
                    <a:pt x="1325264" y="2184399"/>
                  </a:moveTo>
                  <a:lnTo>
                    <a:pt x="1327755" y="2184399"/>
                  </a:lnTo>
                  <a:lnTo>
                    <a:pt x="1328165" y="2176645"/>
                  </a:lnTo>
                  <a:lnTo>
                    <a:pt x="1328213" y="2172845"/>
                  </a:lnTo>
                  <a:lnTo>
                    <a:pt x="1327948" y="2171699"/>
                  </a:lnTo>
                  <a:lnTo>
                    <a:pt x="1325264" y="2184399"/>
                  </a:lnTo>
                  <a:close/>
                </a:path>
                <a:path w="3322320" h="2451100">
                  <a:moveTo>
                    <a:pt x="1303546" y="2184399"/>
                  </a:moveTo>
                  <a:lnTo>
                    <a:pt x="1321570" y="2184399"/>
                  </a:lnTo>
                  <a:lnTo>
                    <a:pt x="1324713" y="2171699"/>
                  </a:lnTo>
                  <a:lnTo>
                    <a:pt x="1303074" y="2171699"/>
                  </a:lnTo>
                  <a:lnTo>
                    <a:pt x="1303546" y="2184399"/>
                  </a:lnTo>
                  <a:close/>
                </a:path>
                <a:path w="3322320" h="2451100">
                  <a:moveTo>
                    <a:pt x="1290354" y="2172845"/>
                  </a:moveTo>
                  <a:lnTo>
                    <a:pt x="1291049" y="2171699"/>
                  </a:lnTo>
                  <a:lnTo>
                    <a:pt x="1290670" y="2171699"/>
                  </a:lnTo>
                  <a:lnTo>
                    <a:pt x="1290354" y="2172845"/>
                  </a:lnTo>
                  <a:close/>
                </a:path>
                <a:path w="3322320" h="2451100">
                  <a:moveTo>
                    <a:pt x="1272560" y="2184399"/>
                  </a:moveTo>
                  <a:lnTo>
                    <a:pt x="1283349" y="2184399"/>
                  </a:lnTo>
                  <a:lnTo>
                    <a:pt x="1286325" y="2171699"/>
                  </a:lnTo>
                  <a:lnTo>
                    <a:pt x="1279278" y="2171699"/>
                  </a:lnTo>
                  <a:lnTo>
                    <a:pt x="1272560" y="2184399"/>
                  </a:lnTo>
                  <a:close/>
                </a:path>
                <a:path w="3322320" h="2451100">
                  <a:moveTo>
                    <a:pt x="1253505" y="2184399"/>
                  </a:moveTo>
                  <a:lnTo>
                    <a:pt x="1264620" y="2184399"/>
                  </a:lnTo>
                  <a:lnTo>
                    <a:pt x="1263943" y="2171699"/>
                  </a:lnTo>
                  <a:lnTo>
                    <a:pt x="1257910" y="2171699"/>
                  </a:lnTo>
                  <a:lnTo>
                    <a:pt x="1253505" y="2184399"/>
                  </a:lnTo>
                  <a:close/>
                </a:path>
                <a:path w="3322320" h="2451100">
                  <a:moveTo>
                    <a:pt x="1041306" y="2184399"/>
                  </a:moveTo>
                  <a:lnTo>
                    <a:pt x="1253505" y="2184399"/>
                  </a:lnTo>
                  <a:lnTo>
                    <a:pt x="1250742" y="2171699"/>
                  </a:lnTo>
                  <a:lnTo>
                    <a:pt x="1041279" y="2171699"/>
                  </a:lnTo>
                  <a:lnTo>
                    <a:pt x="1041306" y="2184399"/>
                  </a:lnTo>
                  <a:close/>
                </a:path>
                <a:path w="3322320" h="2451100">
                  <a:moveTo>
                    <a:pt x="1021258" y="2179049"/>
                  </a:moveTo>
                  <a:lnTo>
                    <a:pt x="1020112" y="2171699"/>
                  </a:lnTo>
                  <a:lnTo>
                    <a:pt x="1017694" y="2175104"/>
                  </a:lnTo>
                  <a:lnTo>
                    <a:pt x="1021258" y="2179049"/>
                  </a:lnTo>
                  <a:close/>
                </a:path>
                <a:path w="3322320" h="2451100">
                  <a:moveTo>
                    <a:pt x="1011090" y="2184399"/>
                  </a:moveTo>
                  <a:lnTo>
                    <a:pt x="1017694" y="2175104"/>
                  </a:lnTo>
                  <a:lnTo>
                    <a:pt x="1014618" y="2171699"/>
                  </a:lnTo>
                  <a:lnTo>
                    <a:pt x="1011090" y="2184399"/>
                  </a:lnTo>
                  <a:close/>
                </a:path>
                <a:path w="3322320" h="2451100">
                  <a:moveTo>
                    <a:pt x="892407" y="2184399"/>
                  </a:moveTo>
                  <a:lnTo>
                    <a:pt x="896400" y="2184399"/>
                  </a:lnTo>
                  <a:lnTo>
                    <a:pt x="900393" y="2171699"/>
                  </a:lnTo>
                  <a:lnTo>
                    <a:pt x="885365" y="2171699"/>
                  </a:lnTo>
                  <a:lnTo>
                    <a:pt x="892407" y="2184399"/>
                  </a:lnTo>
                  <a:close/>
                </a:path>
                <a:path w="3322320" h="2451100">
                  <a:moveTo>
                    <a:pt x="889511" y="2184399"/>
                  </a:moveTo>
                  <a:lnTo>
                    <a:pt x="892407" y="2184399"/>
                  </a:lnTo>
                  <a:lnTo>
                    <a:pt x="885365" y="2171699"/>
                  </a:lnTo>
                  <a:lnTo>
                    <a:pt x="889511" y="2184399"/>
                  </a:lnTo>
                  <a:close/>
                </a:path>
                <a:path w="3322320" h="2451100">
                  <a:moveTo>
                    <a:pt x="815613" y="2184399"/>
                  </a:moveTo>
                  <a:lnTo>
                    <a:pt x="889511" y="2184399"/>
                  </a:lnTo>
                  <a:lnTo>
                    <a:pt x="885365" y="2171699"/>
                  </a:lnTo>
                  <a:lnTo>
                    <a:pt x="811148" y="2171699"/>
                  </a:lnTo>
                  <a:lnTo>
                    <a:pt x="815613" y="2184399"/>
                  </a:lnTo>
                  <a:close/>
                </a:path>
                <a:path w="3322320" h="2451100">
                  <a:moveTo>
                    <a:pt x="778122" y="2184399"/>
                  </a:moveTo>
                  <a:lnTo>
                    <a:pt x="815606" y="2184399"/>
                  </a:lnTo>
                  <a:lnTo>
                    <a:pt x="811148" y="2171699"/>
                  </a:lnTo>
                  <a:lnTo>
                    <a:pt x="779066" y="2171699"/>
                  </a:lnTo>
                  <a:lnTo>
                    <a:pt x="778122" y="2184399"/>
                  </a:lnTo>
                  <a:close/>
                </a:path>
                <a:path w="3322320" h="2451100">
                  <a:moveTo>
                    <a:pt x="763307" y="2184399"/>
                  </a:moveTo>
                  <a:lnTo>
                    <a:pt x="773040" y="2184399"/>
                  </a:lnTo>
                  <a:lnTo>
                    <a:pt x="778322" y="2171699"/>
                  </a:lnTo>
                  <a:lnTo>
                    <a:pt x="761766" y="2171699"/>
                  </a:lnTo>
                  <a:lnTo>
                    <a:pt x="763307" y="2184399"/>
                  </a:lnTo>
                  <a:close/>
                </a:path>
                <a:path w="3322320" h="2451100">
                  <a:moveTo>
                    <a:pt x="757022" y="2184399"/>
                  </a:moveTo>
                  <a:lnTo>
                    <a:pt x="763307" y="2184399"/>
                  </a:lnTo>
                  <a:lnTo>
                    <a:pt x="757846" y="2171699"/>
                  </a:lnTo>
                  <a:lnTo>
                    <a:pt x="757022" y="2184399"/>
                  </a:lnTo>
                  <a:close/>
                </a:path>
                <a:path w="3322320" h="2451100">
                  <a:moveTo>
                    <a:pt x="744977" y="2184399"/>
                  </a:moveTo>
                  <a:lnTo>
                    <a:pt x="757022" y="2184399"/>
                  </a:lnTo>
                  <a:lnTo>
                    <a:pt x="747621" y="2171699"/>
                  </a:lnTo>
                  <a:lnTo>
                    <a:pt x="744977" y="2184399"/>
                  </a:lnTo>
                  <a:close/>
                </a:path>
                <a:path w="3322320" h="2451100">
                  <a:moveTo>
                    <a:pt x="728514" y="2184399"/>
                  </a:moveTo>
                  <a:lnTo>
                    <a:pt x="732155" y="2184399"/>
                  </a:lnTo>
                  <a:lnTo>
                    <a:pt x="730348" y="2171699"/>
                  </a:lnTo>
                  <a:lnTo>
                    <a:pt x="728972" y="2171699"/>
                  </a:lnTo>
                  <a:lnTo>
                    <a:pt x="728514" y="2184399"/>
                  </a:lnTo>
                  <a:close/>
                </a:path>
                <a:path w="3322320" h="2451100">
                  <a:moveTo>
                    <a:pt x="502323" y="2184399"/>
                  </a:moveTo>
                  <a:lnTo>
                    <a:pt x="520035" y="2184399"/>
                  </a:lnTo>
                  <a:lnTo>
                    <a:pt x="513271" y="2171699"/>
                  </a:lnTo>
                  <a:lnTo>
                    <a:pt x="497685" y="2171699"/>
                  </a:lnTo>
                  <a:lnTo>
                    <a:pt x="502323" y="2184399"/>
                  </a:lnTo>
                  <a:close/>
                </a:path>
                <a:path w="3322320" h="2451100">
                  <a:moveTo>
                    <a:pt x="496915" y="2184399"/>
                  </a:moveTo>
                  <a:lnTo>
                    <a:pt x="499831" y="2184399"/>
                  </a:lnTo>
                  <a:lnTo>
                    <a:pt x="494151" y="2171699"/>
                  </a:lnTo>
                  <a:lnTo>
                    <a:pt x="489321" y="2171699"/>
                  </a:lnTo>
                  <a:lnTo>
                    <a:pt x="496915" y="2184399"/>
                  </a:lnTo>
                  <a:close/>
                </a:path>
                <a:path w="3322320" h="2451100">
                  <a:moveTo>
                    <a:pt x="470380" y="2184399"/>
                  </a:moveTo>
                  <a:lnTo>
                    <a:pt x="488085" y="2184399"/>
                  </a:lnTo>
                  <a:lnTo>
                    <a:pt x="480658" y="2171699"/>
                  </a:lnTo>
                  <a:lnTo>
                    <a:pt x="463982" y="2171699"/>
                  </a:lnTo>
                  <a:lnTo>
                    <a:pt x="470380" y="2184399"/>
                  </a:lnTo>
                  <a:close/>
                </a:path>
                <a:path w="3322320" h="2451100">
                  <a:moveTo>
                    <a:pt x="427063" y="2184399"/>
                  </a:moveTo>
                  <a:lnTo>
                    <a:pt x="465171" y="2184399"/>
                  </a:lnTo>
                  <a:lnTo>
                    <a:pt x="462022" y="2171699"/>
                  </a:lnTo>
                  <a:lnTo>
                    <a:pt x="425993" y="2171699"/>
                  </a:lnTo>
                  <a:lnTo>
                    <a:pt x="427063" y="2184399"/>
                  </a:lnTo>
                  <a:close/>
                </a:path>
                <a:path w="3322320" h="2451100">
                  <a:moveTo>
                    <a:pt x="423920" y="2184399"/>
                  </a:moveTo>
                  <a:lnTo>
                    <a:pt x="425708" y="2184399"/>
                  </a:lnTo>
                  <a:lnTo>
                    <a:pt x="423110" y="2171699"/>
                  </a:lnTo>
                  <a:lnTo>
                    <a:pt x="423920" y="2184399"/>
                  </a:lnTo>
                  <a:close/>
                </a:path>
                <a:path w="3322320" h="2451100">
                  <a:moveTo>
                    <a:pt x="411145" y="2184399"/>
                  </a:moveTo>
                  <a:lnTo>
                    <a:pt x="423920" y="2184399"/>
                  </a:lnTo>
                  <a:lnTo>
                    <a:pt x="420565" y="2171699"/>
                  </a:lnTo>
                  <a:lnTo>
                    <a:pt x="405179" y="2171699"/>
                  </a:lnTo>
                  <a:lnTo>
                    <a:pt x="411145" y="2184399"/>
                  </a:lnTo>
                  <a:close/>
                </a:path>
                <a:path w="3322320" h="2451100">
                  <a:moveTo>
                    <a:pt x="407929" y="2184399"/>
                  </a:moveTo>
                  <a:lnTo>
                    <a:pt x="409829" y="2184399"/>
                  </a:lnTo>
                  <a:lnTo>
                    <a:pt x="402999" y="2171699"/>
                  </a:lnTo>
                  <a:lnTo>
                    <a:pt x="407929" y="2184399"/>
                  </a:lnTo>
                  <a:close/>
                </a:path>
                <a:path w="3322320" h="2451100">
                  <a:moveTo>
                    <a:pt x="1026384" y="2184399"/>
                  </a:moveTo>
                  <a:lnTo>
                    <a:pt x="1038522" y="2184399"/>
                  </a:lnTo>
                  <a:lnTo>
                    <a:pt x="1033173" y="2171713"/>
                  </a:lnTo>
                  <a:lnTo>
                    <a:pt x="1026384" y="2184399"/>
                  </a:lnTo>
                  <a:close/>
                </a:path>
                <a:path w="3322320" h="2451100">
                  <a:moveTo>
                    <a:pt x="1283349" y="2184399"/>
                  </a:moveTo>
                  <a:lnTo>
                    <a:pt x="1287169" y="2184399"/>
                  </a:lnTo>
                  <a:lnTo>
                    <a:pt x="1290354" y="2172845"/>
                  </a:lnTo>
                  <a:lnTo>
                    <a:pt x="1283349" y="2184399"/>
                  </a:lnTo>
                  <a:close/>
                </a:path>
                <a:path w="3322320" h="2451100">
                  <a:moveTo>
                    <a:pt x="1866213" y="2184399"/>
                  </a:moveTo>
                  <a:lnTo>
                    <a:pt x="1867402" y="2176645"/>
                  </a:lnTo>
                  <a:lnTo>
                    <a:pt x="1863727" y="2179804"/>
                  </a:lnTo>
                  <a:lnTo>
                    <a:pt x="1866213" y="2184399"/>
                  </a:lnTo>
                  <a:close/>
                </a:path>
                <a:path w="3322320" h="2451100">
                  <a:moveTo>
                    <a:pt x="1022092" y="2184399"/>
                  </a:moveTo>
                  <a:lnTo>
                    <a:pt x="1026092" y="2184399"/>
                  </a:lnTo>
                  <a:lnTo>
                    <a:pt x="1021258" y="2179049"/>
                  </a:lnTo>
                  <a:lnTo>
                    <a:pt x="1022092" y="2184399"/>
                  </a:lnTo>
                  <a:close/>
                </a:path>
                <a:path w="3322320" h="2451100">
                  <a:moveTo>
                    <a:pt x="1858381" y="2184399"/>
                  </a:moveTo>
                  <a:lnTo>
                    <a:pt x="1866213" y="2184399"/>
                  </a:lnTo>
                  <a:lnTo>
                    <a:pt x="1863727" y="2179804"/>
                  </a:lnTo>
                  <a:lnTo>
                    <a:pt x="1858381" y="2184399"/>
                  </a:lnTo>
                  <a:close/>
                </a:path>
                <a:path w="3322320" h="2451100">
                  <a:moveTo>
                    <a:pt x="2252046" y="2197099"/>
                  </a:moveTo>
                  <a:lnTo>
                    <a:pt x="2252664" y="2184399"/>
                  </a:lnTo>
                  <a:lnTo>
                    <a:pt x="2243741" y="2184399"/>
                  </a:lnTo>
                  <a:lnTo>
                    <a:pt x="2252046" y="2197099"/>
                  </a:lnTo>
                  <a:close/>
                </a:path>
                <a:path w="3322320" h="2451100">
                  <a:moveTo>
                    <a:pt x="1976612" y="2197099"/>
                  </a:moveTo>
                  <a:lnTo>
                    <a:pt x="2238579" y="2197099"/>
                  </a:lnTo>
                  <a:lnTo>
                    <a:pt x="2243741" y="2184399"/>
                  </a:lnTo>
                  <a:lnTo>
                    <a:pt x="1982020" y="2184399"/>
                  </a:lnTo>
                  <a:lnTo>
                    <a:pt x="1976612" y="2197099"/>
                  </a:lnTo>
                  <a:close/>
                </a:path>
                <a:path w="3322320" h="2451100">
                  <a:moveTo>
                    <a:pt x="1941850" y="2197099"/>
                  </a:moveTo>
                  <a:lnTo>
                    <a:pt x="1976612" y="2197099"/>
                  </a:lnTo>
                  <a:lnTo>
                    <a:pt x="1967988" y="2184399"/>
                  </a:lnTo>
                  <a:lnTo>
                    <a:pt x="1942072" y="2184399"/>
                  </a:lnTo>
                  <a:lnTo>
                    <a:pt x="1941850" y="2197099"/>
                  </a:lnTo>
                  <a:close/>
                </a:path>
                <a:path w="3322320" h="2451100">
                  <a:moveTo>
                    <a:pt x="1874678" y="2197099"/>
                  </a:moveTo>
                  <a:lnTo>
                    <a:pt x="1937093" y="2197099"/>
                  </a:lnTo>
                  <a:lnTo>
                    <a:pt x="1934311" y="2184399"/>
                  </a:lnTo>
                  <a:lnTo>
                    <a:pt x="1879335" y="2184399"/>
                  </a:lnTo>
                  <a:lnTo>
                    <a:pt x="1874678" y="2197099"/>
                  </a:lnTo>
                  <a:close/>
                </a:path>
                <a:path w="3322320" h="2451100">
                  <a:moveTo>
                    <a:pt x="1871515" y="2197099"/>
                  </a:moveTo>
                  <a:lnTo>
                    <a:pt x="1873276" y="2197099"/>
                  </a:lnTo>
                  <a:lnTo>
                    <a:pt x="1875309" y="2184399"/>
                  </a:lnTo>
                  <a:lnTo>
                    <a:pt x="1871515" y="2197099"/>
                  </a:lnTo>
                  <a:close/>
                </a:path>
                <a:path w="3322320" h="2451100">
                  <a:moveTo>
                    <a:pt x="1691870" y="2197099"/>
                  </a:moveTo>
                  <a:lnTo>
                    <a:pt x="1867854" y="2197099"/>
                  </a:lnTo>
                  <a:lnTo>
                    <a:pt x="1865556" y="2184399"/>
                  </a:lnTo>
                  <a:lnTo>
                    <a:pt x="1683100" y="2184399"/>
                  </a:lnTo>
                  <a:lnTo>
                    <a:pt x="1691870" y="2197099"/>
                  </a:lnTo>
                  <a:close/>
                </a:path>
                <a:path w="3322320" h="2451100">
                  <a:moveTo>
                    <a:pt x="1679831" y="2197099"/>
                  </a:moveTo>
                  <a:lnTo>
                    <a:pt x="1683100" y="2184399"/>
                  </a:lnTo>
                  <a:lnTo>
                    <a:pt x="1677380" y="2184399"/>
                  </a:lnTo>
                  <a:lnTo>
                    <a:pt x="1679831" y="2197099"/>
                  </a:lnTo>
                  <a:close/>
                </a:path>
                <a:path w="3322320" h="2451100">
                  <a:moveTo>
                    <a:pt x="1660259" y="2209799"/>
                  </a:moveTo>
                  <a:lnTo>
                    <a:pt x="1692638" y="2209799"/>
                  </a:lnTo>
                  <a:lnTo>
                    <a:pt x="1688819" y="2197099"/>
                  </a:lnTo>
                  <a:lnTo>
                    <a:pt x="1679472" y="2197099"/>
                  </a:lnTo>
                  <a:lnTo>
                    <a:pt x="1676549" y="2184399"/>
                  </a:lnTo>
                  <a:lnTo>
                    <a:pt x="1659787" y="2184399"/>
                  </a:lnTo>
                  <a:lnTo>
                    <a:pt x="1667142" y="2197099"/>
                  </a:lnTo>
                  <a:lnTo>
                    <a:pt x="1660259" y="2209799"/>
                  </a:lnTo>
                  <a:close/>
                </a:path>
                <a:path w="3322320" h="2451100">
                  <a:moveTo>
                    <a:pt x="1584190" y="2197099"/>
                  </a:moveTo>
                  <a:lnTo>
                    <a:pt x="1657435" y="2197099"/>
                  </a:lnTo>
                  <a:lnTo>
                    <a:pt x="1659787" y="2184399"/>
                  </a:lnTo>
                  <a:lnTo>
                    <a:pt x="1579584" y="2184399"/>
                  </a:lnTo>
                  <a:lnTo>
                    <a:pt x="1584190" y="2197099"/>
                  </a:lnTo>
                  <a:close/>
                </a:path>
                <a:path w="3322320" h="2451100">
                  <a:moveTo>
                    <a:pt x="1494412" y="2197099"/>
                  </a:moveTo>
                  <a:lnTo>
                    <a:pt x="1571154" y="2197099"/>
                  </a:lnTo>
                  <a:lnTo>
                    <a:pt x="1575141" y="2184399"/>
                  </a:lnTo>
                  <a:lnTo>
                    <a:pt x="1490293" y="2184399"/>
                  </a:lnTo>
                  <a:lnTo>
                    <a:pt x="1494412" y="2197099"/>
                  </a:lnTo>
                  <a:close/>
                </a:path>
                <a:path w="3322320" h="2451100">
                  <a:moveTo>
                    <a:pt x="1461340" y="2197099"/>
                  </a:moveTo>
                  <a:lnTo>
                    <a:pt x="1484899" y="2197099"/>
                  </a:lnTo>
                  <a:lnTo>
                    <a:pt x="1490293" y="2184399"/>
                  </a:lnTo>
                  <a:lnTo>
                    <a:pt x="1459951" y="2184399"/>
                  </a:lnTo>
                  <a:lnTo>
                    <a:pt x="1461340" y="2197099"/>
                  </a:lnTo>
                  <a:close/>
                </a:path>
                <a:path w="3322320" h="2451100">
                  <a:moveTo>
                    <a:pt x="1445395" y="2197099"/>
                  </a:moveTo>
                  <a:lnTo>
                    <a:pt x="1450431" y="2197099"/>
                  </a:lnTo>
                  <a:lnTo>
                    <a:pt x="1459951" y="2184399"/>
                  </a:lnTo>
                  <a:lnTo>
                    <a:pt x="1451766" y="2184399"/>
                  </a:lnTo>
                  <a:lnTo>
                    <a:pt x="1445395" y="2197099"/>
                  </a:lnTo>
                  <a:close/>
                </a:path>
                <a:path w="3322320" h="2451100">
                  <a:moveTo>
                    <a:pt x="1327018" y="2197099"/>
                  </a:moveTo>
                  <a:lnTo>
                    <a:pt x="1409812" y="2197099"/>
                  </a:lnTo>
                  <a:lnTo>
                    <a:pt x="1401029" y="2184399"/>
                  </a:lnTo>
                  <a:lnTo>
                    <a:pt x="1328712" y="2184399"/>
                  </a:lnTo>
                  <a:lnTo>
                    <a:pt x="1327018" y="2197099"/>
                  </a:lnTo>
                  <a:close/>
                </a:path>
                <a:path w="3322320" h="2451100">
                  <a:moveTo>
                    <a:pt x="1079726" y="2197099"/>
                  </a:moveTo>
                  <a:lnTo>
                    <a:pt x="1321078" y="2197099"/>
                  </a:lnTo>
                  <a:lnTo>
                    <a:pt x="1319538" y="2184399"/>
                  </a:lnTo>
                  <a:lnTo>
                    <a:pt x="1077182" y="2184399"/>
                  </a:lnTo>
                  <a:lnTo>
                    <a:pt x="1079726" y="2197099"/>
                  </a:lnTo>
                  <a:close/>
                </a:path>
                <a:path w="3322320" h="2451100">
                  <a:moveTo>
                    <a:pt x="784361" y="2197099"/>
                  </a:moveTo>
                  <a:lnTo>
                    <a:pt x="874330" y="2197099"/>
                  </a:lnTo>
                  <a:lnTo>
                    <a:pt x="871732" y="2184399"/>
                  </a:lnTo>
                  <a:lnTo>
                    <a:pt x="784514" y="2184399"/>
                  </a:lnTo>
                  <a:lnTo>
                    <a:pt x="784361" y="2197099"/>
                  </a:lnTo>
                  <a:close/>
                </a:path>
                <a:path w="3322320" h="2451100">
                  <a:moveTo>
                    <a:pt x="737383" y="2197099"/>
                  </a:moveTo>
                  <a:lnTo>
                    <a:pt x="781218" y="2197099"/>
                  </a:lnTo>
                  <a:lnTo>
                    <a:pt x="780355" y="2184399"/>
                  </a:lnTo>
                  <a:lnTo>
                    <a:pt x="737171" y="2184399"/>
                  </a:lnTo>
                  <a:lnTo>
                    <a:pt x="737383" y="2197099"/>
                  </a:lnTo>
                  <a:close/>
                </a:path>
                <a:path w="3322320" h="2451100">
                  <a:moveTo>
                    <a:pt x="506987" y="2197099"/>
                  </a:moveTo>
                  <a:lnTo>
                    <a:pt x="511298" y="2197099"/>
                  </a:lnTo>
                  <a:lnTo>
                    <a:pt x="508787" y="2184399"/>
                  </a:lnTo>
                  <a:lnTo>
                    <a:pt x="504249" y="2184399"/>
                  </a:lnTo>
                  <a:lnTo>
                    <a:pt x="505540" y="2193998"/>
                  </a:lnTo>
                  <a:lnTo>
                    <a:pt x="506987" y="2197099"/>
                  </a:lnTo>
                  <a:close/>
                </a:path>
                <a:path w="3322320" h="2451100">
                  <a:moveTo>
                    <a:pt x="501867" y="2186127"/>
                  </a:moveTo>
                  <a:lnTo>
                    <a:pt x="501438" y="2184399"/>
                  </a:lnTo>
                  <a:lnTo>
                    <a:pt x="501060" y="2184399"/>
                  </a:lnTo>
                  <a:lnTo>
                    <a:pt x="501867" y="2186127"/>
                  </a:lnTo>
                  <a:close/>
                </a:path>
                <a:path w="3322320" h="2451100">
                  <a:moveTo>
                    <a:pt x="502098" y="2187058"/>
                  </a:moveTo>
                  <a:lnTo>
                    <a:pt x="501867" y="2186127"/>
                  </a:lnTo>
                  <a:lnTo>
                    <a:pt x="501060" y="2184399"/>
                  </a:lnTo>
                  <a:lnTo>
                    <a:pt x="502098" y="2187058"/>
                  </a:lnTo>
                  <a:close/>
                </a:path>
                <a:path w="3322320" h="2451100">
                  <a:moveTo>
                    <a:pt x="488623" y="2197099"/>
                  </a:moveTo>
                  <a:lnTo>
                    <a:pt x="504590" y="2197099"/>
                  </a:lnTo>
                  <a:lnTo>
                    <a:pt x="502098" y="2187058"/>
                  </a:lnTo>
                  <a:lnTo>
                    <a:pt x="501060" y="2184399"/>
                  </a:lnTo>
                  <a:lnTo>
                    <a:pt x="481475" y="2184399"/>
                  </a:lnTo>
                  <a:lnTo>
                    <a:pt x="488623" y="2197099"/>
                  </a:lnTo>
                  <a:close/>
                </a:path>
                <a:path w="3322320" h="2451100">
                  <a:moveTo>
                    <a:pt x="468526" y="2197099"/>
                  </a:moveTo>
                  <a:lnTo>
                    <a:pt x="479860" y="2197099"/>
                  </a:lnTo>
                  <a:lnTo>
                    <a:pt x="477103" y="2184399"/>
                  </a:lnTo>
                  <a:lnTo>
                    <a:pt x="468048" y="2184399"/>
                  </a:lnTo>
                  <a:lnTo>
                    <a:pt x="468526" y="2197099"/>
                  </a:lnTo>
                  <a:close/>
                </a:path>
                <a:path w="3322320" h="2451100">
                  <a:moveTo>
                    <a:pt x="391512" y="2197099"/>
                  </a:moveTo>
                  <a:lnTo>
                    <a:pt x="463989" y="2197099"/>
                  </a:lnTo>
                  <a:lnTo>
                    <a:pt x="462587" y="2184399"/>
                  </a:lnTo>
                  <a:lnTo>
                    <a:pt x="394057" y="2184399"/>
                  </a:lnTo>
                  <a:lnTo>
                    <a:pt x="391512" y="2197099"/>
                  </a:lnTo>
                  <a:close/>
                </a:path>
                <a:path w="3322320" h="2451100">
                  <a:moveTo>
                    <a:pt x="505926" y="2196871"/>
                  </a:moveTo>
                  <a:lnTo>
                    <a:pt x="505540" y="2193998"/>
                  </a:lnTo>
                  <a:lnTo>
                    <a:pt x="501867" y="2186127"/>
                  </a:lnTo>
                  <a:lnTo>
                    <a:pt x="502098" y="2187058"/>
                  </a:lnTo>
                  <a:lnTo>
                    <a:pt x="505926" y="2196871"/>
                  </a:lnTo>
                  <a:close/>
                </a:path>
                <a:path w="3322320" h="2451100">
                  <a:moveTo>
                    <a:pt x="506015" y="2197099"/>
                  </a:moveTo>
                  <a:lnTo>
                    <a:pt x="506987" y="2197099"/>
                  </a:lnTo>
                  <a:lnTo>
                    <a:pt x="505540" y="2193998"/>
                  </a:lnTo>
                  <a:lnTo>
                    <a:pt x="505926" y="2196871"/>
                  </a:lnTo>
                  <a:lnTo>
                    <a:pt x="506015" y="2197099"/>
                  </a:lnTo>
                  <a:close/>
                </a:path>
                <a:path w="3322320" h="2451100">
                  <a:moveTo>
                    <a:pt x="505957" y="2197099"/>
                  </a:moveTo>
                  <a:lnTo>
                    <a:pt x="505926" y="2196871"/>
                  </a:lnTo>
                  <a:lnTo>
                    <a:pt x="505957" y="2197099"/>
                  </a:lnTo>
                  <a:close/>
                </a:path>
                <a:path w="3322320" h="2451100">
                  <a:moveTo>
                    <a:pt x="2133430" y="2209799"/>
                  </a:moveTo>
                  <a:lnTo>
                    <a:pt x="2200286" y="2209799"/>
                  </a:lnTo>
                  <a:lnTo>
                    <a:pt x="2210592" y="2197099"/>
                  </a:lnTo>
                  <a:lnTo>
                    <a:pt x="2131290" y="2197099"/>
                  </a:lnTo>
                  <a:lnTo>
                    <a:pt x="2133430" y="2209799"/>
                  </a:lnTo>
                  <a:close/>
                </a:path>
                <a:path w="3322320" h="2451100">
                  <a:moveTo>
                    <a:pt x="1809137" y="2209799"/>
                  </a:moveTo>
                  <a:lnTo>
                    <a:pt x="2127091" y="2209799"/>
                  </a:lnTo>
                  <a:lnTo>
                    <a:pt x="2131290" y="2197099"/>
                  </a:lnTo>
                  <a:lnTo>
                    <a:pt x="1812984" y="2197099"/>
                  </a:lnTo>
                  <a:lnTo>
                    <a:pt x="1809137" y="2209799"/>
                  </a:lnTo>
                  <a:close/>
                </a:path>
                <a:path w="3322320" h="2451100">
                  <a:moveTo>
                    <a:pt x="1785254" y="2209799"/>
                  </a:moveTo>
                  <a:lnTo>
                    <a:pt x="1798375" y="2209799"/>
                  </a:lnTo>
                  <a:lnTo>
                    <a:pt x="1802301" y="2197099"/>
                  </a:lnTo>
                  <a:lnTo>
                    <a:pt x="1789313" y="2197099"/>
                  </a:lnTo>
                  <a:lnTo>
                    <a:pt x="1785254" y="2209799"/>
                  </a:lnTo>
                  <a:close/>
                </a:path>
                <a:path w="3322320" h="2451100">
                  <a:moveTo>
                    <a:pt x="1768509" y="2206512"/>
                  </a:moveTo>
                  <a:lnTo>
                    <a:pt x="1774152" y="2197099"/>
                  </a:lnTo>
                  <a:lnTo>
                    <a:pt x="1770803" y="2197099"/>
                  </a:lnTo>
                  <a:lnTo>
                    <a:pt x="1768509" y="2206512"/>
                  </a:lnTo>
                  <a:close/>
                </a:path>
                <a:path w="3322320" h="2451100">
                  <a:moveTo>
                    <a:pt x="1719713" y="2209799"/>
                  </a:moveTo>
                  <a:lnTo>
                    <a:pt x="1766538" y="2209799"/>
                  </a:lnTo>
                  <a:lnTo>
                    <a:pt x="1769647" y="2197099"/>
                  </a:lnTo>
                  <a:lnTo>
                    <a:pt x="1718172" y="2197099"/>
                  </a:lnTo>
                  <a:lnTo>
                    <a:pt x="1719713" y="2209799"/>
                  </a:lnTo>
                  <a:close/>
                </a:path>
                <a:path w="3322320" h="2451100">
                  <a:moveTo>
                    <a:pt x="1692638" y="2209799"/>
                  </a:moveTo>
                  <a:lnTo>
                    <a:pt x="1708658" y="2209799"/>
                  </a:lnTo>
                  <a:lnTo>
                    <a:pt x="1712943" y="2197099"/>
                  </a:lnTo>
                  <a:lnTo>
                    <a:pt x="1696866" y="2197099"/>
                  </a:lnTo>
                  <a:lnTo>
                    <a:pt x="1692638" y="2209799"/>
                  </a:lnTo>
                  <a:close/>
                </a:path>
                <a:path w="3322320" h="2451100">
                  <a:moveTo>
                    <a:pt x="1603768" y="2209799"/>
                  </a:moveTo>
                  <a:lnTo>
                    <a:pt x="1647855" y="2209799"/>
                  </a:lnTo>
                  <a:lnTo>
                    <a:pt x="1641823" y="2197099"/>
                  </a:lnTo>
                  <a:lnTo>
                    <a:pt x="1590945" y="2197099"/>
                  </a:lnTo>
                  <a:lnTo>
                    <a:pt x="1591100" y="2198843"/>
                  </a:lnTo>
                  <a:lnTo>
                    <a:pt x="1603768" y="2209799"/>
                  </a:lnTo>
                  <a:close/>
                </a:path>
                <a:path w="3322320" h="2451100">
                  <a:moveTo>
                    <a:pt x="1591100" y="2198843"/>
                  </a:moveTo>
                  <a:lnTo>
                    <a:pt x="1590945" y="2197099"/>
                  </a:lnTo>
                  <a:lnTo>
                    <a:pt x="1589085" y="2197099"/>
                  </a:lnTo>
                  <a:lnTo>
                    <a:pt x="1591100" y="2198843"/>
                  </a:lnTo>
                  <a:close/>
                </a:path>
                <a:path w="3322320" h="2451100">
                  <a:moveTo>
                    <a:pt x="1590939" y="2209799"/>
                  </a:moveTo>
                  <a:lnTo>
                    <a:pt x="1592075" y="2209799"/>
                  </a:lnTo>
                  <a:lnTo>
                    <a:pt x="1591100" y="2198843"/>
                  </a:lnTo>
                  <a:lnTo>
                    <a:pt x="1589085" y="2197099"/>
                  </a:lnTo>
                  <a:lnTo>
                    <a:pt x="1584627" y="2197099"/>
                  </a:lnTo>
                  <a:lnTo>
                    <a:pt x="1590939" y="2209799"/>
                  </a:lnTo>
                  <a:close/>
                </a:path>
                <a:path w="3322320" h="2451100">
                  <a:moveTo>
                    <a:pt x="1567805" y="2209799"/>
                  </a:moveTo>
                  <a:lnTo>
                    <a:pt x="1580289" y="2209799"/>
                  </a:lnTo>
                  <a:lnTo>
                    <a:pt x="1584627" y="2197099"/>
                  </a:lnTo>
                  <a:lnTo>
                    <a:pt x="1568662" y="2197099"/>
                  </a:lnTo>
                  <a:lnTo>
                    <a:pt x="1567805" y="2209799"/>
                  </a:lnTo>
                  <a:close/>
                </a:path>
                <a:path w="3322320" h="2451100">
                  <a:moveTo>
                    <a:pt x="1545761" y="2209799"/>
                  </a:moveTo>
                  <a:lnTo>
                    <a:pt x="1554053" y="2209799"/>
                  </a:lnTo>
                  <a:lnTo>
                    <a:pt x="1557448" y="2197099"/>
                  </a:lnTo>
                  <a:lnTo>
                    <a:pt x="1547296" y="2197099"/>
                  </a:lnTo>
                  <a:lnTo>
                    <a:pt x="1545761" y="2209799"/>
                  </a:lnTo>
                  <a:close/>
                </a:path>
                <a:path w="3322320" h="2451100">
                  <a:moveTo>
                    <a:pt x="1495761" y="2209799"/>
                  </a:moveTo>
                  <a:lnTo>
                    <a:pt x="1544380" y="2209799"/>
                  </a:lnTo>
                  <a:lnTo>
                    <a:pt x="1545389" y="2197099"/>
                  </a:lnTo>
                  <a:lnTo>
                    <a:pt x="1503335" y="2197099"/>
                  </a:lnTo>
                  <a:lnTo>
                    <a:pt x="1495761" y="2209799"/>
                  </a:lnTo>
                  <a:close/>
                </a:path>
                <a:path w="3322320" h="2451100">
                  <a:moveTo>
                    <a:pt x="1446711" y="2209799"/>
                  </a:moveTo>
                  <a:lnTo>
                    <a:pt x="1495761" y="2209799"/>
                  </a:lnTo>
                  <a:lnTo>
                    <a:pt x="1495170" y="2197099"/>
                  </a:lnTo>
                  <a:lnTo>
                    <a:pt x="1449979" y="2197099"/>
                  </a:lnTo>
                  <a:lnTo>
                    <a:pt x="1446711" y="2209799"/>
                  </a:lnTo>
                  <a:close/>
                </a:path>
                <a:path w="3322320" h="2451100">
                  <a:moveTo>
                    <a:pt x="1433177" y="2209799"/>
                  </a:moveTo>
                  <a:lnTo>
                    <a:pt x="1446711" y="2209799"/>
                  </a:lnTo>
                  <a:lnTo>
                    <a:pt x="1440446" y="2197099"/>
                  </a:lnTo>
                  <a:lnTo>
                    <a:pt x="1433177" y="2209799"/>
                  </a:lnTo>
                  <a:close/>
                </a:path>
                <a:path w="3322320" h="2451100">
                  <a:moveTo>
                    <a:pt x="1422734" y="2209799"/>
                  </a:moveTo>
                  <a:lnTo>
                    <a:pt x="1433177" y="2209799"/>
                  </a:lnTo>
                  <a:lnTo>
                    <a:pt x="1428168" y="2197099"/>
                  </a:lnTo>
                  <a:lnTo>
                    <a:pt x="1422734" y="2209799"/>
                  </a:lnTo>
                  <a:close/>
                </a:path>
                <a:path w="3322320" h="2451100">
                  <a:moveTo>
                    <a:pt x="1246297" y="2209799"/>
                  </a:moveTo>
                  <a:lnTo>
                    <a:pt x="1420940" y="2209799"/>
                  </a:lnTo>
                  <a:lnTo>
                    <a:pt x="1410795" y="2197099"/>
                  </a:lnTo>
                  <a:lnTo>
                    <a:pt x="1242224" y="2197099"/>
                  </a:lnTo>
                  <a:lnTo>
                    <a:pt x="1246297" y="2209799"/>
                  </a:lnTo>
                  <a:close/>
                </a:path>
                <a:path w="3322320" h="2451100">
                  <a:moveTo>
                    <a:pt x="1200137" y="2209799"/>
                  </a:moveTo>
                  <a:lnTo>
                    <a:pt x="1236916" y="2209799"/>
                  </a:lnTo>
                  <a:lnTo>
                    <a:pt x="1237321" y="2197099"/>
                  </a:lnTo>
                  <a:lnTo>
                    <a:pt x="1197094" y="2197099"/>
                  </a:lnTo>
                  <a:lnTo>
                    <a:pt x="1200137" y="2209799"/>
                  </a:lnTo>
                  <a:close/>
                </a:path>
                <a:path w="3322320" h="2451100">
                  <a:moveTo>
                    <a:pt x="1150993" y="2209799"/>
                  </a:moveTo>
                  <a:lnTo>
                    <a:pt x="1188596" y="2209799"/>
                  </a:lnTo>
                  <a:lnTo>
                    <a:pt x="1186477" y="2197099"/>
                  </a:lnTo>
                  <a:lnTo>
                    <a:pt x="1148123" y="2197099"/>
                  </a:lnTo>
                  <a:lnTo>
                    <a:pt x="1150993" y="2209799"/>
                  </a:lnTo>
                  <a:close/>
                </a:path>
                <a:path w="3322320" h="2451100">
                  <a:moveTo>
                    <a:pt x="1111319" y="2209799"/>
                  </a:moveTo>
                  <a:lnTo>
                    <a:pt x="1127025" y="2197099"/>
                  </a:lnTo>
                  <a:lnTo>
                    <a:pt x="1095384" y="2197099"/>
                  </a:lnTo>
                  <a:lnTo>
                    <a:pt x="1111319" y="2209799"/>
                  </a:lnTo>
                  <a:close/>
                </a:path>
                <a:path w="3322320" h="2451100">
                  <a:moveTo>
                    <a:pt x="868875" y="2209799"/>
                  </a:moveTo>
                  <a:lnTo>
                    <a:pt x="869467" y="2197099"/>
                  </a:lnTo>
                  <a:lnTo>
                    <a:pt x="863899" y="2197099"/>
                  </a:lnTo>
                  <a:lnTo>
                    <a:pt x="868875" y="2209799"/>
                  </a:lnTo>
                  <a:close/>
                </a:path>
                <a:path w="3322320" h="2451100">
                  <a:moveTo>
                    <a:pt x="795535" y="2209799"/>
                  </a:moveTo>
                  <a:lnTo>
                    <a:pt x="861374" y="2209799"/>
                  </a:lnTo>
                  <a:lnTo>
                    <a:pt x="863899" y="2197099"/>
                  </a:lnTo>
                  <a:lnTo>
                    <a:pt x="795323" y="2197099"/>
                  </a:lnTo>
                  <a:lnTo>
                    <a:pt x="795535" y="2209799"/>
                  </a:lnTo>
                  <a:close/>
                </a:path>
                <a:path w="3322320" h="2451100">
                  <a:moveTo>
                    <a:pt x="788128" y="2209799"/>
                  </a:moveTo>
                  <a:lnTo>
                    <a:pt x="793669" y="2209799"/>
                  </a:lnTo>
                  <a:lnTo>
                    <a:pt x="788952" y="2197099"/>
                  </a:lnTo>
                  <a:lnTo>
                    <a:pt x="784460" y="2197099"/>
                  </a:lnTo>
                  <a:lnTo>
                    <a:pt x="788128" y="2209799"/>
                  </a:lnTo>
                  <a:close/>
                </a:path>
                <a:path w="3322320" h="2451100">
                  <a:moveTo>
                    <a:pt x="754531" y="2209799"/>
                  </a:moveTo>
                  <a:lnTo>
                    <a:pt x="784766" y="2209799"/>
                  </a:lnTo>
                  <a:lnTo>
                    <a:pt x="784460" y="2197099"/>
                  </a:lnTo>
                  <a:lnTo>
                    <a:pt x="755813" y="2197099"/>
                  </a:lnTo>
                  <a:lnTo>
                    <a:pt x="754531" y="2209799"/>
                  </a:lnTo>
                  <a:close/>
                </a:path>
                <a:path w="3322320" h="2451100">
                  <a:moveTo>
                    <a:pt x="737822" y="2209799"/>
                  </a:moveTo>
                  <a:lnTo>
                    <a:pt x="745993" y="2209799"/>
                  </a:lnTo>
                  <a:lnTo>
                    <a:pt x="738851" y="2197099"/>
                  </a:lnTo>
                  <a:lnTo>
                    <a:pt x="737822" y="2209799"/>
                  </a:lnTo>
                  <a:close/>
                </a:path>
                <a:path w="3322320" h="2451100">
                  <a:moveTo>
                    <a:pt x="710955" y="2209799"/>
                  </a:moveTo>
                  <a:lnTo>
                    <a:pt x="737822" y="2209799"/>
                  </a:lnTo>
                  <a:lnTo>
                    <a:pt x="735762" y="2197099"/>
                  </a:lnTo>
                  <a:lnTo>
                    <a:pt x="709772" y="2197099"/>
                  </a:lnTo>
                  <a:lnTo>
                    <a:pt x="710955" y="2209799"/>
                  </a:lnTo>
                  <a:close/>
                </a:path>
                <a:path w="3322320" h="2451100">
                  <a:moveTo>
                    <a:pt x="707799" y="2209799"/>
                  </a:moveTo>
                  <a:lnTo>
                    <a:pt x="708809" y="2209799"/>
                  </a:lnTo>
                  <a:lnTo>
                    <a:pt x="706457" y="2197099"/>
                  </a:lnTo>
                  <a:lnTo>
                    <a:pt x="705454" y="2197099"/>
                  </a:lnTo>
                  <a:lnTo>
                    <a:pt x="707799" y="2209799"/>
                  </a:lnTo>
                  <a:close/>
                </a:path>
                <a:path w="3322320" h="2451100">
                  <a:moveTo>
                    <a:pt x="692631" y="2209799"/>
                  </a:moveTo>
                  <a:lnTo>
                    <a:pt x="696757" y="2209799"/>
                  </a:lnTo>
                  <a:lnTo>
                    <a:pt x="692525" y="2197099"/>
                  </a:lnTo>
                  <a:lnTo>
                    <a:pt x="691867" y="2197099"/>
                  </a:lnTo>
                  <a:lnTo>
                    <a:pt x="692631" y="2209799"/>
                  </a:lnTo>
                  <a:close/>
                </a:path>
                <a:path w="3322320" h="2451100">
                  <a:moveTo>
                    <a:pt x="691927" y="2209799"/>
                  </a:moveTo>
                  <a:lnTo>
                    <a:pt x="691143" y="2197099"/>
                  </a:lnTo>
                  <a:lnTo>
                    <a:pt x="689715" y="2197099"/>
                  </a:lnTo>
                  <a:lnTo>
                    <a:pt x="691927" y="2209799"/>
                  </a:lnTo>
                  <a:close/>
                </a:path>
                <a:path w="3322320" h="2451100">
                  <a:moveTo>
                    <a:pt x="507226" y="2209799"/>
                  </a:moveTo>
                  <a:lnTo>
                    <a:pt x="508302" y="2209799"/>
                  </a:lnTo>
                  <a:lnTo>
                    <a:pt x="505498" y="2197099"/>
                  </a:lnTo>
                  <a:lnTo>
                    <a:pt x="503798" y="2197099"/>
                  </a:lnTo>
                  <a:lnTo>
                    <a:pt x="507226" y="2209799"/>
                  </a:lnTo>
                  <a:close/>
                </a:path>
                <a:path w="3322320" h="2451100">
                  <a:moveTo>
                    <a:pt x="491473" y="2209799"/>
                  </a:moveTo>
                  <a:lnTo>
                    <a:pt x="500702" y="2209799"/>
                  </a:lnTo>
                  <a:lnTo>
                    <a:pt x="498423" y="2197099"/>
                  </a:lnTo>
                  <a:lnTo>
                    <a:pt x="490464" y="2197099"/>
                  </a:lnTo>
                  <a:lnTo>
                    <a:pt x="491445" y="2209607"/>
                  </a:lnTo>
                  <a:lnTo>
                    <a:pt x="491473" y="2209799"/>
                  </a:lnTo>
                  <a:close/>
                </a:path>
                <a:path w="3322320" h="2451100">
                  <a:moveTo>
                    <a:pt x="491445" y="2209607"/>
                  </a:moveTo>
                  <a:lnTo>
                    <a:pt x="490464" y="2197099"/>
                  </a:lnTo>
                  <a:lnTo>
                    <a:pt x="489600" y="2197099"/>
                  </a:lnTo>
                  <a:lnTo>
                    <a:pt x="491445" y="2209607"/>
                  </a:lnTo>
                  <a:close/>
                </a:path>
                <a:path w="3322320" h="2451100">
                  <a:moveTo>
                    <a:pt x="478817" y="2209799"/>
                  </a:moveTo>
                  <a:lnTo>
                    <a:pt x="491460" y="2209799"/>
                  </a:lnTo>
                  <a:lnTo>
                    <a:pt x="491445" y="2209607"/>
                  </a:lnTo>
                  <a:lnTo>
                    <a:pt x="489600" y="2197099"/>
                  </a:lnTo>
                  <a:lnTo>
                    <a:pt x="477143" y="2197099"/>
                  </a:lnTo>
                  <a:lnTo>
                    <a:pt x="478817" y="2209799"/>
                  </a:lnTo>
                  <a:close/>
                </a:path>
                <a:path w="3322320" h="2451100">
                  <a:moveTo>
                    <a:pt x="414181" y="2209799"/>
                  </a:moveTo>
                  <a:lnTo>
                    <a:pt x="477395" y="2209799"/>
                  </a:lnTo>
                  <a:lnTo>
                    <a:pt x="477143" y="2197099"/>
                  </a:lnTo>
                  <a:lnTo>
                    <a:pt x="409291" y="2197099"/>
                  </a:lnTo>
                  <a:lnTo>
                    <a:pt x="414181" y="2209799"/>
                  </a:lnTo>
                  <a:close/>
                </a:path>
                <a:path w="3322320" h="2451100">
                  <a:moveTo>
                    <a:pt x="385653" y="2209799"/>
                  </a:moveTo>
                  <a:lnTo>
                    <a:pt x="414181" y="2209799"/>
                  </a:lnTo>
                  <a:lnTo>
                    <a:pt x="407165" y="2197099"/>
                  </a:lnTo>
                  <a:lnTo>
                    <a:pt x="387048" y="2197099"/>
                  </a:lnTo>
                  <a:lnTo>
                    <a:pt x="385653" y="2209799"/>
                  </a:lnTo>
                  <a:close/>
                </a:path>
                <a:path w="3322320" h="2451100">
                  <a:moveTo>
                    <a:pt x="1766538" y="2209799"/>
                  </a:moveTo>
                  <a:lnTo>
                    <a:pt x="1767707" y="2209799"/>
                  </a:lnTo>
                  <a:lnTo>
                    <a:pt x="1768509" y="2206512"/>
                  </a:lnTo>
                  <a:lnTo>
                    <a:pt x="1766538" y="2209799"/>
                  </a:lnTo>
                  <a:close/>
                </a:path>
                <a:path w="3322320" h="2451100">
                  <a:moveTo>
                    <a:pt x="2104516" y="2222499"/>
                  </a:moveTo>
                  <a:lnTo>
                    <a:pt x="2154120" y="2222499"/>
                  </a:lnTo>
                  <a:lnTo>
                    <a:pt x="2159410" y="2209799"/>
                  </a:lnTo>
                  <a:lnTo>
                    <a:pt x="2100796" y="2209799"/>
                  </a:lnTo>
                  <a:lnTo>
                    <a:pt x="2104516" y="2222499"/>
                  </a:lnTo>
                  <a:close/>
                </a:path>
                <a:path w="3322320" h="2451100">
                  <a:moveTo>
                    <a:pt x="2072932" y="2222499"/>
                  </a:moveTo>
                  <a:lnTo>
                    <a:pt x="2101952" y="2222499"/>
                  </a:lnTo>
                  <a:lnTo>
                    <a:pt x="2100796" y="2209799"/>
                  </a:lnTo>
                  <a:lnTo>
                    <a:pt x="2069604" y="2209799"/>
                  </a:lnTo>
                  <a:lnTo>
                    <a:pt x="2072932" y="2222499"/>
                  </a:lnTo>
                  <a:close/>
                </a:path>
                <a:path w="3322320" h="2451100">
                  <a:moveTo>
                    <a:pt x="2068534" y="2222499"/>
                  </a:moveTo>
                  <a:lnTo>
                    <a:pt x="2072932" y="2222499"/>
                  </a:lnTo>
                  <a:lnTo>
                    <a:pt x="2069604" y="2209799"/>
                  </a:lnTo>
                  <a:lnTo>
                    <a:pt x="2068534" y="2222499"/>
                  </a:lnTo>
                  <a:close/>
                </a:path>
                <a:path w="3322320" h="2451100">
                  <a:moveTo>
                    <a:pt x="1838297" y="2222499"/>
                  </a:moveTo>
                  <a:lnTo>
                    <a:pt x="2068534" y="2222499"/>
                  </a:lnTo>
                  <a:lnTo>
                    <a:pt x="2069604" y="2209799"/>
                  </a:lnTo>
                  <a:lnTo>
                    <a:pt x="1843944" y="2209799"/>
                  </a:lnTo>
                  <a:lnTo>
                    <a:pt x="1838297" y="2222499"/>
                  </a:lnTo>
                  <a:close/>
                </a:path>
                <a:path w="3322320" h="2451100">
                  <a:moveTo>
                    <a:pt x="1822525" y="2222499"/>
                  </a:moveTo>
                  <a:lnTo>
                    <a:pt x="1838297" y="2222499"/>
                  </a:lnTo>
                  <a:lnTo>
                    <a:pt x="1836696" y="2209799"/>
                  </a:lnTo>
                  <a:lnTo>
                    <a:pt x="1812758" y="2209799"/>
                  </a:lnTo>
                  <a:lnTo>
                    <a:pt x="1822525" y="2222499"/>
                  </a:lnTo>
                  <a:close/>
                </a:path>
                <a:path w="3322320" h="2451100">
                  <a:moveTo>
                    <a:pt x="1280977" y="2222499"/>
                  </a:moveTo>
                  <a:lnTo>
                    <a:pt x="1822525" y="2222499"/>
                  </a:lnTo>
                  <a:lnTo>
                    <a:pt x="1812639" y="2209799"/>
                  </a:lnTo>
                  <a:lnTo>
                    <a:pt x="1275097" y="2209799"/>
                  </a:lnTo>
                  <a:lnTo>
                    <a:pt x="1274662" y="2210570"/>
                  </a:lnTo>
                  <a:lnTo>
                    <a:pt x="1280977" y="2222499"/>
                  </a:lnTo>
                  <a:close/>
                </a:path>
                <a:path w="3322320" h="2451100">
                  <a:moveTo>
                    <a:pt x="1267357" y="2222499"/>
                  </a:moveTo>
                  <a:lnTo>
                    <a:pt x="1267922" y="2222499"/>
                  </a:lnTo>
                  <a:lnTo>
                    <a:pt x="1274662" y="2210570"/>
                  </a:lnTo>
                  <a:lnTo>
                    <a:pt x="1274254" y="2209799"/>
                  </a:lnTo>
                  <a:lnTo>
                    <a:pt x="1267357" y="2222499"/>
                  </a:lnTo>
                  <a:close/>
                </a:path>
                <a:path w="3322320" h="2451100">
                  <a:moveTo>
                    <a:pt x="1250462" y="2222499"/>
                  </a:moveTo>
                  <a:lnTo>
                    <a:pt x="1265969" y="2222499"/>
                  </a:lnTo>
                  <a:lnTo>
                    <a:pt x="1265172" y="2209799"/>
                  </a:lnTo>
                  <a:lnTo>
                    <a:pt x="1246264" y="2209799"/>
                  </a:lnTo>
                  <a:lnTo>
                    <a:pt x="1250462" y="2222499"/>
                  </a:lnTo>
                  <a:close/>
                </a:path>
                <a:path w="3322320" h="2451100">
                  <a:moveTo>
                    <a:pt x="1189100" y="2222499"/>
                  </a:moveTo>
                  <a:lnTo>
                    <a:pt x="1218315" y="2222499"/>
                  </a:lnTo>
                  <a:lnTo>
                    <a:pt x="1221848" y="2209799"/>
                  </a:lnTo>
                  <a:lnTo>
                    <a:pt x="1185854" y="2209799"/>
                  </a:lnTo>
                  <a:lnTo>
                    <a:pt x="1189100" y="2222499"/>
                  </a:lnTo>
                  <a:close/>
                </a:path>
                <a:path w="3322320" h="2451100">
                  <a:moveTo>
                    <a:pt x="714144" y="2222499"/>
                  </a:moveTo>
                  <a:lnTo>
                    <a:pt x="848512" y="2222499"/>
                  </a:lnTo>
                  <a:lnTo>
                    <a:pt x="856398" y="2209799"/>
                  </a:lnTo>
                  <a:lnTo>
                    <a:pt x="713147" y="2209799"/>
                  </a:lnTo>
                  <a:lnTo>
                    <a:pt x="714144" y="2222499"/>
                  </a:lnTo>
                  <a:close/>
                </a:path>
                <a:path w="3322320" h="2451100">
                  <a:moveTo>
                    <a:pt x="688964" y="2222499"/>
                  </a:moveTo>
                  <a:lnTo>
                    <a:pt x="713818" y="2222499"/>
                  </a:lnTo>
                  <a:lnTo>
                    <a:pt x="711632" y="2209799"/>
                  </a:lnTo>
                  <a:lnTo>
                    <a:pt x="686672" y="2209799"/>
                  </a:lnTo>
                  <a:lnTo>
                    <a:pt x="688964" y="2222499"/>
                  </a:lnTo>
                  <a:close/>
                </a:path>
                <a:path w="3322320" h="2451100">
                  <a:moveTo>
                    <a:pt x="684712" y="2222499"/>
                  </a:moveTo>
                  <a:lnTo>
                    <a:pt x="687602" y="2222499"/>
                  </a:lnTo>
                  <a:lnTo>
                    <a:pt x="681151" y="2209799"/>
                  </a:lnTo>
                  <a:lnTo>
                    <a:pt x="684712" y="2222499"/>
                  </a:lnTo>
                  <a:close/>
                </a:path>
                <a:path w="3322320" h="2451100">
                  <a:moveTo>
                    <a:pt x="653899" y="2222499"/>
                  </a:moveTo>
                  <a:lnTo>
                    <a:pt x="655819" y="2222499"/>
                  </a:lnTo>
                  <a:lnTo>
                    <a:pt x="654410" y="2209799"/>
                  </a:lnTo>
                  <a:lnTo>
                    <a:pt x="653899" y="2222499"/>
                  </a:lnTo>
                  <a:close/>
                </a:path>
                <a:path w="3322320" h="2451100">
                  <a:moveTo>
                    <a:pt x="507359" y="2222499"/>
                  </a:moveTo>
                  <a:lnTo>
                    <a:pt x="508601" y="2222499"/>
                  </a:lnTo>
                  <a:lnTo>
                    <a:pt x="509265" y="2209799"/>
                  </a:lnTo>
                  <a:lnTo>
                    <a:pt x="503612" y="2209799"/>
                  </a:lnTo>
                  <a:lnTo>
                    <a:pt x="504204" y="2216838"/>
                  </a:lnTo>
                  <a:lnTo>
                    <a:pt x="507359" y="2222499"/>
                  </a:lnTo>
                  <a:close/>
                </a:path>
                <a:path w="3322320" h="2451100">
                  <a:moveTo>
                    <a:pt x="502170" y="2222499"/>
                  </a:moveTo>
                  <a:lnTo>
                    <a:pt x="504681" y="2222499"/>
                  </a:lnTo>
                  <a:lnTo>
                    <a:pt x="504204" y="2216838"/>
                  </a:lnTo>
                  <a:lnTo>
                    <a:pt x="500283" y="2209799"/>
                  </a:lnTo>
                  <a:lnTo>
                    <a:pt x="499765" y="2209799"/>
                  </a:lnTo>
                  <a:lnTo>
                    <a:pt x="502170" y="2222499"/>
                  </a:lnTo>
                  <a:close/>
                </a:path>
                <a:path w="3322320" h="2451100">
                  <a:moveTo>
                    <a:pt x="492390" y="2222499"/>
                  </a:moveTo>
                  <a:lnTo>
                    <a:pt x="500442" y="2222499"/>
                  </a:lnTo>
                  <a:lnTo>
                    <a:pt x="496895" y="2209799"/>
                  </a:lnTo>
                  <a:lnTo>
                    <a:pt x="487009" y="2209799"/>
                  </a:lnTo>
                  <a:lnTo>
                    <a:pt x="488051" y="2214660"/>
                  </a:lnTo>
                  <a:lnTo>
                    <a:pt x="492390" y="2222499"/>
                  </a:lnTo>
                  <a:close/>
                </a:path>
                <a:path w="3322320" h="2451100">
                  <a:moveTo>
                    <a:pt x="488051" y="2214660"/>
                  </a:moveTo>
                  <a:lnTo>
                    <a:pt x="487009" y="2209799"/>
                  </a:lnTo>
                  <a:lnTo>
                    <a:pt x="485361" y="2209799"/>
                  </a:lnTo>
                  <a:lnTo>
                    <a:pt x="488051" y="2214660"/>
                  </a:lnTo>
                  <a:close/>
                </a:path>
                <a:path w="3322320" h="2451100">
                  <a:moveTo>
                    <a:pt x="376152" y="2222499"/>
                  </a:moveTo>
                  <a:lnTo>
                    <a:pt x="489733" y="2222499"/>
                  </a:lnTo>
                  <a:lnTo>
                    <a:pt x="488051" y="2214660"/>
                  </a:lnTo>
                  <a:lnTo>
                    <a:pt x="485361" y="2209799"/>
                  </a:lnTo>
                  <a:lnTo>
                    <a:pt x="375295" y="2209799"/>
                  </a:lnTo>
                  <a:lnTo>
                    <a:pt x="376152" y="2222499"/>
                  </a:lnTo>
                  <a:close/>
                </a:path>
                <a:path w="3322320" h="2451100">
                  <a:moveTo>
                    <a:pt x="2075623" y="2235199"/>
                  </a:moveTo>
                  <a:lnTo>
                    <a:pt x="2076832" y="2222499"/>
                  </a:lnTo>
                  <a:lnTo>
                    <a:pt x="2069604" y="2222499"/>
                  </a:lnTo>
                  <a:lnTo>
                    <a:pt x="2075623" y="2235199"/>
                  </a:lnTo>
                  <a:close/>
                </a:path>
                <a:path w="3322320" h="2451100">
                  <a:moveTo>
                    <a:pt x="2059206" y="2235199"/>
                  </a:moveTo>
                  <a:lnTo>
                    <a:pt x="2068820" y="2235199"/>
                  </a:lnTo>
                  <a:lnTo>
                    <a:pt x="2064973" y="2222499"/>
                  </a:lnTo>
                  <a:lnTo>
                    <a:pt x="2057957" y="2222499"/>
                  </a:lnTo>
                  <a:lnTo>
                    <a:pt x="2059206" y="2235199"/>
                  </a:lnTo>
                  <a:close/>
                </a:path>
                <a:path w="3322320" h="2451100">
                  <a:moveTo>
                    <a:pt x="2048583" y="2235199"/>
                  </a:moveTo>
                  <a:lnTo>
                    <a:pt x="2052562" y="2235199"/>
                  </a:lnTo>
                  <a:lnTo>
                    <a:pt x="2050343" y="2222499"/>
                  </a:lnTo>
                  <a:lnTo>
                    <a:pt x="2048563" y="2222499"/>
                  </a:lnTo>
                  <a:lnTo>
                    <a:pt x="2048583" y="2235199"/>
                  </a:lnTo>
                  <a:close/>
                </a:path>
                <a:path w="3322320" h="2451100">
                  <a:moveTo>
                    <a:pt x="2030877" y="2235199"/>
                  </a:moveTo>
                  <a:lnTo>
                    <a:pt x="2046875" y="2235199"/>
                  </a:lnTo>
                  <a:lnTo>
                    <a:pt x="2047566" y="2222499"/>
                  </a:lnTo>
                  <a:lnTo>
                    <a:pt x="2025217" y="2222499"/>
                  </a:lnTo>
                  <a:lnTo>
                    <a:pt x="2025021" y="2223329"/>
                  </a:lnTo>
                  <a:lnTo>
                    <a:pt x="2030877" y="2235199"/>
                  </a:lnTo>
                  <a:close/>
                </a:path>
                <a:path w="3322320" h="2451100">
                  <a:moveTo>
                    <a:pt x="2025021" y="2223329"/>
                  </a:moveTo>
                  <a:lnTo>
                    <a:pt x="2025217" y="2222499"/>
                  </a:lnTo>
                  <a:lnTo>
                    <a:pt x="2024612" y="2222499"/>
                  </a:lnTo>
                  <a:lnTo>
                    <a:pt x="2025021" y="2223329"/>
                  </a:lnTo>
                  <a:close/>
                </a:path>
                <a:path w="3322320" h="2451100">
                  <a:moveTo>
                    <a:pt x="2004701" y="2235199"/>
                  </a:moveTo>
                  <a:lnTo>
                    <a:pt x="2022221" y="2235199"/>
                  </a:lnTo>
                  <a:lnTo>
                    <a:pt x="2024898" y="2223852"/>
                  </a:lnTo>
                  <a:lnTo>
                    <a:pt x="2024975" y="2223235"/>
                  </a:lnTo>
                  <a:lnTo>
                    <a:pt x="2024612" y="2222499"/>
                  </a:lnTo>
                  <a:lnTo>
                    <a:pt x="2002343" y="2222499"/>
                  </a:lnTo>
                  <a:lnTo>
                    <a:pt x="2004701" y="2235199"/>
                  </a:lnTo>
                  <a:close/>
                </a:path>
                <a:path w="3322320" h="2451100">
                  <a:moveTo>
                    <a:pt x="1986418" y="2235199"/>
                  </a:moveTo>
                  <a:lnTo>
                    <a:pt x="1999792" y="2235199"/>
                  </a:lnTo>
                  <a:lnTo>
                    <a:pt x="1993267" y="2222499"/>
                  </a:lnTo>
                  <a:lnTo>
                    <a:pt x="1989082" y="2222499"/>
                  </a:lnTo>
                  <a:lnTo>
                    <a:pt x="1986418" y="2235199"/>
                  </a:lnTo>
                  <a:close/>
                </a:path>
                <a:path w="3322320" h="2451100">
                  <a:moveTo>
                    <a:pt x="1393096" y="2235199"/>
                  </a:moveTo>
                  <a:lnTo>
                    <a:pt x="1967604" y="2235199"/>
                  </a:lnTo>
                  <a:lnTo>
                    <a:pt x="1970652" y="2222499"/>
                  </a:lnTo>
                  <a:lnTo>
                    <a:pt x="1383602" y="2222499"/>
                  </a:lnTo>
                  <a:lnTo>
                    <a:pt x="1383533" y="2223852"/>
                  </a:lnTo>
                  <a:lnTo>
                    <a:pt x="1393096" y="2235199"/>
                  </a:lnTo>
                  <a:close/>
                </a:path>
                <a:path w="3322320" h="2451100">
                  <a:moveTo>
                    <a:pt x="1383533" y="2223852"/>
                  </a:moveTo>
                  <a:lnTo>
                    <a:pt x="1383602" y="2222499"/>
                  </a:lnTo>
                  <a:lnTo>
                    <a:pt x="1383309" y="2223586"/>
                  </a:lnTo>
                  <a:lnTo>
                    <a:pt x="1383533" y="2223852"/>
                  </a:lnTo>
                  <a:close/>
                </a:path>
                <a:path w="3322320" h="2451100">
                  <a:moveTo>
                    <a:pt x="1383309" y="2223586"/>
                  </a:moveTo>
                  <a:lnTo>
                    <a:pt x="1383602" y="2222499"/>
                  </a:lnTo>
                  <a:lnTo>
                    <a:pt x="1382393" y="2222499"/>
                  </a:lnTo>
                  <a:lnTo>
                    <a:pt x="1383309" y="2223586"/>
                  </a:lnTo>
                  <a:close/>
                </a:path>
                <a:path w="3322320" h="2451100">
                  <a:moveTo>
                    <a:pt x="1354064" y="2235199"/>
                  </a:moveTo>
                  <a:lnTo>
                    <a:pt x="1379589" y="2235199"/>
                  </a:lnTo>
                  <a:lnTo>
                    <a:pt x="1382393" y="2222499"/>
                  </a:lnTo>
                  <a:lnTo>
                    <a:pt x="1345454" y="2222499"/>
                  </a:lnTo>
                  <a:lnTo>
                    <a:pt x="1354064" y="2235199"/>
                  </a:lnTo>
                  <a:close/>
                </a:path>
                <a:path w="3322320" h="2451100">
                  <a:moveTo>
                    <a:pt x="1297440" y="2235199"/>
                  </a:moveTo>
                  <a:lnTo>
                    <a:pt x="1343933" y="2235199"/>
                  </a:lnTo>
                  <a:lnTo>
                    <a:pt x="1345454" y="2222499"/>
                  </a:lnTo>
                  <a:lnTo>
                    <a:pt x="1293753" y="2222499"/>
                  </a:lnTo>
                  <a:lnTo>
                    <a:pt x="1297440" y="2235199"/>
                  </a:lnTo>
                  <a:close/>
                </a:path>
                <a:path w="3322320" h="2451100">
                  <a:moveTo>
                    <a:pt x="1285669" y="2230804"/>
                  </a:moveTo>
                  <a:lnTo>
                    <a:pt x="1290418" y="2222499"/>
                  </a:lnTo>
                  <a:lnTo>
                    <a:pt x="1286000" y="2222499"/>
                  </a:lnTo>
                  <a:lnTo>
                    <a:pt x="1285669" y="2230804"/>
                  </a:lnTo>
                  <a:close/>
                </a:path>
                <a:path w="3322320" h="2451100">
                  <a:moveTo>
                    <a:pt x="1254203" y="2235199"/>
                  </a:moveTo>
                  <a:lnTo>
                    <a:pt x="1273051" y="2235199"/>
                  </a:lnTo>
                  <a:lnTo>
                    <a:pt x="1265630" y="2222499"/>
                  </a:lnTo>
                  <a:lnTo>
                    <a:pt x="1249552" y="2222499"/>
                  </a:lnTo>
                  <a:lnTo>
                    <a:pt x="1254203" y="2235199"/>
                  </a:lnTo>
                  <a:close/>
                </a:path>
                <a:path w="3322320" h="2451100">
                  <a:moveTo>
                    <a:pt x="827917" y="2235199"/>
                  </a:moveTo>
                  <a:lnTo>
                    <a:pt x="832508" y="2235199"/>
                  </a:lnTo>
                  <a:lnTo>
                    <a:pt x="833883" y="2222499"/>
                  </a:lnTo>
                  <a:lnTo>
                    <a:pt x="826382" y="2222499"/>
                  </a:lnTo>
                  <a:lnTo>
                    <a:pt x="827917" y="2235199"/>
                  </a:lnTo>
                  <a:close/>
                </a:path>
                <a:path w="3322320" h="2451100">
                  <a:moveTo>
                    <a:pt x="824323" y="2235199"/>
                  </a:moveTo>
                  <a:lnTo>
                    <a:pt x="826362" y="2235199"/>
                  </a:lnTo>
                  <a:lnTo>
                    <a:pt x="825412" y="2222499"/>
                  </a:lnTo>
                  <a:lnTo>
                    <a:pt x="823512" y="2222499"/>
                  </a:lnTo>
                  <a:lnTo>
                    <a:pt x="823803" y="2233421"/>
                  </a:lnTo>
                  <a:lnTo>
                    <a:pt x="824323" y="2235199"/>
                  </a:lnTo>
                  <a:close/>
                </a:path>
                <a:path w="3322320" h="2451100">
                  <a:moveTo>
                    <a:pt x="725391" y="2235199"/>
                  </a:moveTo>
                  <a:lnTo>
                    <a:pt x="823851" y="2235199"/>
                  </a:lnTo>
                  <a:lnTo>
                    <a:pt x="823803" y="2233421"/>
                  </a:lnTo>
                  <a:lnTo>
                    <a:pt x="820615" y="2222499"/>
                  </a:lnTo>
                  <a:lnTo>
                    <a:pt x="730427" y="2222499"/>
                  </a:lnTo>
                  <a:lnTo>
                    <a:pt x="725391" y="2235199"/>
                  </a:lnTo>
                  <a:close/>
                </a:path>
                <a:path w="3322320" h="2451100">
                  <a:moveTo>
                    <a:pt x="673537" y="2235199"/>
                  </a:moveTo>
                  <a:lnTo>
                    <a:pt x="725391" y="2235199"/>
                  </a:lnTo>
                  <a:lnTo>
                    <a:pt x="724754" y="2222499"/>
                  </a:lnTo>
                  <a:lnTo>
                    <a:pt x="672933" y="2222499"/>
                  </a:lnTo>
                  <a:lnTo>
                    <a:pt x="673234" y="2231643"/>
                  </a:lnTo>
                  <a:lnTo>
                    <a:pt x="673537" y="2235199"/>
                  </a:lnTo>
                  <a:close/>
                </a:path>
                <a:path w="3322320" h="2451100">
                  <a:moveTo>
                    <a:pt x="672049" y="2235199"/>
                  </a:moveTo>
                  <a:lnTo>
                    <a:pt x="673351" y="2235199"/>
                  </a:lnTo>
                  <a:lnTo>
                    <a:pt x="673234" y="2231643"/>
                  </a:lnTo>
                  <a:lnTo>
                    <a:pt x="672454" y="2222499"/>
                  </a:lnTo>
                  <a:lnTo>
                    <a:pt x="669823" y="2222499"/>
                  </a:lnTo>
                  <a:lnTo>
                    <a:pt x="670142" y="2225322"/>
                  </a:lnTo>
                  <a:lnTo>
                    <a:pt x="672049" y="2235199"/>
                  </a:lnTo>
                  <a:close/>
                </a:path>
                <a:path w="3322320" h="2451100">
                  <a:moveTo>
                    <a:pt x="670142" y="2225322"/>
                  </a:moveTo>
                  <a:lnTo>
                    <a:pt x="669823" y="2222499"/>
                  </a:lnTo>
                  <a:lnTo>
                    <a:pt x="669859" y="2223852"/>
                  </a:lnTo>
                  <a:lnTo>
                    <a:pt x="670142" y="2225322"/>
                  </a:lnTo>
                  <a:close/>
                </a:path>
                <a:path w="3322320" h="2451100">
                  <a:moveTo>
                    <a:pt x="669740" y="2223235"/>
                  </a:moveTo>
                  <a:lnTo>
                    <a:pt x="669823" y="2222499"/>
                  </a:lnTo>
                  <a:lnTo>
                    <a:pt x="669598" y="2222499"/>
                  </a:lnTo>
                  <a:lnTo>
                    <a:pt x="669740" y="2223235"/>
                  </a:lnTo>
                  <a:close/>
                </a:path>
                <a:path w="3322320" h="2451100">
                  <a:moveTo>
                    <a:pt x="663200" y="2235199"/>
                  </a:moveTo>
                  <a:lnTo>
                    <a:pt x="668375" y="2235199"/>
                  </a:lnTo>
                  <a:lnTo>
                    <a:pt x="662343" y="2222499"/>
                  </a:lnTo>
                  <a:lnTo>
                    <a:pt x="663200" y="2235199"/>
                  </a:lnTo>
                  <a:close/>
                </a:path>
                <a:path w="3322320" h="2451100">
                  <a:moveTo>
                    <a:pt x="659871" y="2235199"/>
                  </a:moveTo>
                  <a:lnTo>
                    <a:pt x="663200" y="2235199"/>
                  </a:lnTo>
                  <a:lnTo>
                    <a:pt x="659931" y="2222499"/>
                  </a:lnTo>
                  <a:lnTo>
                    <a:pt x="658449" y="2222499"/>
                  </a:lnTo>
                  <a:lnTo>
                    <a:pt x="659871" y="2235199"/>
                  </a:lnTo>
                  <a:close/>
                </a:path>
                <a:path w="3322320" h="2451100">
                  <a:moveTo>
                    <a:pt x="659871" y="2235199"/>
                  </a:moveTo>
                  <a:lnTo>
                    <a:pt x="658449" y="2222499"/>
                  </a:lnTo>
                  <a:lnTo>
                    <a:pt x="658170" y="2222499"/>
                  </a:lnTo>
                  <a:lnTo>
                    <a:pt x="659871" y="2235199"/>
                  </a:lnTo>
                  <a:close/>
                </a:path>
                <a:path w="3322320" h="2451100">
                  <a:moveTo>
                    <a:pt x="656888" y="2235199"/>
                  </a:moveTo>
                  <a:lnTo>
                    <a:pt x="659871" y="2235199"/>
                  </a:lnTo>
                  <a:lnTo>
                    <a:pt x="658170" y="2222499"/>
                  </a:lnTo>
                  <a:lnTo>
                    <a:pt x="655652" y="2222499"/>
                  </a:lnTo>
                  <a:lnTo>
                    <a:pt x="656888" y="2235199"/>
                  </a:lnTo>
                  <a:close/>
                </a:path>
                <a:path w="3322320" h="2451100">
                  <a:moveTo>
                    <a:pt x="654636" y="2235199"/>
                  </a:moveTo>
                  <a:lnTo>
                    <a:pt x="655187" y="2235199"/>
                  </a:lnTo>
                  <a:lnTo>
                    <a:pt x="655652" y="2222499"/>
                  </a:lnTo>
                  <a:lnTo>
                    <a:pt x="654696" y="2222499"/>
                  </a:lnTo>
                  <a:lnTo>
                    <a:pt x="654636" y="2235199"/>
                  </a:lnTo>
                  <a:close/>
                </a:path>
                <a:path w="3322320" h="2451100">
                  <a:moveTo>
                    <a:pt x="626553" y="2235199"/>
                  </a:moveTo>
                  <a:lnTo>
                    <a:pt x="627058" y="2235199"/>
                  </a:lnTo>
                  <a:lnTo>
                    <a:pt x="626088" y="2222499"/>
                  </a:lnTo>
                  <a:lnTo>
                    <a:pt x="626553" y="2235199"/>
                  </a:lnTo>
                  <a:close/>
                </a:path>
                <a:path w="3322320" h="2451100">
                  <a:moveTo>
                    <a:pt x="432757" y="2235199"/>
                  </a:moveTo>
                  <a:lnTo>
                    <a:pt x="477655" y="2235199"/>
                  </a:lnTo>
                  <a:lnTo>
                    <a:pt x="476040" y="2222499"/>
                  </a:lnTo>
                  <a:lnTo>
                    <a:pt x="431308" y="2222499"/>
                  </a:lnTo>
                  <a:lnTo>
                    <a:pt x="432757" y="2235199"/>
                  </a:lnTo>
                  <a:close/>
                </a:path>
                <a:path w="3322320" h="2451100">
                  <a:moveTo>
                    <a:pt x="371787" y="2235199"/>
                  </a:moveTo>
                  <a:lnTo>
                    <a:pt x="429561" y="2235199"/>
                  </a:lnTo>
                  <a:lnTo>
                    <a:pt x="428458" y="2222499"/>
                  </a:lnTo>
                  <a:lnTo>
                    <a:pt x="372412" y="2222499"/>
                  </a:lnTo>
                  <a:lnTo>
                    <a:pt x="371787" y="2235199"/>
                  </a:lnTo>
                  <a:close/>
                </a:path>
                <a:path w="3322320" h="2451100">
                  <a:moveTo>
                    <a:pt x="362739" y="2235199"/>
                  </a:moveTo>
                  <a:lnTo>
                    <a:pt x="371787" y="2235199"/>
                  </a:lnTo>
                  <a:lnTo>
                    <a:pt x="367622" y="2222499"/>
                  </a:lnTo>
                  <a:lnTo>
                    <a:pt x="366386" y="2222499"/>
                  </a:lnTo>
                  <a:lnTo>
                    <a:pt x="362739" y="2235199"/>
                  </a:lnTo>
                  <a:close/>
                </a:path>
                <a:path w="3322320" h="2451100">
                  <a:moveTo>
                    <a:pt x="668375" y="2235199"/>
                  </a:moveTo>
                  <a:lnTo>
                    <a:pt x="671259" y="2235199"/>
                  </a:lnTo>
                  <a:lnTo>
                    <a:pt x="670142" y="2225322"/>
                  </a:lnTo>
                  <a:lnTo>
                    <a:pt x="669740" y="2223235"/>
                  </a:lnTo>
                  <a:lnTo>
                    <a:pt x="668375" y="2235199"/>
                  </a:lnTo>
                  <a:close/>
                </a:path>
                <a:path w="3322320" h="2451100">
                  <a:moveTo>
                    <a:pt x="1380174" y="2235199"/>
                  </a:moveTo>
                  <a:lnTo>
                    <a:pt x="1382951" y="2235199"/>
                  </a:lnTo>
                  <a:lnTo>
                    <a:pt x="1383533" y="2223852"/>
                  </a:lnTo>
                  <a:lnTo>
                    <a:pt x="1383309" y="2223586"/>
                  </a:lnTo>
                  <a:lnTo>
                    <a:pt x="1380174" y="2235199"/>
                  </a:lnTo>
                  <a:close/>
                </a:path>
                <a:path w="3322320" h="2451100">
                  <a:moveTo>
                    <a:pt x="1283156" y="2235199"/>
                  </a:moveTo>
                  <a:lnTo>
                    <a:pt x="1285495" y="2235199"/>
                  </a:lnTo>
                  <a:lnTo>
                    <a:pt x="1285669" y="2230804"/>
                  </a:lnTo>
                  <a:lnTo>
                    <a:pt x="1283156" y="2235199"/>
                  </a:lnTo>
                  <a:close/>
                </a:path>
                <a:path w="3322320" h="2451100">
                  <a:moveTo>
                    <a:pt x="673351" y="2235199"/>
                  </a:moveTo>
                  <a:lnTo>
                    <a:pt x="673537" y="2235199"/>
                  </a:lnTo>
                  <a:lnTo>
                    <a:pt x="673234" y="2231643"/>
                  </a:lnTo>
                  <a:lnTo>
                    <a:pt x="673351" y="2235199"/>
                  </a:lnTo>
                  <a:close/>
                </a:path>
                <a:path w="3322320" h="2451100">
                  <a:moveTo>
                    <a:pt x="823851" y="2235199"/>
                  </a:moveTo>
                  <a:lnTo>
                    <a:pt x="824323" y="2235199"/>
                  </a:lnTo>
                  <a:lnTo>
                    <a:pt x="823803" y="2233421"/>
                  </a:lnTo>
                  <a:lnTo>
                    <a:pt x="823851" y="2235199"/>
                  </a:lnTo>
                  <a:close/>
                </a:path>
                <a:path w="3322320" h="2451100">
                  <a:moveTo>
                    <a:pt x="1989530" y="2247899"/>
                  </a:moveTo>
                  <a:lnTo>
                    <a:pt x="2006874" y="2247899"/>
                  </a:lnTo>
                  <a:lnTo>
                    <a:pt x="2010056" y="2235199"/>
                  </a:lnTo>
                  <a:lnTo>
                    <a:pt x="1983087" y="2235199"/>
                  </a:lnTo>
                  <a:lnTo>
                    <a:pt x="1989530" y="2247899"/>
                  </a:lnTo>
                  <a:close/>
                </a:path>
                <a:path w="3322320" h="2451100">
                  <a:moveTo>
                    <a:pt x="1969184" y="2247899"/>
                  </a:moveTo>
                  <a:lnTo>
                    <a:pt x="1969642" y="2247899"/>
                  </a:lnTo>
                  <a:lnTo>
                    <a:pt x="1976505" y="2235199"/>
                  </a:lnTo>
                  <a:lnTo>
                    <a:pt x="1972307" y="2235199"/>
                  </a:lnTo>
                  <a:lnTo>
                    <a:pt x="1969184" y="2247899"/>
                  </a:lnTo>
                  <a:close/>
                </a:path>
                <a:path w="3322320" h="2451100">
                  <a:moveTo>
                    <a:pt x="1832191" y="2247899"/>
                  </a:moveTo>
                  <a:lnTo>
                    <a:pt x="1964015" y="2247899"/>
                  </a:lnTo>
                  <a:lnTo>
                    <a:pt x="1961469" y="2235199"/>
                  </a:lnTo>
                  <a:lnTo>
                    <a:pt x="1825042" y="2235199"/>
                  </a:lnTo>
                  <a:lnTo>
                    <a:pt x="1832191" y="2247899"/>
                  </a:lnTo>
                  <a:close/>
                </a:path>
                <a:path w="3322320" h="2451100">
                  <a:moveTo>
                    <a:pt x="1649476" y="2247899"/>
                  </a:moveTo>
                  <a:lnTo>
                    <a:pt x="1817077" y="2247899"/>
                  </a:lnTo>
                  <a:lnTo>
                    <a:pt x="1819728" y="2235199"/>
                  </a:lnTo>
                  <a:lnTo>
                    <a:pt x="1641916" y="2235199"/>
                  </a:lnTo>
                  <a:lnTo>
                    <a:pt x="1649476" y="2247899"/>
                  </a:lnTo>
                  <a:close/>
                </a:path>
                <a:path w="3322320" h="2451100">
                  <a:moveTo>
                    <a:pt x="1573366" y="2247899"/>
                  </a:moveTo>
                  <a:lnTo>
                    <a:pt x="1629120" y="2247899"/>
                  </a:lnTo>
                  <a:lnTo>
                    <a:pt x="1631060" y="2235199"/>
                  </a:lnTo>
                  <a:lnTo>
                    <a:pt x="1572662" y="2235199"/>
                  </a:lnTo>
                  <a:lnTo>
                    <a:pt x="1573366" y="2247899"/>
                  </a:lnTo>
                  <a:close/>
                </a:path>
                <a:path w="3322320" h="2451100">
                  <a:moveTo>
                    <a:pt x="1476999" y="2247899"/>
                  </a:moveTo>
                  <a:lnTo>
                    <a:pt x="1562570" y="2247899"/>
                  </a:lnTo>
                  <a:lnTo>
                    <a:pt x="1562663" y="2235199"/>
                  </a:lnTo>
                  <a:lnTo>
                    <a:pt x="1476494" y="2235199"/>
                  </a:lnTo>
                  <a:lnTo>
                    <a:pt x="1476999" y="2247899"/>
                  </a:lnTo>
                  <a:close/>
                </a:path>
                <a:path w="3322320" h="2451100">
                  <a:moveTo>
                    <a:pt x="1405281" y="2247899"/>
                  </a:moveTo>
                  <a:lnTo>
                    <a:pt x="1465054" y="2247899"/>
                  </a:lnTo>
                  <a:lnTo>
                    <a:pt x="1468615" y="2235199"/>
                  </a:lnTo>
                  <a:lnTo>
                    <a:pt x="1398883" y="2235199"/>
                  </a:lnTo>
                  <a:lnTo>
                    <a:pt x="1405281" y="2247899"/>
                  </a:lnTo>
                  <a:close/>
                </a:path>
                <a:path w="3322320" h="2451100">
                  <a:moveTo>
                    <a:pt x="1372946" y="2247899"/>
                  </a:moveTo>
                  <a:lnTo>
                    <a:pt x="1378958" y="2247899"/>
                  </a:lnTo>
                  <a:lnTo>
                    <a:pt x="1377536" y="2235199"/>
                  </a:lnTo>
                  <a:lnTo>
                    <a:pt x="1374573" y="2235199"/>
                  </a:lnTo>
                  <a:lnTo>
                    <a:pt x="1372946" y="2247899"/>
                  </a:lnTo>
                  <a:close/>
                </a:path>
                <a:path w="3322320" h="2451100">
                  <a:moveTo>
                    <a:pt x="1355725" y="2247899"/>
                  </a:moveTo>
                  <a:lnTo>
                    <a:pt x="1371285" y="2247899"/>
                  </a:lnTo>
                  <a:lnTo>
                    <a:pt x="1370614" y="2235199"/>
                  </a:lnTo>
                  <a:lnTo>
                    <a:pt x="1357878" y="2235199"/>
                  </a:lnTo>
                  <a:lnTo>
                    <a:pt x="1355725" y="2247899"/>
                  </a:lnTo>
                  <a:close/>
                </a:path>
                <a:path w="3322320" h="2451100">
                  <a:moveTo>
                    <a:pt x="760816" y="2247899"/>
                  </a:moveTo>
                  <a:lnTo>
                    <a:pt x="815493" y="2247899"/>
                  </a:lnTo>
                  <a:lnTo>
                    <a:pt x="820157" y="2235199"/>
                  </a:lnTo>
                  <a:lnTo>
                    <a:pt x="756371" y="2235199"/>
                  </a:lnTo>
                  <a:lnTo>
                    <a:pt x="760816" y="2247899"/>
                  </a:lnTo>
                  <a:close/>
                </a:path>
                <a:path w="3322320" h="2451100">
                  <a:moveTo>
                    <a:pt x="760025" y="2247899"/>
                  </a:moveTo>
                  <a:lnTo>
                    <a:pt x="760816" y="2247899"/>
                  </a:lnTo>
                  <a:lnTo>
                    <a:pt x="756371" y="2235199"/>
                  </a:lnTo>
                  <a:lnTo>
                    <a:pt x="755434" y="2235199"/>
                  </a:lnTo>
                  <a:lnTo>
                    <a:pt x="760025" y="2247899"/>
                  </a:lnTo>
                  <a:close/>
                </a:path>
                <a:path w="3322320" h="2451100">
                  <a:moveTo>
                    <a:pt x="708623" y="2247899"/>
                  </a:moveTo>
                  <a:lnTo>
                    <a:pt x="760025" y="2247899"/>
                  </a:lnTo>
                  <a:lnTo>
                    <a:pt x="755434" y="2235199"/>
                  </a:lnTo>
                  <a:lnTo>
                    <a:pt x="706158" y="2235199"/>
                  </a:lnTo>
                  <a:lnTo>
                    <a:pt x="708623" y="2247899"/>
                  </a:lnTo>
                  <a:close/>
                </a:path>
                <a:path w="3322320" h="2451100">
                  <a:moveTo>
                    <a:pt x="642956" y="2247899"/>
                  </a:moveTo>
                  <a:lnTo>
                    <a:pt x="705507" y="2247899"/>
                  </a:lnTo>
                  <a:lnTo>
                    <a:pt x="704603" y="2235199"/>
                  </a:lnTo>
                  <a:lnTo>
                    <a:pt x="641541" y="2235199"/>
                  </a:lnTo>
                  <a:lnTo>
                    <a:pt x="642956" y="2247899"/>
                  </a:lnTo>
                  <a:close/>
                </a:path>
                <a:path w="3322320" h="2451100">
                  <a:moveTo>
                    <a:pt x="630194" y="2247899"/>
                  </a:moveTo>
                  <a:lnTo>
                    <a:pt x="640292" y="2247899"/>
                  </a:lnTo>
                  <a:lnTo>
                    <a:pt x="638053" y="2235199"/>
                  </a:lnTo>
                  <a:lnTo>
                    <a:pt x="626174" y="2235199"/>
                  </a:lnTo>
                  <a:lnTo>
                    <a:pt x="626905" y="2239155"/>
                  </a:lnTo>
                  <a:lnTo>
                    <a:pt x="630194" y="2247899"/>
                  </a:lnTo>
                  <a:close/>
                </a:path>
                <a:path w="3322320" h="2451100">
                  <a:moveTo>
                    <a:pt x="626639" y="2247899"/>
                  </a:moveTo>
                  <a:lnTo>
                    <a:pt x="628520" y="2247899"/>
                  </a:lnTo>
                  <a:lnTo>
                    <a:pt x="626905" y="2239155"/>
                  </a:lnTo>
                  <a:lnTo>
                    <a:pt x="625417" y="2235199"/>
                  </a:lnTo>
                  <a:lnTo>
                    <a:pt x="624859" y="2235199"/>
                  </a:lnTo>
                  <a:lnTo>
                    <a:pt x="626639" y="2247899"/>
                  </a:lnTo>
                  <a:close/>
                </a:path>
                <a:path w="3322320" h="2451100">
                  <a:moveTo>
                    <a:pt x="477714" y="2247899"/>
                  </a:moveTo>
                  <a:lnTo>
                    <a:pt x="476326" y="2235199"/>
                  </a:lnTo>
                  <a:lnTo>
                    <a:pt x="473011" y="2235199"/>
                  </a:lnTo>
                  <a:lnTo>
                    <a:pt x="477714" y="2247899"/>
                  </a:lnTo>
                  <a:close/>
                </a:path>
                <a:path w="3322320" h="2451100">
                  <a:moveTo>
                    <a:pt x="348654" y="2247899"/>
                  </a:moveTo>
                  <a:lnTo>
                    <a:pt x="474492" y="2247899"/>
                  </a:lnTo>
                  <a:lnTo>
                    <a:pt x="469164" y="2235199"/>
                  </a:lnTo>
                  <a:lnTo>
                    <a:pt x="356567" y="2235199"/>
                  </a:lnTo>
                  <a:lnTo>
                    <a:pt x="348654" y="2247899"/>
                  </a:lnTo>
                  <a:close/>
                </a:path>
                <a:path w="3322320" h="2451100">
                  <a:moveTo>
                    <a:pt x="628520" y="2247899"/>
                  </a:moveTo>
                  <a:lnTo>
                    <a:pt x="630194" y="2247899"/>
                  </a:lnTo>
                  <a:lnTo>
                    <a:pt x="626905" y="2239155"/>
                  </a:lnTo>
                  <a:lnTo>
                    <a:pt x="628520" y="2247899"/>
                  </a:lnTo>
                  <a:close/>
                </a:path>
                <a:path w="3322320" h="2451100">
                  <a:moveTo>
                    <a:pt x="1875126" y="2260599"/>
                  </a:moveTo>
                  <a:lnTo>
                    <a:pt x="1913450" y="2260599"/>
                  </a:lnTo>
                  <a:lnTo>
                    <a:pt x="1921051" y="2247899"/>
                  </a:lnTo>
                  <a:lnTo>
                    <a:pt x="1869428" y="2247899"/>
                  </a:lnTo>
                  <a:lnTo>
                    <a:pt x="1875126" y="2260599"/>
                  </a:lnTo>
                  <a:close/>
                </a:path>
                <a:path w="3322320" h="2451100">
                  <a:moveTo>
                    <a:pt x="1655735" y="2260599"/>
                  </a:moveTo>
                  <a:lnTo>
                    <a:pt x="1858540" y="2260599"/>
                  </a:lnTo>
                  <a:lnTo>
                    <a:pt x="1863928" y="2247899"/>
                  </a:lnTo>
                  <a:lnTo>
                    <a:pt x="1657694" y="2247899"/>
                  </a:lnTo>
                  <a:lnTo>
                    <a:pt x="1655735" y="2260599"/>
                  </a:lnTo>
                  <a:close/>
                </a:path>
                <a:path w="3322320" h="2451100">
                  <a:moveTo>
                    <a:pt x="1607687" y="2260599"/>
                  </a:moveTo>
                  <a:lnTo>
                    <a:pt x="1648785" y="2260599"/>
                  </a:lnTo>
                  <a:lnTo>
                    <a:pt x="1653104" y="2247899"/>
                  </a:lnTo>
                  <a:lnTo>
                    <a:pt x="1608431" y="2247899"/>
                  </a:lnTo>
                  <a:lnTo>
                    <a:pt x="1607687" y="2260599"/>
                  </a:lnTo>
                  <a:close/>
                </a:path>
                <a:path w="3322320" h="2451100">
                  <a:moveTo>
                    <a:pt x="1569712" y="2260599"/>
                  </a:moveTo>
                  <a:lnTo>
                    <a:pt x="1598061" y="2260599"/>
                  </a:lnTo>
                  <a:lnTo>
                    <a:pt x="1607907" y="2247899"/>
                  </a:lnTo>
                  <a:lnTo>
                    <a:pt x="1569533" y="2247899"/>
                  </a:lnTo>
                  <a:lnTo>
                    <a:pt x="1569712" y="2260599"/>
                  </a:lnTo>
                  <a:close/>
                </a:path>
                <a:path w="3322320" h="2451100">
                  <a:moveTo>
                    <a:pt x="1566935" y="2260599"/>
                  </a:moveTo>
                  <a:lnTo>
                    <a:pt x="1569533" y="2247899"/>
                  </a:lnTo>
                  <a:lnTo>
                    <a:pt x="1562663" y="2247899"/>
                  </a:lnTo>
                  <a:lnTo>
                    <a:pt x="1566935" y="2260599"/>
                  </a:lnTo>
                  <a:close/>
                </a:path>
                <a:path w="3322320" h="2451100">
                  <a:moveTo>
                    <a:pt x="1534766" y="2260599"/>
                  </a:moveTo>
                  <a:lnTo>
                    <a:pt x="1538732" y="2260599"/>
                  </a:lnTo>
                  <a:lnTo>
                    <a:pt x="1541250" y="2247899"/>
                  </a:lnTo>
                  <a:lnTo>
                    <a:pt x="1531883" y="2247899"/>
                  </a:lnTo>
                  <a:lnTo>
                    <a:pt x="1534766" y="2260599"/>
                  </a:lnTo>
                  <a:close/>
                </a:path>
                <a:path w="3322320" h="2451100">
                  <a:moveTo>
                    <a:pt x="1524262" y="2260599"/>
                  </a:moveTo>
                  <a:lnTo>
                    <a:pt x="1527265" y="2260599"/>
                  </a:lnTo>
                  <a:lnTo>
                    <a:pt x="1525923" y="2247899"/>
                  </a:lnTo>
                  <a:lnTo>
                    <a:pt x="1524296" y="2247899"/>
                  </a:lnTo>
                  <a:lnTo>
                    <a:pt x="1524262" y="2260599"/>
                  </a:lnTo>
                  <a:close/>
                </a:path>
                <a:path w="3322320" h="2451100">
                  <a:moveTo>
                    <a:pt x="1503268" y="2260599"/>
                  </a:moveTo>
                  <a:lnTo>
                    <a:pt x="1517419" y="2260599"/>
                  </a:lnTo>
                  <a:lnTo>
                    <a:pt x="1524296" y="2247899"/>
                  </a:lnTo>
                  <a:lnTo>
                    <a:pt x="1499455" y="2247899"/>
                  </a:lnTo>
                  <a:lnTo>
                    <a:pt x="1503268" y="2260599"/>
                  </a:lnTo>
                  <a:close/>
                </a:path>
                <a:path w="3322320" h="2451100">
                  <a:moveTo>
                    <a:pt x="1462646" y="2260599"/>
                  </a:moveTo>
                  <a:lnTo>
                    <a:pt x="1499349" y="2260599"/>
                  </a:lnTo>
                  <a:lnTo>
                    <a:pt x="1499455" y="2247899"/>
                  </a:lnTo>
                  <a:lnTo>
                    <a:pt x="1456406" y="2247899"/>
                  </a:lnTo>
                  <a:lnTo>
                    <a:pt x="1462646" y="2260599"/>
                  </a:lnTo>
                  <a:close/>
                </a:path>
                <a:path w="3322320" h="2451100">
                  <a:moveTo>
                    <a:pt x="1409327" y="2260599"/>
                  </a:moveTo>
                  <a:lnTo>
                    <a:pt x="1410217" y="2247899"/>
                  </a:lnTo>
                  <a:lnTo>
                    <a:pt x="1409559" y="2247899"/>
                  </a:lnTo>
                  <a:lnTo>
                    <a:pt x="1409327" y="2260599"/>
                  </a:lnTo>
                  <a:close/>
                </a:path>
                <a:path w="3322320" h="2451100">
                  <a:moveTo>
                    <a:pt x="752345" y="2260599"/>
                  </a:moveTo>
                  <a:lnTo>
                    <a:pt x="797339" y="2260599"/>
                  </a:lnTo>
                  <a:lnTo>
                    <a:pt x="798152" y="2247899"/>
                  </a:lnTo>
                  <a:lnTo>
                    <a:pt x="750544" y="2247899"/>
                  </a:lnTo>
                  <a:lnTo>
                    <a:pt x="752345" y="2260599"/>
                  </a:lnTo>
                  <a:close/>
                </a:path>
                <a:path w="3322320" h="2451100">
                  <a:moveTo>
                    <a:pt x="644119" y="2260599"/>
                  </a:moveTo>
                  <a:lnTo>
                    <a:pt x="751408" y="2260599"/>
                  </a:lnTo>
                  <a:lnTo>
                    <a:pt x="750544" y="2247899"/>
                  </a:lnTo>
                  <a:lnTo>
                    <a:pt x="645122" y="2247899"/>
                  </a:lnTo>
                  <a:lnTo>
                    <a:pt x="644119" y="2260599"/>
                  </a:lnTo>
                  <a:close/>
                </a:path>
                <a:path w="3322320" h="2451100">
                  <a:moveTo>
                    <a:pt x="634785" y="2260599"/>
                  </a:moveTo>
                  <a:lnTo>
                    <a:pt x="641428" y="2260599"/>
                  </a:lnTo>
                  <a:lnTo>
                    <a:pt x="639919" y="2247899"/>
                  </a:lnTo>
                  <a:lnTo>
                    <a:pt x="630632" y="2247899"/>
                  </a:lnTo>
                  <a:lnTo>
                    <a:pt x="634785" y="2260599"/>
                  </a:lnTo>
                  <a:close/>
                </a:path>
                <a:path w="3322320" h="2451100">
                  <a:moveTo>
                    <a:pt x="628221" y="2260599"/>
                  </a:moveTo>
                  <a:lnTo>
                    <a:pt x="629058" y="2247899"/>
                  </a:lnTo>
                  <a:lnTo>
                    <a:pt x="623935" y="2247899"/>
                  </a:lnTo>
                  <a:lnTo>
                    <a:pt x="628221" y="2260599"/>
                  </a:lnTo>
                  <a:close/>
                </a:path>
                <a:path w="3322320" h="2451100">
                  <a:moveTo>
                    <a:pt x="620487" y="2260599"/>
                  </a:moveTo>
                  <a:lnTo>
                    <a:pt x="626221" y="2260599"/>
                  </a:lnTo>
                  <a:lnTo>
                    <a:pt x="621876" y="2247899"/>
                  </a:lnTo>
                  <a:lnTo>
                    <a:pt x="620487" y="2260599"/>
                  </a:lnTo>
                  <a:close/>
                </a:path>
                <a:path w="3322320" h="2451100">
                  <a:moveTo>
                    <a:pt x="610808" y="2260599"/>
                  </a:moveTo>
                  <a:lnTo>
                    <a:pt x="620487" y="2260599"/>
                  </a:lnTo>
                  <a:lnTo>
                    <a:pt x="617099" y="2247899"/>
                  </a:lnTo>
                  <a:lnTo>
                    <a:pt x="608197" y="2247899"/>
                  </a:lnTo>
                  <a:lnTo>
                    <a:pt x="610808" y="2260599"/>
                  </a:lnTo>
                  <a:close/>
                </a:path>
                <a:path w="3322320" h="2451100">
                  <a:moveTo>
                    <a:pt x="601028" y="2260599"/>
                  </a:moveTo>
                  <a:lnTo>
                    <a:pt x="606941" y="2260599"/>
                  </a:lnTo>
                  <a:lnTo>
                    <a:pt x="608090" y="2247899"/>
                  </a:lnTo>
                  <a:lnTo>
                    <a:pt x="601825" y="2247899"/>
                  </a:lnTo>
                  <a:lnTo>
                    <a:pt x="601028" y="2260599"/>
                  </a:lnTo>
                  <a:close/>
                </a:path>
                <a:path w="3322320" h="2451100">
                  <a:moveTo>
                    <a:pt x="590603" y="2260599"/>
                  </a:moveTo>
                  <a:lnTo>
                    <a:pt x="594152" y="2260599"/>
                  </a:lnTo>
                  <a:lnTo>
                    <a:pt x="596098" y="2247899"/>
                  </a:lnTo>
                  <a:lnTo>
                    <a:pt x="589625" y="2247899"/>
                  </a:lnTo>
                  <a:lnTo>
                    <a:pt x="590603" y="2260599"/>
                  </a:lnTo>
                  <a:close/>
                </a:path>
                <a:path w="3322320" h="2451100">
                  <a:moveTo>
                    <a:pt x="476000" y="2260599"/>
                  </a:moveTo>
                  <a:lnTo>
                    <a:pt x="477043" y="2260599"/>
                  </a:lnTo>
                  <a:lnTo>
                    <a:pt x="478645" y="2247899"/>
                  </a:lnTo>
                  <a:lnTo>
                    <a:pt x="476671" y="2247899"/>
                  </a:lnTo>
                  <a:lnTo>
                    <a:pt x="476000" y="2260599"/>
                  </a:lnTo>
                  <a:close/>
                </a:path>
                <a:path w="3322320" h="2451100">
                  <a:moveTo>
                    <a:pt x="469828" y="2260599"/>
                  </a:moveTo>
                  <a:lnTo>
                    <a:pt x="469230" y="2247899"/>
                  </a:lnTo>
                  <a:lnTo>
                    <a:pt x="469058" y="2247899"/>
                  </a:lnTo>
                  <a:lnTo>
                    <a:pt x="469828" y="2260599"/>
                  </a:lnTo>
                  <a:close/>
                </a:path>
                <a:path w="3322320" h="2451100">
                  <a:moveTo>
                    <a:pt x="467265" y="2260599"/>
                  </a:moveTo>
                  <a:lnTo>
                    <a:pt x="468128" y="2247899"/>
                  </a:lnTo>
                  <a:lnTo>
                    <a:pt x="464124" y="2247899"/>
                  </a:lnTo>
                  <a:lnTo>
                    <a:pt x="467265" y="2260599"/>
                  </a:lnTo>
                  <a:close/>
                </a:path>
                <a:path w="3322320" h="2451100">
                  <a:moveTo>
                    <a:pt x="429534" y="2260599"/>
                  </a:moveTo>
                  <a:lnTo>
                    <a:pt x="465038" y="2260599"/>
                  </a:lnTo>
                  <a:lnTo>
                    <a:pt x="462213" y="2247899"/>
                  </a:lnTo>
                  <a:lnTo>
                    <a:pt x="428259" y="2247899"/>
                  </a:lnTo>
                  <a:lnTo>
                    <a:pt x="428504" y="2257479"/>
                  </a:lnTo>
                  <a:lnTo>
                    <a:pt x="429534" y="2260599"/>
                  </a:lnTo>
                  <a:close/>
                </a:path>
                <a:path w="3322320" h="2451100">
                  <a:moveTo>
                    <a:pt x="428504" y="2257479"/>
                  </a:moveTo>
                  <a:lnTo>
                    <a:pt x="428259" y="2247899"/>
                  </a:lnTo>
                  <a:lnTo>
                    <a:pt x="425342" y="2247899"/>
                  </a:lnTo>
                  <a:lnTo>
                    <a:pt x="428504" y="2257479"/>
                  </a:lnTo>
                  <a:close/>
                </a:path>
                <a:path w="3322320" h="2451100">
                  <a:moveTo>
                    <a:pt x="395127" y="2260599"/>
                  </a:moveTo>
                  <a:lnTo>
                    <a:pt x="428584" y="2260599"/>
                  </a:lnTo>
                  <a:lnTo>
                    <a:pt x="428504" y="2257479"/>
                  </a:lnTo>
                  <a:lnTo>
                    <a:pt x="425342" y="2247899"/>
                  </a:lnTo>
                  <a:lnTo>
                    <a:pt x="390629" y="2247899"/>
                  </a:lnTo>
                  <a:lnTo>
                    <a:pt x="395127" y="2260599"/>
                  </a:lnTo>
                  <a:close/>
                </a:path>
                <a:path w="3322320" h="2451100">
                  <a:moveTo>
                    <a:pt x="334503" y="2260599"/>
                  </a:moveTo>
                  <a:lnTo>
                    <a:pt x="395127" y="2260599"/>
                  </a:lnTo>
                  <a:lnTo>
                    <a:pt x="390390" y="2247899"/>
                  </a:lnTo>
                  <a:lnTo>
                    <a:pt x="345259" y="2247899"/>
                  </a:lnTo>
                  <a:lnTo>
                    <a:pt x="334503" y="2260599"/>
                  </a:lnTo>
                  <a:close/>
                </a:path>
                <a:path w="3322320" h="2451100">
                  <a:moveTo>
                    <a:pt x="1775529" y="2273299"/>
                  </a:moveTo>
                  <a:lnTo>
                    <a:pt x="1788996" y="2273299"/>
                  </a:lnTo>
                  <a:lnTo>
                    <a:pt x="1802313" y="2260599"/>
                  </a:lnTo>
                  <a:lnTo>
                    <a:pt x="1761854" y="2260599"/>
                  </a:lnTo>
                  <a:lnTo>
                    <a:pt x="1775529" y="2273299"/>
                  </a:lnTo>
                  <a:close/>
                </a:path>
                <a:path w="3322320" h="2451100">
                  <a:moveTo>
                    <a:pt x="1739724" y="2273299"/>
                  </a:moveTo>
                  <a:lnTo>
                    <a:pt x="1747112" y="2273299"/>
                  </a:lnTo>
                  <a:lnTo>
                    <a:pt x="1754613" y="2260599"/>
                  </a:lnTo>
                  <a:lnTo>
                    <a:pt x="1710937" y="2260599"/>
                  </a:lnTo>
                  <a:lnTo>
                    <a:pt x="1739724" y="2273299"/>
                  </a:lnTo>
                  <a:close/>
                </a:path>
                <a:path w="3322320" h="2451100">
                  <a:moveTo>
                    <a:pt x="1678494" y="2273299"/>
                  </a:moveTo>
                  <a:lnTo>
                    <a:pt x="1704885" y="2273299"/>
                  </a:lnTo>
                  <a:lnTo>
                    <a:pt x="1707921" y="2260599"/>
                  </a:lnTo>
                  <a:lnTo>
                    <a:pt x="1675254" y="2260599"/>
                  </a:lnTo>
                  <a:lnTo>
                    <a:pt x="1678494" y="2273299"/>
                  </a:lnTo>
                  <a:close/>
                </a:path>
                <a:path w="3322320" h="2451100">
                  <a:moveTo>
                    <a:pt x="1665481" y="2273299"/>
                  </a:moveTo>
                  <a:lnTo>
                    <a:pt x="1674662" y="2273299"/>
                  </a:lnTo>
                  <a:lnTo>
                    <a:pt x="1673845" y="2260599"/>
                  </a:lnTo>
                  <a:lnTo>
                    <a:pt x="1660976" y="2260599"/>
                  </a:lnTo>
                  <a:lnTo>
                    <a:pt x="1665481" y="2273299"/>
                  </a:lnTo>
                  <a:close/>
                </a:path>
                <a:path w="3322320" h="2451100">
                  <a:moveTo>
                    <a:pt x="1639358" y="2273299"/>
                  </a:moveTo>
                  <a:lnTo>
                    <a:pt x="1644932" y="2273299"/>
                  </a:lnTo>
                  <a:lnTo>
                    <a:pt x="1650187" y="2260599"/>
                  </a:lnTo>
                  <a:lnTo>
                    <a:pt x="1632482" y="2260599"/>
                  </a:lnTo>
                  <a:lnTo>
                    <a:pt x="1639358" y="2273299"/>
                  </a:lnTo>
                  <a:close/>
                </a:path>
                <a:path w="3322320" h="2451100">
                  <a:moveTo>
                    <a:pt x="1620211" y="2273299"/>
                  </a:moveTo>
                  <a:lnTo>
                    <a:pt x="1631120" y="2273299"/>
                  </a:lnTo>
                  <a:lnTo>
                    <a:pt x="1631558" y="2260599"/>
                  </a:lnTo>
                  <a:lnTo>
                    <a:pt x="1620224" y="2260599"/>
                  </a:lnTo>
                  <a:lnTo>
                    <a:pt x="1620211" y="2273299"/>
                  </a:lnTo>
                  <a:close/>
                </a:path>
                <a:path w="3322320" h="2451100">
                  <a:moveTo>
                    <a:pt x="1604884" y="2273299"/>
                  </a:moveTo>
                  <a:lnTo>
                    <a:pt x="1614750" y="2273299"/>
                  </a:lnTo>
                  <a:lnTo>
                    <a:pt x="1615979" y="2260599"/>
                  </a:lnTo>
                  <a:lnTo>
                    <a:pt x="1601064" y="2260599"/>
                  </a:lnTo>
                  <a:lnTo>
                    <a:pt x="1604884" y="2273299"/>
                  </a:lnTo>
                  <a:close/>
                </a:path>
                <a:path w="3322320" h="2451100">
                  <a:moveTo>
                    <a:pt x="1563241" y="2273299"/>
                  </a:moveTo>
                  <a:lnTo>
                    <a:pt x="1566589" y="2273299"/>
                  </a:lnTo>
                  <a:lnTo>
                    <a:pt x="1570290" y="2260599"/>
                  </a:lnTo>
                  <a:lnTo>
                    <a:pt x="1561042" y="2260599"/>
                  </a:lnTo>
                  <a:lnTo>
                    <a:pt x="1563241" y="2273299"/>
                  </a:lnTo>
                  <a:close/>
                </a:path>
                <a:path w="3322320" h="2451100">
                  <a:moveTo>
                    <a:pt x="633921" y="2273299"/>
                  </a:moveTo>
                  <a:lnTo>
                    <a:pt x="775618" y="2273299"/>
                  </a:lnTo>
                  <a:lnTo>
                    <a:pt x="780202" y="2260599"/>
                  </a:lnTo>
                  <a:lnTo>
                    <a:pt x="633210" y="2260599"/>
                  </a:lnTo>
                  <a:lnTo>
                    <a:pt x="633921" y="2273299"/>
                  </a:lnTo>
                  <a:close/>
                </a:path>
                <a:path w="3322320" h="2451100">
                  <a:moveTo>
                    <a:pt x="632320" y="2273299"/>
                  </a:moveTo>
                  <a:lnTo>
                    <a:pt x="633921" y="2273299"/>
                  </a:lnTo>
                  <a:lnTo>
                    <a:pt x="630028" y="2260599"/>
                  </a:lnTo>
                  <a:lnTo>
                    <a:pt x="632320" y="2273299"/>
                  </a:lnTo>
                  <a:close/>
                </a:path>
                <a:path w="3322320" h="2451100">
                  <a:moveTo>
                    <a:pt x="629510" y="2273299"/>
                  </a:moveTo>
                  <a:lnTo>
                    <a:pt x="629111" y="2260599"/>
                  </a:lnTo>
                  <a:lnTo>
                    <a:pt x="628513" y="2260599"/>
                  </a:lnTo>
                  <a:lnTo>
                    <a:pt x="629510" y="2273299"/>
                  </a:lnTo>
                  <a:close/>
                </a:path>
                <a:path w="3322320" h="2451100">
                  <a:moveTo>
                    <a:pt x="582519" y="2273299"/>
                  </a:moveTo>
                  <a:lnTo>
                    <a:pt x="627935" y="2273299"/>
                  </a:lnTo>
                  <a:lnTo>
                    <a:pt x="625085" y="2260599"/>
                  </a:lnTo>
                  <a:lnTo>
                    <a:pt x="583808" y="2260599"/>
                  </a:lnTo>
                  <a:lnTo>
                    <a:pt x="582519" y="2273299"/>
                  </a:lnTo>
                  <a:close/>
                </a:path>
                <a:path w="3322320" h="2451100">
                  <a:moveTo>
                    <a:pt x="574320" y="2273299"/>
                  </a:moveTo>
                  <a:lnTo>
                    <a:pt x="577496" y="2273299"/>
                  </a:lnTo>
                  <a:lnTo>
                    <a:pt x="579722" y="2260599"/>
                  </a:lnTo>
                  <a:lnTo>
                    <a:pt x="573251" y="2260599"/>
                  </a:lnTo>
                  <a:lnTo>
                    <a:pt x="574320" y="2273299"/>
                  </a:lnTo>
                  <a:close/>
                </a:path>
                <a:path w="3322320" h="2451100">
                  <a:moveTo>
                    <a:pt x="570858" y="2266261"/>
                  </a:moveTo>
                  <a:lnTo>
                    <a:pt x="571291" y="2260599"/>
                  </a:lnTo>
                  <a:lnTo>
                    <a:pt x="569025" y="2260599"/>
                  </a:lnTo>
                  <a:lnTo>
                    <a:pt x="570858" y="2266261"/>
                  </a:lnTo>
                  <a:close/>
                </a:path>
                <a:path w="3322320" h="2451100">
                  <a:moveTo>
                    <a:pt x="569045" y="2273299"/>
                  </a:moveTo>
                  <a:lnTo>
                    <a:pt x="570321" y="2273299"/>
                  </a:lnTo>
                  <a:lnTo>
                    <a:pt x="568447" y="2260599"/>
                  </a:lnTo>
                  <a:lnTo>
                    <a:pt x="569045" y="2273299"/>
                  </a:lnTo>
                  <a:close/>
                </a:path>
                <a:path w="3322320" h="2451100">
                  <a:moveTo>
                    <a:pt x="555386" y="2261442"/>
                  </a:moveTo>
                  <a:lnTo>
                    <a:pt x="555319" y="2260599"/>
                  </a:lnTo>
                  <a:lnTo>
                    <a:pt x="555127" y="2260599"/>
                  </a:lnTo>
                  <a:lnTo>
                    <a:pt x="555386" y="2261442"/>
                  </a:lnTo>
                  <a:close/>
                </a:path>
                <a:path w="3322320" h="2451100">
                  <a:moveTo>
                    <a:pt x="554130" y="2273299"/>
                  </a:moveTo>
                  <a:lnTo>
                    <a:pt x="556329" y="2273299"/>
                  </a:lnTo>
                  <a:lnTo>
                    <a:pt x="553532" y="2260599"/>
                  </a:lnTo>
                  <a:lnTo>
                    <a:pt x="552250" y="2260599"/>
                  </a:lnTo>
                  <a:lnTo>
                    <a:pt x="554130" y="2273299"/>
                  </a:lnTo>
                  <a:close/>
                </a:path>
                <a:path w="3322320" h="2451100">
                  <a:moveTo>
                    <a:pt x="466095" y="2273299"/>
                  </a:moveTo>
                  <a:lnTo>
                    <a:pt x="464865" y="2260599"/>
                  </a:lnTo>
                  <a:lnTo>
                    <a:pt x="458335" y="2260599"/>
                  </a:lnTo>
                  <a:lnTo>
                    <a:pt x="466095" y="2273299"/>
                  </a:lnTo>
                  <a:close/>
                </a:path>
                <a:path w="3322320" h="2451100">
                  <a:moveTo>
                    <a:pt x="453507" y="2272854"/>
                  </a:moveTo>
                  <a:lnTo>
                    <a:pt x="449731" y="2260599"/>
                  </a:lnTo>
                  <a:lnTo>
                    <a:pt x="449366" y="2260599"/>
                  </a:lnTo>
                  <a:lnTo>
                    <a:pt x="453507" y="2272854"/>
                  </a:lnTo>
                  <a:close/>
                </a:path>
                <a:path w="3322320" h="2451100">
                  <a:moveTo>
                    <a:pt x="432836" y="2273299"/>
                  </a:moveTo>
                  <a:lnTo>
                    <a:pt x="450734" y="2273299"/>
                  </a:lnTo>
                  <a:lnTo>
                    <a:pt x="449226" y="2260599"/>
                  </a:lnTo>
                  <a:lnTo>
                    <a:pt x="418705" y="2260599"/>
                  </a:lnTo>
                  <a:lnTo>
                    <a:pt x="432836" y="2273299"/>
                  </a:lnTo>
                  <a:close/>
                </a:path>
                <a:path w="3322320" h="2451100">
                  <a:moveTo>
                    <a:pt x="329122" y="2273299"/>
                  </a:moveTo>
                  <a:lnTo>
                    <a:pt x="418851" y="2273299"/>
                  </a:lnTo>
                  <a:lnTo>
                    <a:pt x="418705" y="2260599"/>
                  </a:lnTo>
                  <a:lnTo>
                    <a:pt x="328769" y="2260599"/>
                  </a:lnTo>
                  <a:lnTo>
                    <a:pt x="329122" y="2273299"/>
                  </a:lnTo>
                  <a:close/>
                </a:path>
                <a:path w="3322320" h="2451100">
                  <a:moveTo>
                    <a:pt x="556329" y="2273299"/>
                  </a:moveTo>
                  <a:lnTo>
                    <a:pt x="559040" y="2273299"/>
                  </a:lnTo>
                  <a:lnTo>
                    <a:pt x="555386" y="2261442"/>
                  </a:lnTo>
                  <a:lnTo>
                    <a:pt x="556329" y="2273299"/>
                  </a:lnTo>
                  <a:close/>
                </a:path>
                <a:path w="3322320" h="2451100">
                  <a:moveTo>
                    <a:pt x="570321" y="2273299"/>
                  </a:moveTo>
                  <a:lnTo>
                    <a:pt x="573138" y="2273299"/>
                  </a:lnTo>
                  <a:lnTo>
                    <a:pt x="570858" y="2266261"/>
                  </a:lnTo>
                  <a:lnTo>
                    <a:pt x="570321" y="2273299"/>
                  </a:lnTo>
                  <a:close/>
                </a:path>
                <a:path w="3322320" h="2451100">
                  <a:moveTo>
                    <a:pt x="453644" y="2273299"/>
                  </a:moveTo>
                  <a:lnTo>
                    <a:pt x="453507" y="2272854"/>
                  </a:lnTo>
                  <a:lnTo>
                    <a:pt x="453644" y="2273299"/>
                  </a:lnTo>
                  <a:close/>
                </a:path>
                <a:path w="3322320" h="2451100">
                  <a:moveTo>
                    <a:pt x="757135" y="2285999"/>
                  </a:moveTo>
                  <a:lnTo>
                    <a:pt x="756730" y="2273299"/>
                  </a:lnTo>
                  <a:lnTo>
                    <a:pt x="751953" y="2273299"/>
                  </a:lnTo>
                  <a:lnTo>
                    <a:pt x="757135" y="2285999"/>
                  </a:lnTo>
                  <a:close/>
                </a:path>
                <a:path w="3322320" h="2451100">
                  <a:moveTo>
                    <a:pt x="648431" y="2285999"/>
                  </a:moveTo>
                  <a:lnTo>
                    <a:pt x="753155" y="2285999"/>
                  </a:lnTo>
                  <a:lnTo>
                    <a:pt x="751953" y="2273299"/>
                  </a:lnTo>
                  <a:lnTo>
                    <a:pt x="648451" y="2273299"/>
                  </a:lnTo>
                  <a:lnTo>
                    <a:pt x="648431" y="2285999"/>
                  </a:lnTo>
                  <a:close/>
                </a:path>
                <a:path w="3322320" h="2451100">
                  <a:moveTo>
                    <a:pt x="634233" y="2285999"/>
                  </a:moveTo>
                  <a:lnTo>
                    <a:pt x="648431" y="2285999"/>
                  </a:lnTo>
                  <a:lnTo>
                    <a:pt x="643594" y="2273299"/>
                  </a:lnTo>
                  <a:lnTo>
                    <a:pt x="632705" y="2273299"/>
                  </a:lnTo>
                  <a:lnTo>
                    <a:pt x="634233" y="2285999"/>
                  </a:lnTo>
                  <a:close/>
                </a:path>
                <a:path w="3322320" h="2451100">
                  <a:moveTo>
                    <a:pt x="617185" y="2285999"/>
                  </a:moveTo>
                  <a:lnTo>
                    <a:pt x="631881" y="2285999"/>
                  </a:lnTo>
                  <a:lnTo>
                    <a:pt x="630313" y="2273299"/>
                  </a:lnTo>
                  <a:lnTo>
                    <a:pt x="614641" y="2273299"/>
                  </a:lnTo>
                  <a:lnTo>
                    <a:pt x="617185" y="2285999"/>
                  </a:lnTo>
                  <a:close/>
                </a:path>
                <a:path w="3322320" h="2451100">
                  <a:moveTo>
                    <a:pt x="607811" y="2285999"/>
                  </a:moveTo>
                  <a:lnTo>
                    <a:pt x="610708" y="2285999"/>
                  </a:lnTo>
                  <a:lnTo>
                    <a:pt x="611459" y="2273299"/>
                  </a:lnTo>
                  <a:lnTo>
                    <a:pt x="606482" y="2273299"/>
                  </a:lnTo>
                  <a:lnTo>
                    <a:pt x="607811" y="2285999"/>
                  </a:lnTo>
                  <a:close/>
                </a:path>
                <a:path w="3322320" h="2451100">
                  <a:moveTo>
                    <a:pt x="603726" y="2275318"/>
                  </a:moveTo>
                  <a:lnTo>
                    <a:pt x="603891" y="2273299"/>
                  </a:lnTo>
                  <a:lnTo>
                    <a:pt x="603320" y="2273299"/>
                  </a:lnTo>
                  <a:lnTo>
                    <a:pt x="603726" y="2275318"/>
                  </a:lnTo>
                  <a:close/>
                </a:path>
                <a:path w="3322320" h="2451100">
                  <a:moveTo>
                    <a:pt x="573390" y="2285999"/>
                  </a:moveTo>
                  <a:lnTo>
                    <a:pt x="602848" y="2285999"/>
                  </a:lnTo>
                  <a:lnTo>
                    <a:pt x="602583" y="2273299"/>
                  </a:lnTo>
                  <a:lnTo>
                    <a:pt x="568746" y="2273299"/>
                  </a:lnTo>
                  <a:lnTo>
                    <a:pt x="573390" y="2285999"/>
                  </a:lnTo>
                  <a:close/>
                </a:path>
                <a:path w="3322320" h="2451100">
                  <a:moveTo>
                    <a:pt x="556987" y="2285999"/>
                  </a:moveTo>
                  <a:lnTo>
                    <a:pt x="568308" y="2285999"/>
                  </a:lnTo>
                  <a:lnTo>
                    <a:pt x="566620" y="2273299"/>
                  </a:lnTo>
                  <a:lnTo>
                    <a:pt x="556628" y="2273299"/>
                  </a:lnTo>
                  <a:lnTo>
                    <a:pt x="556987" y="2285999"/>
                  </a:lnTo>
                  <a:close/>
                </a:path>
                <a:path w="3322320" h="2451100">
                  <a:moveTo>
                    <a:pt x="553074" y="2285999"/>
                  </a:moveTo>
                  <a:lnTo>
                    <a:pt x="556987" y="2285999"/>
                  </a:lnTo>
                  <a:lnTo>
                    <a:pt x="552263" y="2273299"/>
                  </a:lnTo>
                  <a:lnTo>
                    <a:pt x="553074" y="2285999"/>
                  </a:lnTo>
                  <a:close/>
                </a:path>
                <a:path w="3322320" h="2451100">
                  <a:moveTo>
                    <a:pt x="547626" y="2285999"/>
                  </a:moveTo>
                  <a:lnTo>
                    <a:pt x="553074" y="2285999"/>
                  </a:lnTo>
                  <a:lnTo>
                    <a:pt x="549692" y="2273299"/>
                  </a:lnTo>
                  <a:lnTo>
                    <a:pt x="549400" y="2273299"/>
                  </a:lnTo>
                  <a:lnTo>
                    <a:pt x="547626" y="2285999"/>
                  </a:lnTo>
                  <a:close/>
                </a:path>
                <a:path w="3322320" h="2451100">
                  <a:moveTo>
                    <a:pt x="522818" y="2285999"/>
                  </a:moveTo>
                  <a:lnTo>
                    <a:pt x="526765" y="2285999"/>
                  </a:lnTo>
                  <a:lnTo>
                    <a:pt x="523974" y="2273299"/>
                  </a:lnTo>
                  <a:lnTo>
                    <a:pt x="519909" y="2273299"/>
                  </a:lnTo>
                  <a:lnTo>
                    <a:pt x="520336" y="2275989"/>
                  </a:lnTo>
                  <a:lnTo>
                    <a:pt x="522818" y="2285999"/>
                  </a:lnTo>
                  <a:close/>
                </a:path>
                <a:path w="3322320" h="2451100">
                  <a:moveTo>
                    <a:pt x="520336" y="2275989"/>
                  </a:moveTo>
                  <a:lnTo>
                    <a:pt x="519909" y="2273299"/>
                  </a:lnTo>
                  <a:lnTo>
                    <a:pt x="519913" y="2274281"/>
                  </a:lnTo>
                  <a:lnTo>
                    <a:pt x="520336" y="2275989"/>
                  </a:lnTo>
                  <a:close/>
                </a:path>
                <a:path w="3322320" h="2451100">
                  <a:moveTo>
                    <a:pt x="519913" y="2274281"/>
                  </a:moveTo>
                  <a:lnTo>
                    <a:pt x="519909" y="2273299"/>
                  </a:lnTo>
                  <a:lnTo>
                    <a:pt x="519669" y="2273299"/>
                  </a:lnTo>
                  <a:lnTo>
                    <a:pt x="519913" y="2274281"/>
                  </a:lnTo>
                  <a:close/>
                </a:path>
                <a:path w="3322320" h="2451100">
                  <a:moveTo>
                    <a:pt x="510979" y="2285999"/>
                  </a:moveTo>
                  <a:lnTo>
                    <a:pt x="513378" y="2285999"/>
                  </a:lnTo>
                  <a:lnTo>
                    <a:pt x="509963" y="2273299"/>
                  </a:lnTo>
                  <a:lnTo>
                    <a:pt x="510979" y="2285999"/>
                  </a:lnTo>
                  <a:close/>
                </a:path>
                <a:path w="3322320" h="2451100">
                  <a:moveTo>
                    <a:pt x="328231" y="2285999"/>
                  </a:moveTo>
                  <a:lnTo>
                    <a:pt x="443978" y="2285999"/>
                  </a:lnTo>
                  <a:lnTo>
                    <a:pt x="442901" y="2273299"/>
                  </a:lnTo>
                  <a:lnTo>
                    <a:pt x="323727" y="2273299"/>
                  </a:lnTo>
                  <a:lnTo>
                    <a:pt x="328231" y="2285999"/>
                  </a:lnTo>
                  <a:close/>
                </a:path>
                <a:path w="3322320" h="2451100">
                  <a:moveTo>
                    <a:pt x="519962" y="2285999"/>
                  </a:moveTo>
                  <a:lnTo>
                    <a:pt x="521928" y="2285999"/>
                  </a:lnTo>
                  <a:lnTo>
                    <a:pt x="520336" y="2275989"/>
                  </a:lnTo>
                  <a:lnTo>
                    <a:pt x="519913" y="2274281"/>
                  </a:lnTo>
                  <a:lnTo>
                    <a:pt x="519962" y="2285999"/>
                  </a:lnTo>
                  <a:close/>
                </a:path>
                <a:path w="3322320" h="2451100">
                  <a:moveTo>
                    <a:pt x="602848" y="2285999"/>
                  </a:moveTo>
                  <a:lnTo>
                    <a:pt x="605871" y="2285999"/>
                  </a:lnTo>
                  <a:lnTo>
                    <a:pt x="603726" y="2275318"/>
                  </a:lnTo>
                  <a:lnTo>
                    <a:pt x="602848" y="2285999"/>
                  </a:lnTo>
                  <a:close/>
                </a:path>
                <a:path w="3322320" h="2451100">
                  <a:moveTo>
                    <a:pt x="735762" y="2298699"/>
                  </a:moveTo>
                  <a:lnTo>
                    <a:pt x="741163" y="2285999"/>
                  </a:lnTo>
                  <a:lnTo>
                    <a:pt x="731318" y="2285999"/>
                  </a:lnTo>
                  <a:lnTo>
                    <a:pt x="735762" y="2298699"/>
                  </a:lnTo>
                  <a:close/>
                </a:path>
                <a:path w="3322320" h="2451100">
                  <a:moveTo>
                    <a:pt x="730413" y="2294864"/>
                  </a:moveTo>
                  <a:lnTo>
                    <a:pt x="731318" y="2285999"/>
                  </a:lnTo>
                  <a:lnTo>
                    <a:pt x="726973" y="2285999"/>
                  </a:lnTo>
                  <a:lnTo>
                    <a:pt x="730413" y="2294864"/>
                  </a:lnTo>
                  <a:close/>
                </a:path>
                <a:path w="3322320" h="2451100">
                  <a:moveTo>
                    <a:pt x="717512" y="2298699"/>
                  </a:moveTo>
                  <a:lnTo>
                    <a:pt x="730022" y="2298699"/>
                  </a:lnTo>
                  <a:lnTo>
                    <a:pt x="730047" y="2297381"/>
                  </a:lnTo>
                  <a:lnTo>
                    <a:pt x="726302" y="2285999"/>
                  </a:lnTo>
                  <a:lnTo>
                    <a:pt x="715525" y="2285999"/>
                  </a:lnTo>
                  <a:lnTo>
                    <a:pt x="717512" y="2298699"/>
                  </a:lnTo>
                  <a:close/>
                </a:path>
                <a:path w="3322320" h="2451100">
                  <a:moveTo>
                    <a:pt x="712576" y="2298699"/>
                  </a:moveTo>
                  <a:lnTo>
                    <a:pt x="712509" y="2285999"/>
                  </a:lnTo>
                  <a:lnTo>
                    <a:pt x="708849" y="2285999"/>
                  </a:lnTo>
                  <a:lnTo>
                    <a:pt x="712576" y="2298699"/>
                  </a:lnTo>
                  <a:close/>
                </a:path>
                <a:path w="3322320" h="2451100">
                  <a:moveTo>
                    <a:pt x="583834" y="2298699"/>
                  </a:moveTo>
                  <a:lnTo>
                    <a:pt x="710862" y="2298699"/>
                  </a:lnTo>
                  <a:lnTo>
                    <a:pt x="708849" y="2285999"/>
                  </a:lnTo>
                  <a:lnTo>
                    <a:pt x="582452" y="2285999"/>
                  </a:lnTo>
                  <a:lnTo>
                    <a:pt x="583491" y="2296954"/>
                  </a:lnTo>
                  <a:lnTo>
                    <a:pt x="583834" y="2298699"/>
                  </a:lnTo>
                  <a:close/>
                </a:path>
                <a:path w="3322320" h="2451100">
                  <a:moveTo>
                    <a:pt x="523503" y="2298699"/>
                  </a:moveTo>
                  <a:lnTo>
                    <a:pt x="583641" y="2298699"/>
                  </a:lnTo>
                  <a:lnTo>
                    <a:pt x="583466" y="2296830"/>
                  </a:lnTo>
                  <a:lnTo>
                    <a:pt x="581336" y="2285999"/>
                  </a:lnTo>
                  <a:lnTo>
                    <a:pt x="521975" y="2285999"/>
                  </a:lnTo>
                  <a:lnTo>
                    <a:pt x="523503" y="2298699"/>
                  </a:lnTo>
                  <a:close/>
                </a:path>
                <a:path w="3322320" h="2451100">
                  <a:moveTo>
                    <a:pt x="512029" y="2298699"/>
                  </a:moveTo>
                  <a:lnTo>
                    <a:pt x="512541" y="2298699"/>
                  </a:lnTo>
                  <a:lnTo>
                    <a:pt x="512594" y="2285999"/>
                  </a:lnTo>
                  <a:lnTo>
                    <a:pt x="510833" y="2285999"/>
                  </a:lnTo>
                  <a:lnTo>
                    <a:pt x="512029" y="2298699"/>
                  </a:lnTo>
                  <a:close/>
                </a:path>
                <a:path w="3322320" h="2451100">
                  <a:moveTo>
                    <a:pt x="501683" y="2298699"/>
                  </a:moveTo>
                  <a:lnTo>
                    <a:pt x="505658" y="2298699"/>
                  </a:lnTo>
                  <a:lnTo>
                    <a:pt x="503785" y="2285999"/>
                  </a:lnTo>
                  <a:lnTo>
                    <a:pt x="502633" y="2285999"/>
                  </a:lnTo>
                  <a:lnTo>
                    <a:pt x="501683" y="2298699"/>
                  </a:lnTo>
                  <a:close/>
                </a:path>
                <a:path w="3322320" h="2451100">
                  <a:moveTo>
                    <a:pt x="500044" y="2298699"/>
                  </a:moveTo>
                  <a:lnTo>
                    <a:pt x="501683" y="2298699"/>
                  </a:lnTo>
                  <a:lnTo>
                    <a:pt x="500416" y="2285999"/>
                  </a:lnTo>
                  <a:lnTo>
                    <a:pt x="500044" y="2298699"/>
                  </a:lnTo>
                  <a:close/>
                </a:path>
                <a:path w="3322320" h="2451100">
                  <a:moveTo>
                    <a:pt x="489813" y="2298699"/>
                  </a:moveTo>
                  <a:lnTo>
                    <a:pt x="493008" y="2298699"/>
                  </a:lnTo>
                  <a:lnTo>
                    <a:pt x="494503" y="2285999"/>
                  </a:lnTo>
                  <a:lnTo>
                    <a:pt x="490205" y="2285999"/>
                  </a:lnTo>
                  <a:lnTo>
                    <a:pt x="489813" y="2298699"/>
                  </a:lnTo>
                  <a:close/>
                </a:path>
                <a:path w="3322320" h="2451100">
                  <a:moveTo>
                    <a:pt x="474655" y="2289677"/>
                  </a:moveTo>
                  <a:lnTo>
                    <a:pt x="474605" y="2285999"/>
                  </a:lnTo>
                  <a:lnTo>
                    <a:pt x="474180" y="2285999"/>
                  </a:lnTo>
                  <a:lnTo>
                    <a:pt x="474655" y="2289677"/>
                  </a:lnTo>
                  <a:close/>
                </a:path>
                <a:path w="3322320" h="2451100">
                  <a:moveTo>
                    <a:pt x="473539" y="2295292"/>
                  </a:moveTo>
                  <a:lnTo>
                    <a:pt x="473464" y="2289323"/>
                  </a:lnTo>
                  <a:lnTo>
                    <a:pt x="473337" y="2286881"/>
                  </a:lnTo>
                  <a:lnTo>
                    <a:pt x="473230" y="2285999"/>
                  </a:lnTo>
                  <a:lnTo>
                    <a:pt x="473539" y="2295292"/>
                  </a:lnTo>
                  <a:close/>
                </a:path>
                <a:path w="3322320" h="2451100">
                  <a:moveTo>
                    <a:pt x="473556" y="2296645"/>
                  </a:moveTo>
                  <a:lnTo>
                    <a:pt x="473475" y="2293408"/>
                  </a:lnTo>
                  <a:lnTo>
                    <a:pt x="473223" y="2285999"/>
                  </a:lnTo>
                  <a:lnTo>
                    <a:pt x="473084" y="2285999"/>
                  </a:lnTo>
                  <a:lnTo>
                    <a:pt x="473556" y="2296645"/>
                  </a:lnTo>
                  <a:close/>
                </a:path>
                <a:path w="3322320" h="2451100">
                  <a:moveTo>
                    <a:pt x="473260" y="2290482"/>
                  </a:moveTo>
                  <a:lnTo>
                    <a:pt x="473084" y="2285999"/>
                  </a:lnTo>
                  <a:lnTo>
                    <a:pt x="473260" y="2290482"/>
                  </a:lnTo>
                  <a:close/>
                </a:path>
                <a:path w="3322320" h="2451100">
                  <a:moveTo>
                    <a:pt x="473004" y="2298699"/>
                  </a:moveTo>
                  <a:lnTo>
                    <a:pt x="473416" y="2298699"/>
                  </a:lnTo>
                  <a:lnTo>
                    <a:pt x="472878" y="2285999"/>
                  </a:lnTo>
                  <a:lnTo>
                    <a:pt x="472506" y="2285999"/>
                  </a:lnTo>
                  <a:lnTo>
                    <a:pt x="473004" y="2298699"/>
                  </a:lnTo>
                  <a:close/>
                </a:path>
                <a:path w="3322320" h="2451100">
                  <a:moveTo>
                    <a:pt x="472831" y="2298699"/>
                  </a:moveTo>
                  <a:lnTo>
                    <a:pt x="473004" y="2298699"/>
                  </a:lnTo>
                  <a:lnTo>
                    <a:pt x="472506" y="2285999"/>
                  </a:lnTo>
                  <a:lnTo>
                    <a:pt x="472831" y="2298699"/>
                  </a:lnTo>
                  <a:close/>
                </a:path>
                <a:path w="3322320" h="2451100">
                  <a:moveTo>
                    <a:pt x="470772" y="2298699"/>
                  </a:moveTo>
                  <a:lnTo>
                    <a:pt x="472831" y="2298699"/>
                  </a:lnTo>
                  <a:lnTo>
                    <a:pt x="472506" y="2285999"/>
                  </a:lnTo>
                  <a:lnTo>
                    <a:pt x="471821" y="2285999"/>
                  </a:lnTo>
                  <a:lnTo>
                    <a:pt x="470912" y="2296225"/>
                  </a:lnTo>
                  <a:lnTo>
                    <a:pt x="470772" y="2298699"/>
                  </a:lnTo>
                  <a:close/>
                </a:path>
                <a:path w="3322320" h="2451100">
                  <a:moveTo>
                    <a:pt x="471388" y="2286808"/>
                  </a:moveTo>
                  <a:lnTo>
                    <a:pt x="471542" y="2285999"/>
                  </a:lnTo>
                  <a:lnTo>
                    <a:pt x="471388" y="2286808"/>
                  </a:lnTo>
                  <a:close/>
                </a:path>
                <a:path w="3322320" h="2451100">
                  <a:moveTo>
                    <a:pt x="470987" y="2288900"/>
                  </a:moveTo>
                  <a:lnTo>
                    <a:pt x="471374" y="2286881"/>
                  </a:lnTo>
                  <a:lnTo>
                    <a:pt x="471429" y="2285999"/>
                  </a:lnTo>
                  <a:lnTo>
                    <a:pt x="471054" y="2286752"/>
                  </a:lnTo>
                  <a:lnTo>
                    <a:pt x="470987" y="2288900"/>
                  </a:lnTo>
                  <a:close/>
                </a:path>
                <a:path w="3322320" h="2451100">
                  <a:moveTo>
                    <a:pt x="471054" y="2286752"/>
                  </a:moveTo>
                  <a:lnTo>
                    <a:pt x="471403" y="2285999"/>
                  </a:lnTo>
                  <a:lnTo>
                    <a:pt x="471097" y="2285999"/>
                  </a:lnTo>
                  <a:lnTo>
                    <a:pt x="471054" y="2286752"/>
                  </a:lnTo>
                  <a:close/>
                </a:path>
                <a:path w="3322320" h="2451100">
                  <a:moveTo>
                    <a:pt x="470994" y="2286881"/>
                  </a:moveTo>
                  <a:lnTo>
                    <a:pt x="471051" y="2285999"/>
                  </a:lnTo>
                  <a:lnTo>
                    <a:pt x="470994" y="2286881"/>
                  </a:lnTo>
                  <a:close/>
                </a:path>
                <a:path w="3322320" h="2451100">
                  <a:moveTo>
                    <a:pt x="466870" y="2295780"/>
                  </a:moveTo>
                  <a:lnTo>
                    <a:pt x="468194" y="2292920"/>
                  </a:lnTo>
                  <a:lnTo>
                    <a:pt x="470772" y="2285999"/>
                  </a:lnTo>
                  <a:lnTo>
                    <a:pt x="470207" y="2285999"/>
                  </a:lnTo>
                  <a:lnTo>
                    <a:pt x="467920" y="2289563"/>
                  </a:lnTo>
                  <a:lnTo>
                    <a:pt x="467698" y="2290319"/>
                  </a:lnTo>
                  <a:lnTo>
                    <a:pt x="466870" y="2295780"/>
                  </a:lnTo>
                  <a:close/>
                </a:path>
                <a:path w="3322320" h="2451100">
                  <a:moveTo>
                    <a:pt x="468749" y="2286872"/>
                  </a:moveTo>
                  <a:lnTo>
                    <a:pt x="469184" y="2285999"/>
                  </a:lnTo>
                  <a:lnTo>
                    <a:pt x="469018" y="2285999"/>
                  </a:lnTo>
                  <a:lnTo>
                    <a:pt x="468749" y="2286872"/>
                  </a:lnTo>
                  <a:close/>
                </a:path>
                <a:path w="3322320" h="2451100">
                  <a:moveTo>
                    <a:pt x="467220" y="2289939"/>
                  </a:moveTo>
                  <a:lnTo>
                    <a:pt x="467967" y="2288440"/>
                  </a:lnTo>
                  <a:lnTo>
                    <a:pt x="468353" y="2285999"/>
                  </a:lnTo>
                  <a:lnTo>
                    <a:pt x="467220" y="2289939"/>
                  </a:lnTo>
                  <a:close/>
                </a:path>
                <a:path w="3322320" h="2451100">
                  <a:moveTo>
                    <a:pt x="464043" y="2295603"/>
                  </a:moveTo>
                  <a:lnTo>
                    <a:pt x="465625" y="2293137"/>
                  </a:lnTo>
                  <a:lnTo>
                    <a:pt x="465734" y="2292920"/>
                  </a:lnTo>
                  <a:lnTo>
                    <a:pt x="466568" y="2285999"/>
                  </a:lnTo>
                  <a:lnTo>
                    <a:pt x="465654" y="2287762"/>
                  </a:lnTo>
                  <a:lnTo>
                    <a:pt x="464043" y="2295603"/>
                  </a:lnTo>
                  <a:close/>
                </a:path>
                <a:path w="3322320" h="2451100">
                  <a:moveTo>
                    <a:pt x="464326" y="2290319"/>
                  </a:moveTo>
                  <a:lnTo>
                    <a:pt x="465608" y="2287849"/>
                  </a:lnTo>
                  <a:lnTo>
                    <a:pt x="465982" y="2285999"/>
                  </a:lnTo>
                  <a:lnTo>
                    <a:pt x="464586" y="2288231"/>
                  </a:lnTo>
                  <a:lnTo>
                    <a:pt x="464326" y="2290319"/>
                  </a:lnTo>
                  <a:close/>
                </a:path>
                <a:path w="3322320" h="2451100">
                  <a:moveTo>
                    <a:pt x="464817" y="2286078"/>
                  </a:moveTo>
                  <a:close/>
                </a:path>
                <a:path w="3322320" h="2451100">
                  <a:moveTo>
                    <a:pt x="463885" y="2287256"/>
                  </a:moveTo>
                  <a:lnTo>
                    <a:pt x="464768" y="2286139"/>
                  </a:lnTo>
                  <a:lnTo>
                    <a:pt x="464826" y="2285999"/>
                  </a:lnTo>
                  <a:lnTo>
                    <a:pt x="464314" y="2285999"/>
                  </a:lnTo>
                  <a:lnTo>
                    <a:pt x="463885" y="2287256"/>
                  </a:lnTo>
                  <a:close/>
                </a:path>
                <a:path w="3322320" h="2451100">
                  <a:moveTo>
                    <a:pt x="427395" y="2298699"/>
                  </a:moveTo>
                  <a:lnTo>
                    <a:pt x="427760" y="2298699"/>
                  </a:lnTo>
                  <a:lnTo>
                    <a:pt x="431800" y="2285999"/>
                  </a:lnTo>
                  <a:lnTo>
                    <a:pt x="427395" y="2298699"/>
                  </a:lnTo>
                  <a:close/>
                </a:path>
                <a:path w="3322320" h="2451100">
                  <a:moveTo>
                    <a:pt x="372445" y="2298699"/>
                  </a:moveTo>
                  <a:lnTo>
                    <a:pt x="421894" y="2298699"/>
                  </a:lnTo>
                  <a:lnTo>
                    <a:pt x="422223" y="2285999"/>
                  </a:lnTo>
                  <a:lnTo>
                    <a:pt x="375441" y="2285999"/>
                  </a:lnTo>
                  <a:lnTo>
                    <a:pt x="372445" y="2298699"/>
                  </a:lnTo>
                  <a:close/>
                </a:path>
                <a:path w="3322320" h="2451100">
                  <a:moveTo>
                    <a:pt x="307118" y="2298699"/>
                  </a:moveTo>
                  <a:lnTo>
                    <a:pt x="372445" y="2298699"/>
                  </a:lnTo>
                  <a:lnTo>
                    <a:pt x="368804" y="2285999"/>
                  </a:lnTo>
                  <a:lnTo>
                    <a:pt x="309562" y="2285999"/>
                  </a:lnTo>
                  <a:lnTo>
                    <a:pt x="307118" y="2298699"/>
                  </a:lnTo>
                  <a:close/>
                </a:path>
                <a:path w="3322320" h="2451100">
                  <a:moveTo>
                    <a:pt x="462618" y="2291376"/>
                  </a:moveTo>
                  <a:lnTo>
                    <a:pt x="464564" y="2288266"/>
                  </a:lnTo>
                  <a:lnTo>
                    <a:pt x="464817" y="2286078"/>
                  </a:lnTo>
                  <a:lnTo>
                    <a:pt x="462618" y="2291376"/>
                  </a:lnTo>
                  <a:close/>
                </a:path>
                <a:path w="3322320" h="2451100">
                  <a:moveTo>
                    <a:pt x="470798" y="2297509"/>
                  </a:moveTo>
                  <a:lnTo>
                    <a:pt x="470923" y="2295780"/>
                  </a:lnTo>
                  <a:lnTo>
                    <a:pt x="471388" y="2286808"/>
                  </a:lnTo>
                  <a:lnTo>
                    <a:pt x="471075" y="2288440"/>
                  </a:lnTo>
                  <a:lnTo>
                    <a:pt x="470952" y="2290482"/>
                  </a:lnTo>
                  <a:lnTo>
                    <a:pt x="470798" y="2297509"/>
                  </a:lnTo>
                  <a:close/>
                </a:path>
                <a:path w="3322320" h="2451100">
                  <a:moveTo>
                    <a:pt x="467780" y="2289781"/>
                  </a:moveTo>
                  <a:lnTo>
                    <a:pt x="467920" y="2289563"/>
                  </a:lnTo>
                  <a:lnTo>
                    <a:pt x="468749" y="2286872"/>
                  </a:lnTo>
                  <a:lnTo>
                    <a:pt x="467983" y="2288440"/>
                  </a:lnTo>
                  <a:lnTo>
                    <a:pt x="467780" y="2289781"/>
                  </a:lnTo>
                  <a:close/>
                </a:path>
                <a:path w="3322320" h="2451100">
                  <a:moveTo>
                    <a:pt x="466427" y="2298699"/>
                  </a:moveTo>
                  <a:lnTo>
                    <a:pt x="469111" y="2298699"/>
                  </a:lnTo>
                  <a:lnTo>
                    <a:pt x="470906" y="2289323"/>
                  </a:lnTo>
                  <a:lnTo>
                    <a:pt x="470994" y="2286881"/>
                  </a:lnTo>
                  <a:lnTo>
                    <a:pt x="468195" y="2292920"/>
                  </a:lnTo>
                  <a:lnTo>
                    <a:pt x="466738" y="2296830"/>
                  </a:lnTo>
                  <a:lnTo>
                    <a:pt x="466588" y="2297636"/>
                  </a:lnTo>
                  <a:lnTo>
                    <a:pt x="466427" y="2298699"/>
                  </a:lnTo>
                  <a:close/>
                </a:path>
                <a:path w="3322320" h="2451100">
                  <a:moveTo>
                    <a:pt x="454834" y="2298699"/>
                  </a:moveTo>
                  <a:lnTo>
                    <a:pt x="458036" y="2298699"/>
                  </a:lnTo>
                  <a:lnTo>
                    <a:pt x="462309" y="2291870"/>
                  </a:lnTo>
                  <a:lnTo>
                    <a:pt x="463885" y="2287256"/>
                  </a:lnTo>
                  <a:lnTo>
                    <a:pt x="454834" y="2298699"/>
                  </a:lnTo>
                  <a:close/>
                </a:path>
                <a:path w="3322320" h="2451100">
                  <a:moveTo>
                    <a:pt x="459976" y="2298699"/>
                  </a:moveTo>
                  <a:lnTo>
                    <a:pt x="464326" y="2290319"/>
                  </a:lnTo>
                  <a:lnTo>
                    <a:pt x="464564" y="2288266"/>
                  </a:lnTo>
                  <a:lnTo>
                    <a:pt x="462618" y="2291376"/>
                  </a:lnTo>
                  <a:lnTo>
                    <a:pt x="461783" y="2293408"/>
                  </a:lnTo>
                  <a:lnTo>
                    <a:pt x="459976" y="2298699"/>
                  </a:lnTo>
                  <a:close/>
                </a:path>
                <a:path w="3322320" h="2451100">
                  <a:moveTo>
                    <a:pt x="473968" y="2298699"/>
                  </a:moveTo>
                  <a:lnTo>
                    <a:pt x="474778" y="2298699"/>
                  </a:lnTo>
                  <a:lnTo>
                    <a:pt x="473527" y="2288440"/>
                  </a:lnTo>
                  <a:lnTo>
                    <a:pt x="473968" y="2298699"/>
                  </a:lnTo>
                  <a:close/>
                </a:path>
                <a:path w="3322320" h="2451100">
                  <a:moveTo>
                    <a:pt x="470366" y="2298699"/>
                  </a:moveTo>
                  <a:lnTo>
                    <a:pt x="470692" y="2298699"/>
                  </a:lnTo>
                  <a:lnTo>
                    <a:pt x="470787" y="2297636"/>
                  </a:lnTo>
                  <a:lnTo>
                    <a:pt x="470953" y="2289078"/>
                  </a:lnTo>
                  <a:lnTo>
                    <a:pt x="470839" y="2290482"/>
                  </a:lnTo>
                  <a:lnTo>
                    <a:pt x="470366" y="2298699"/>
                  </a:lnTo>
                  <a:close/>
                </a:path>
                <a:path w="3322320" h="2451100">
                  <a:moveTo>
                    <a:pt x="467709" y="2290247"/>
                  </a:moveTo>
                  <a:lnTo>
                    <a:pt x="467920" y="2289563"/>
                  </a:lnTo>
                  <a:lnTo>
                    <a:pt x="467756" y="2289939"/>
                  </a:lnTo>
                  <a:lnTo>
                    <a:pt x="467709" y="2290247"/>
                  </a:lnTo>
                  <a:close/>
                </a:path>
                <a:path w="3322320" h="2451100">
                  <a:moveTo>
                    <a:pt x="474778" y="2298699"/>
                  </a:moveTo>
                  <a:lnTo>
                    <a:pt x="475821" y="2298699"/>
                  </a:lnTo>
                  <a:lnTo>
                    <a:pt x="474655" y="2289677"/>
                  </a:lnTo>
                  <a:lnTo>
                    <a:pt x="474778" y="2298699"/>
                  </a:lnTo>
                  <a:close/>
                </a:path>
                <a:path w="3322320" h="2451100">
                  <a:moveTo>
                    <a:pt x="465037" y="2298699"/>
                  </a:moveTo>
                  <a:lnTo>
                    <a:pt x="467687" y="2290319"/>
                  </a:lnTo>
                  <a:lnTo>
                    <a:pt x="467780" y="2289781"/>
                  </a:lnTo>
                  <a:lnTo>
                    <a:pt x="466848" y="2291233"/>
                  </a:lnTo>
                  <a:lnTo>
                    <a:pt x="465290" y="2296645"/>
                  </a:lnTo>
                  <a:lnTo>
                    <a:pt x="465037" y="2298699"/>
                  </a:lnTo>
                  <a:close/>
                </a:path>
                <a:path w="3322320" h="2451100">
                  <a:moveTo>
                    <a:pt x="465726" y="2292980"/>
                  </a:moveTo>
                  <a:lnTo>
                    <a:pt x="466848" y="2291233"/>
                  </a:lnTo>
                  <a:lnTo>
                    <a:pt x="467220" y="2289939"/>
                  </a:lnTo>
                  <a:lnTo>
                    <a:pt x="465734" y="2292920"/>
                  </a:lnTo>
                  <a:close/>
                </a:path>
                <a:path w="3322320" h="2451100">
                  <a:moveTo>
                    <a:pt x="459976" y="2298699"/>
                  </a:moveTo>
                  <a:lnTo>
                    <a:pt x="462055" y="2298699"/>
                  </a:lnTo>
                  <a:lnTo>
                    <a:pt x="463643" y="2296225"/>
                  </a:lnTo>
                  <a:lnTo>
                    <a:pt x="464326" y="2290319"/>
                  </a:lnTo>
                  <a:lnTo>
                    <a:pt x="459976" y="2298699"/>
                  </a:lnTo>
                  <a:close/>
                </a:path>
                <a:path w="3322320" h="2451100">
                  <a:moveTo>
                    <a:pt x="473582" y="2298699"/>
                  </a:moveTo>
                  <a:lnTo>
                    <a:pt x="473506" y="2295603"/>
                  </a:lnTo>
                  <a:lnTo>
                    <a:pt x="473260" y="2290482"/>
                  </a:lnTo>
                  <a:lnTo>
                    <a:pt x="473582" y="2298699"/>
                  </a:lnTo>
                  <a:close/>
                </a:path>
                <a:path w="3322320" h="2451100">
                  <a:moveTo>
                    <a:pt x="465280" y="2296682"/>
                  </a:moveTo>
                  <a:lnTo>
                    <a:pt x="466848" y="2291233"/>
                  </a:lnTo>
                  <a:lnTo>
                    <a:pt x="465765" y="2292920"/>
                  </a:lnTo>
                  <a:lnTo>
                    <a:pt x="465675" y="2293408"/>
                  </a:lnTo>
                  <a:lnTo>
                    <a:pt x="465280" y="2296682"/>
                  </a:lnTo>
                  <a:close/>
                </a:path>
                <a:path w="3322320" h="2451100">
                  <a:moveTo>
                    <a:pt x="461783" y="2293408"/>
                  </a:moveTo>
                  <a:lnTo>
                    <a:pt x="462618" y="2291376"/>
                  </a:lnTo>
                  <a:lnTo>
                    <a:pt x="462309" y="2291870"/>
                  </a:lnTo>
                  <a:lnTo>
                    <a:pt x="461783" y="2293408"/>
                  </a:lnTo>
                  <a:close/>
                </a:path>
                <a:path w="3322320" h="2451100">
                  <a:moveTo>
                    <a:pt x="463418" y="2298699"/>
                  </a:moveTo>
                  <a:lnTo>
                    <a:pt x="464699" y="2298699"/>
                  </a:lnTo>
                  <a:lnTo>
                    <a:pt x="465280" y="2296682"/>
                  </a:lnTo>
                  <a:lnTo>
                    <a:pt x="465726" y="2292980"/>
                  </a:lnTo>
                  <a:lnTo>
                    <a:pt x="465625" y="2293137"/>
                  </a:lnTo>
                  <a:lnTo>
                    <a:pt x="463802" y="2296794"/>
                  </a:lnTo>
                  <a:lnTo>
                    <a:pt x="463418" y="2298699"/>
                  </a:lnTo>
                  <a:close/>
                </a:path>
                <a:path w="3322320" h="2451100">
                  <a:moveTo>
                    <a:pt x="459610" y="2298699"/>
                  </a:moveTo>
                  <a:lnTo>
                    <a:pt x="459976" y="2298699"/>
                  </a:lnTo>
                  <a:lnTo>
                    <a:pt x="461783" y="2293408"/>
                  </a:lnTo>
                  <a:lnTo>
                    <a:pt x="459610" y="2298699"/>
                  </a:lnTo>
                  <a:close/>
                </a:path>
                <a:path w="3322320" h="2451100">
                  <a:moveTo>
                    <a:pt x="730480" y="2298699"/>
                  </a:moveTo>
                  <a:lnTo>
                    <a:pt x="731902" y="2298699"/>
                  </a:lnTo>
                  <a:lnTo>
                    <a:pt x="730413" y="2294864"/>
                  </a:lnTo>
                  <a:lnTo>
                    <a:pt x="730130" y="2297636"/>
                  </a:lnTo>
                  <a:lnTo>
                    <a:pt x="730480" y="2298699"/>
                  </a:lnTo>
                  <a:close/>
                </a:path>
                <a:path w="3322320" h="2451100">
                  <a:moveTo>
                    <a:pt x="463510" y="2297381"/>
                  </a:moveTo>
                  <a:lnTo>
                    <a:pt x="463802" y="2296794"/>
                  </a:lnTo>
                  <a:lnTo>
                    <a:pt x="464043" y="2295603"/>
                  </a:lnTo>
                  <a:lnTo>
                    <a:pt x="463643" y="2296225"/>
                  </a:lnTo>
                  <a:lnTo>
                    <a:pt x="463510" y="2297381"/>
                  </a:lnTo>
                  <a:close/>
                </a:path>
                <a:path w="3322320" h="2451100">
                  <a:moveTo>
                    <a:pt x="465517" y="2298699"/>
                  </a:moveTo>
                  <a:lnTo>
                    <a:pt x="466041" y="2298699"/>
                  </a:lnTo>
                  <a:lnTo>
                    <a:pt x="466692" y="2296954"/>
                  </a:lnTo>
                  <a:lnTo>
                    <a:pt x="466870" y="2295780"/>
                  </a:lnTo>
                  <a:lnTo>
                    <a:pt x="465517" y="2298699"/>
                  </a:lnTo>
                  <a:close/>
                </a:path>
                <a:path w="3322320" h="2451100">
                  <a:moveTo>
                    <a:pt x="462055" y="2298699"/>
                  </a:moveTo>
                  <a:lnTo>
                    <a:pt x="462852" y="2298699"/>
                  </a:lnTo>
                  <a:lnTo>
                    <a:pt x="463446" y="2297509"/>
                  </a:lnTo>
                  <a:lnTo>
                    <a:pt x="463559" y="2296954"/>
                  </a:lnTo>
                  <a:lnTo>
                    <a:pt x="463643" y="2296225"/>
                  </a:lnTo>
                  <a:lnTo>
                    <a:pt x="462055" y="2298699"/>
                  </a:lnTo>
                  <a:close/>
                </a:path>
                <a:path w="3322320" h="2451100">
                  <a:moveTo>
                    <a:pt x="463357" y="2298699"/>
                  </a:moveTo>
                  <a:lnTo>
                    <a:pt x="463802" y="2296794"/>
                  </a:lnTo>
                  <a:lnTo>
                    <a:pt x="463510" y="2297381"/>
                  </a:lnTo>
                  <a:lnTo>
                    <a:pt x="463357" y="2298699"/>
                  </a:lnTo>
                  <a:close/>
                </a:path>
                <a:path w="3322320" h="2451100">
                  <a:moveTo>
                    <a:pt x="583641" y="2298699"/>
                  </a:moveTo>
                  <a:lnTo>
                    <a:pt x="583834" y="2298699"/>
                  </a:lnTo>
                  <a:lnTo>
                    <a:pt x="583466" y="2296830"/>
                  </a:lnTo>
                  <a:lnTo>
                    <a:pt x="583641" y="2298699"/>
                  </a:lnTo>
                  <a:close/>
                </a:path>
                <a:path w="3322320" h="2451100">
                  <a:moveTo>
                    <a:pt x="466041" y="2298699"/>
                  </a:moveTo>
                  <a:lnTo>
                    <a:pt x="466427" y="2298699"/>
                  </a:lnTo>
                  <a:lnTo>
                    <a:pt x="466692" y="2296954"/>
                  </a:lnTo>
                  <a:lnTo>
                    <a:pt x="466041" y="2298699"/>
                  </a:lnTo>
                  <a:close/>
                </a:path>
                <a:path w="3322320" h="2451100">
                  <a:moveTo>
                    <a:pt x="462852" y="2298699"/>
                  </a:moveTo>
                  <a:lnTo>
                    <a:pt x="463357" y="2298699"/>
                  </a:lnTo>
                  <a:lnTo>
                    <a:pt x="463510" y="2297381"/>
                  </a:lnTo>
                  <a:lnTo>
                    <a:pt x="462852" y="2298699"/>
                  </a:lnTo>
                  <a:close/>
                </a:path>
                <a:path w="3322320" h="2451100">
                  <a:moveTo>
                    <a:pt x="714170" y="2311399"/>
                  </a:moveTo>
                  <a:lnTo>
                    <a:pt x="717047" y="2311399"/>
                  </a:lnTo>
                  <a:lnTo>
                    <a:pt x="715506" y="2298699"/>
                  </a:lnTo>
                  <a:lnTo>
                    <a:pt x="709128" y="2298699"/>
                  </a:lnTo>
                  <a:lnTo>
                    <a:pt x="714170" y="2311399"/>
                  </a:lnTo>
                  <a:close/>
                </a:path>
                <a:path w="3322320" h="2451100">
                  <a:moveTo>
                    <a:pt x="702783" y="2311399"/>
                  </a:moveTo>
                  <a:lnTo>
                    <a:pt x="710968" y="2311399"/>
                  </a:lnTo>
                  <a:lnTo>
                    <a:pt x="704729" y="2298699"/>
                  </a:lnTo>
                  <a:lnTo>
                    <a:pt x="701075" y="2298699"/>
                  </a:lnTo>
                  <a:lnTo>
                    <a:pt x="702783" y="2311399"/>
                  </a:lnTo>
                  <a:close/>
                </a:path>
                <a:path w="3322320" h="2451100">
                  <a:moveTo>
                    <a:pt x="700453" y="2307651"/>
                  </a:moveTo>
                  <a:lnTo>
                    <a:pt x="701075" y="2298699"/>
                  </a:lnTo>
                  <a:lnTo>
                    <a:pt x="698172" y="2298699"/>
                  </a:lnTo>
                  <a:lnTo>
                    <a:pt x="700453" y="2307651"/>
                  </a:lnTo>
                  <a:close/>
                </a:path>
                <a:path w="3322320" h="2451100">
                  <a:moveTo>
                    <a:pt x="700192" y="2311399"/>
                  </a:moveTo>
                  <a:lnTo>
                    <a:pt x="700453" y="2307651"/>
                  </a:lnTo>
                  <a:lnTo>
                    <a:pt x="698172" y="2298699"/>
                  </a:lnTo>
                  <a:lnTo>
                    <a:pt x="700192" y="2311399"/>
                  </a:lnTo>
                  <a:close/>
                </a:path>
                <a:path w="3322320" h="2451100">
                  <a:moveTo>
                    <a:pt x="697003" y="2311399"/>
                  </a:moveTo>
                  <a:lnTo>
                    <a:pt x="700192" y="2311399"/>
                  </a:lnTo>
                  <a:lnTo>
                    <a:pt x="698172" y="2298699"/>
                  </a:lnTo>
                  <a:lnTo>
                    <a:pt x="697122" y="2298699"/>
                  </a:lnTo>
                  <a:lnTo>
                    <a:pt x="697003" y="2311399"/>
                  </a:lnTo>
                  <a:close/>
                </a:path>
                <a:path w="3322320" h="2451100">
                  <a:moveTo>
                    <a:pt x="694806" y="2304617"/>
                  </a:moveTo>
                  <a:lnTo>
                    <a:pt x="694525" y="2298699"/>
                  </a:lnTo>
                  <a:lnTo>
                    <a:pt x="692890" y="2298699"/>
                  </a:lnTo>
                  <a:lnTo>
                    <a:pt x="694806" y="2304617"/>
                  </a:lnTo>
                  <a:close/>
                </a:path>
                <a:path w="3322320" h="2451100">
                  <a:moveTo>
                    <a:pt x="681742" y="2311399"/>
                  </a:moveTo>
                  <a:lnTo>
                    <a:pt x="690492" y="2311399"/>
                  </a:lnTo>
                  <a:lnTo>
                    <a:pt x="692166" y="2298699"/>
                  </a:lnTo>
                  <a:lnTo>
                    <a:pt x="679756" y="2298699"/>
                  </a:lnTo>
                  <a:lnTo>
                    <a:pt x="681742" y="2311399"/>
                  </a:lnTo>
                  <a:close/>
                </a:path>
                <a:path w="3322320" h="2451100">
                  <a:moveTo>
                    <a:pt x="679463" y="2311399"/>
                  </a:moveTo>
                  <a:lnTo>
                    <a:pt x="679769" y="2311399"/>
                  </a:lnTo>
                  <a:lnTo>
                    <a:pt x="679756" y="2298699"/>
                  </a:lnTo>
                  <a:lnTo>
                    <a:pt x="678460" y="2298699"/>
                  </a:lnTo>
                  <a:lnTo>
                    <a:pt x="679463" y="2311399"/>
                  </a:lnTo>
                  <a:close/>
                </a:path>
                <a:path w="3322320" h="2451100">
                  <a:moveTo>
                    <a:pt x="609014" y="2311399"/>
                  </a:moveTo>
                  <a:lnTo>
                    <a:pt x="679450" y="2311399"/>
                  </a:lnTo>
                  <a:lnTo>
                    <a:pt x="676720" y="2298699"/>
                  </a:lnTo>
                  <a:lnTo>
                    <a:pt x="604343" y="2298699"/>
                  </a:lnTo>
                  <a:lnTo>
                    <a:pt x="609014" y="2311399"/>
                  </a:lnTo>
                  <a:close/>
                </a:path>
                <a:path w="3322320" h="2451100">
                  <a:moveTo>
                    <a:pt x="598417" y="2311399"/>
                  </a:moveTo>
                  <a:lnTo>
                    <a:pt x="600948" y="2311399"/>
                  </a:lnTo>
                  <a:lnTo>
                    <a:pt x="599048" y="2298699"/>
                  </a:lnTo>
                  <a:lnTo>
                    <a:pt x="594863" y="2298699"/>
                  </a:lnTo>
                  <a:lnTo>
                    <a:pt x="598417" y="2311399"/>
                  </a:lnTo>
                  <a:close/>
                </a:path>
                <a:path w="3322320" h="2451100">
                  <a:moveTo>
                    <a:pt x="597161" y="2311399"/>
                  </a:moveTo>
                  <a:lnTo>
                    <a:pt x="597420" y="2311399"/>
                  </a:lnTo>
                  <a:lnTo>
                    <a:pt x="594863" y="2298699"/>
                  </a:lnTo>
                  <a:lnTo>
                    <a:pt x="592305" y="2298699"/>
                  </a:lnTo>
                  <a:lnTo>
                    <a:pt x="597161" y="2311399"/>
                  </a:lnTo>
                  <a:close/>
                </a:path>
                <a:path w="3322320" h="2451100">
                  <a:moveTo>
                    <a:pt x="587887" y="2311399"/>
                  </a:moveTo>
                  <a:lnTo>
                    <a:pt x="593069" y="2311399"/>
                  </a:lnTo>
                  <a:lnTo>
                    <a:pt x="591062" y="2298699"/>
                  </a:lnTo>
                  <a:lnTo>
                    <a:pt x="585057" y="2298699"/>
                  </a:lnTo>
                  <a:lnTo>
                    <a:pt x="587887" y="2311399"/>
                  </a:lnTo>
                  <a:close/>
                </a:path>
                <a:path w="3322320" h="2451100">
                  <a:moveTo>
                    <a:pt x="579436" y="2311399"/>
                  </a:moveTo>
                  <a:lnTo>
                    <a:pt x="587887" y="2311399"/>
                  </a:lnTo>
                  <a:lnTo>
                    <a:pt x="581967" y="2298699"/>
                  </a:lnTo>
                  <a:lnTo>
                    <a:pt x="579436" y="2311399"/>
                  </a:lnTo>
                  <a:close/>
                </a:path>
                <a:path w="3322320" h="2451100">
                  <a:moveTo>
                    <a:pt x="578619" y="2311399"/>
                  </a:moveTo>
                  <a:lnTo>
                    <a:pt x="579436" y="2311399"/>
                  </a:lnTo>
                  <a:lnTo>
                    <a:pt x="579443" y="2298699"/>
                  </a:lnTo>
                  <a:lnTo>
                    <a:pt x="578546" y="2298699"/>
                  </a:lnTo>
                  <a:lnTo>
                    <a:pt x="578619" y="2311399"/>
                  </a:lnTo>
                  <a:close/>
                </a:path>
                <a:path w="3322320" h="2451100">
                  <a:moveTo>
                    <a:pt x="550177" y="2311399"/>
                  </a:moveTo>
                  <a:lnTo>
                    <a:pt x="578619" y="2311399"/>
                  </a:lnTo>
                  <a:lnTo>
                    <a:pt x="576965" y="2298699"/>
                  </a:lnTo>
                  <a:lnTo>
                    <a:pt x="550104" y="2298699"/>
                  </a:lnTo>
                  <a:lnTo>
                    <a:pt x="550177" y="2311399"/>
                  </a:lnTo>
                  <a:close/>
                </a:path>
                <a:path w="3322320" h="2451100">
                  <a:moveTo>
                    <a:pt x="541368" y="2324099"/>
                  </a:moveTo>
                  <a:lnTo>
                    <a:pt x="657214" y="2324099"/>
                  </a:lnTo>
                  <a:lnTo>
                    <a:pt x="660967" y="2311399"/>
                  </a:lnTo>
                  <a:lnTo>
                    <a:pt x="546078" y="2311399"/>
                  </a:lnTo>
                  <a:lnTo>
                    <a:pt x="543527" y="2298699"/>
                  </a:lnTo>
                  <a:lnTo>
                    <a:pt x="537056" y="2298699"/>
                  </a:lnTo>
                  <a:lnTo>
                    <a:pt x="543959" y="2311399"/>
                  </a:lnTo>
                  <a:lnTo>
                    <a:pt x="541368" y="2324099"/>
                  </a:lnTo>
                  <a:close/>
                </a:path>
                <a:path w="3322320" h="2451100">
                  <a:moveTo>
                    <a:pt x="495818" y="2311399"/>
                  </a:moveTo>
                  <a:lnTo>
                    <a:pt x="538358" y="2311399"/>
                  </a:lnTo>
                  <a:lnTo>
                    <a:pt x="537056" y="2298699"/>
                  </a:lnTo>
                  <a:lnTo>
                    <a:pt x="493812" y="2298699"/>
                  </a:lnTo>
                  <a:lnTo>
                    <a:pt x="495818" y="2311399"/>
                  </a:lnTo>
                  <a:close/>
                </a:path>
                <a:path w="3322320" h="2451100">
                  <a:moveTo>
                    <a:pt x="492596" y="2311399"/>
                  </a:moveTo>
                  <a:lnTo>
                    <a:pt x="495818" y="2311399"/>
                  </a:lnTo>
                  <a:lnTo>
                    <a:pt x="492869" y="2298699"/>
                  </a:lnTo>
                  <a:lnTo>
                    <a:pt x="492563" y="2298699"/>
                  </a:lnTo>
                  <a:lnTo>
                    <a:pt x="492596" y="2311399"/>
                  </a:lnTo>
                  <a:close/>
                </a:path>
                <a:path w="3322320" h="2451100">
                  <a:moveTo>
                    <a:pt x="492596" y="2311399"/>
                  </a:moveTo>
                  <a:lnTo>
                    <a:pt x="492563" y="2298699"/>
                  </a:lnTo>
                  <a:lnTo>
                    <a:pt x="492370" y="2298699"/>
                  </a:lnTo>
                  <a:lnTo>
                    <a:pt x="492596" y="2311399"/>
                  </a:lnTo>
                  <a:close/>
                </a:path>
                <a:path w="3322320" h="2451100">
                  <a:moveTo>
                    <a:pt x="481056" y="2311399"/>
                  </a:moveTo>
                  <a:lnTo>
                    <a:pt x="492596" y="2311399"/>
                  </a:lnTo>
                  <a:lnTo>
                    <a:pt x="492370" y="2298699"/>
                  </a:lnTo>
                  <a:lnTo>
                    <a:pt x="479110" y="2298699"/>
                  </a:lnTo>
                  <a:lnTo>
                    <a:pt x="479530" y="2304617"/>
                  </a:lnTo>
                  <a:lnTo>
                    <a:pt x="481056" y="2311399"/>
                  </a:lnTo>
                  <a:close/>
                </a:path>
                <a:path w="3322320" h="2451100">
                  <a:moveTo>
                    <a:pt x="478738" y="2311399"/>
                  </a:moveTo>
                  <a:lnTo>
                    <a:pt x="479987" y="2311399"/>
                  </a:lnTo>
                  <a:lnTo>
                    <a:pt x="479513" y="2304538"/>
                  </a:lnTo>
                  <a:lnTo>
                    <a:pt x="478199" y="2298699"/>
                  </a:lnTo>
                  <a:lnTo>
                    <a:pt x="478676" y="2310859"/>
                  </a:lnTo>
                  <a:lnTo>
                    <a:pt x="478738" y="2311399"/>
                  </a:lnTo>
                  <a:close/>
                </a:path>
                <a:path w="3322320" h="2451100">
                  <a:moveTo>
                    <a:pt x="477130" y="2311399"/>
                  </a:moveTo>
                  <a:lnTo>
                    <a:pt x="478698" y="2311399"/>
                  </a:lnTo>
                  <a:lnTo>
                    <a:pt x="478676" y="2310859"/>
                  </a:lnTo>
                  <a:lnTo>
                    <a:pt x="477302" y="2298699"/>
                  </a:lnTo>
                  <a:lnTo>
                    <a:pt x="476512" y="2298699"/>
                  </a:lnTo>
                  <a:lnTo>
                    <a:pt x="477130" y="2311399"/>
                  </a:lnTo>
                  <a:close/>
                </a:path>
                <a:path w="3322320" h="2451100">
                  <a:moveTo>
                    <a:pt x="468732" y="2311399"/>
                  </a:moveTo>
                  <a:lnTo>
                    <a:pt x="469005" y="2311399"/>
                  </a:lnTo>
                  <a:lnTo>
                    <a:pt x="470107" y="2298699"/>
                  </a:lnTo>
                  <a:lnTo>
                    <a:pt x="469005" y="2298699"/>
                  </a:lnTo>
                  <a:lnTo>
                    <a:pt x="468445" y="2302104"/>
                  </a:lnTo>
                  <a:lnTo>
                    <a:pt x="468732" y="2311399"/>
                  </a:lnTo>
                  <a:close/>
                </a:path>
                <a:path w="3322320" h="2451100">
                  <a:moveTo>
                    <a:pt x="468445" y="2302104"/>
                  </a:moveTo>
                  <a:lnTo>
                    <a:pt x="469005" y="2298699"/>
                  </a:lnTo>
                  <a:lnTo>
                    <a:pt x="468340" y="2298699"/>
                  </a:lnTo>
                  <a:lnTo>
                    <a:pt x="468445" y="2302104"/>
                  </a:lnTo>
                  <a:close/>
                </a:path>
                <a:path w="3322320" h="2451100">
                  <a:moveTo>
                    <a:pt x="467430" y="2308282"/>
                  </a:moveTo>
                  <a:lnTo>
                    <a:pt x="468411" y="2302312"/>
                  </a:lnTo>
                  <a:lnTo>
                    <a:pt x="468340" y="2298699"/>
                  </a:lnTo>
                  <a:lnTo>
                    <a:pt x="467729" y="2298699"/>
                  </a:lnTo>
                  <a:lnTo>
                    <a:pt x="467244" y="2302104"/>
                  </a:lnTo>
                  <a:lnTo>
                    <a:pt x="467342" y="2305828"/>
                  </a:lnTo>
                  <a:lnTo>
                    <a:pt x="467430" y="2308282"/>
                  </a:lnTo>
                  <a:close/>
                </a:path>
                <a:path w="3322320" h="2451100">
                  <a:moveTo>
                    <a:pt x="467215" y="2302312"/>
                  </a:moveTo>
                  <a:lnTo>
                    <a:pt x="467729" y="2298699"/>
                  </a:lnTo>
                  <a:lnTo>
                    <a:pt x="467204" y="2298699"/>
                  </a:lnTo>
                  <a:lnTo>
                    <a:pt x="467215" y="2302312"/>
                  </a:lnTo>
                  <a:close/>
                </a:path>
                <a:path w="3322320" h="2451100">
                  <a:moveTo>
                    <a:pt x="467096" y="2299030"/>
                  </a:moveTo>
                  <a:lnTo>
                    <a:pt x="467204" y="2298699"/>
                  </a:lnTo>
                  <a:lnTo>
                    <a:pt x="467096" y="2299030"/>
                  </a:lnTo>
                  <a:close/>
                </a:path>
                <a:path w="3322320" h="2451100">
                  <a:moveTo>
                    <a:pt x="464881" y="2305828"/>
                  </a:moveTo>
                  <a:lnTo>
                    <a:pt x="467096" y="2299030"/>
                  </a:lnTo>
                  <a:lnTo>
                    <a:pt x="467084" y="2298699"/>
                  </a:lnTo>
                  <a:lnTo>
                    <a:pt x="466048" y="2298699"/>
                  </a:lnTo>
                  <a:lnTo>
                    <a:pt x="464881" y="2305828"/>
                  </a:lnTo>
                  <a:close/>
                </a:path>
                <a:path w="3322320" h="2451100">
                  <a:moveTo>
                    <a:pt x="462328" y="2311399"/>
                  </a:moveTo>
                  <a:lnTo>
                    <a:pt x="463065" y="2311399"/>
                  </a:lnTo>
                  <a:lnTo>
                    <a:pt x="464881" y="2305828"/>
                  </a:lnTo>
                  <a:lnTo>
                    <a:pt x="466048" y="2298699"/>
                  </a:lnTo>
                  <a:lnTo>
                    <a:pt x="463577" y="2298699"/>
                  </a:lnTo>
                  <a:lnTo>
                    <a:pt x="462328" y="2311399"/>
                  </a:lnTo>
                  <a:close/>
                </a:path>
                <a:path w="3322320" h="2451100">
                  <a:moveTo>
                    <a:pt x="442934" y="2323812"/>
                  </a:moveTo>
                  <a:lnTo>
                    <a:pt x="443814" y="2322446"/>
                  </a:lnTo>
                  <a:lnTo>
                    <a:pt x="449818" y="2311399"/>
                  </a:lnTo>
                  <a:lnTo>
                    <a:pt x="461869" y="2311399"/>
                  </a:lnTo>
                  <a:lnTo>
                    <a:pt x="463577" y="2298699"/>
                  </a:lnTo>
                  <a:lnTo>
                    <a:pt x="453877" y="2298699"/>
                  </a:lnTo>
                  <a:lnTo>
                    <a:pt x="442934" y="2323812"/>
                  </a:lnTo>
                  <a:close/>
                </a:path>
                <a:path w="3322320" h="2451100">
                  <a:moveTo>
                    <a:pt x="437082" y="2311399"/>
                  </a:moveTo>
                  <a:lnTo>
                    <a:pt x="445506" y="2311399"/>
                  </a:lnTo>
                  <a:lnTo>
                    <a:pt x="453877" y="2298699"/>
                  </a:lnTo>
                  <a:lnTo>
                    <a:pt x="449406" y="2298699"/>
                  </a:lnTo>
                  <a:lnTo>
                    <a:pt x="437082" y="2311399"/>
                  </a:lnTo>
                  <a:close/>
                </a:path>
                <a:path w="3322320" h="2451100">
                  <a:moveTo>
                    <a:pt x="430956" y="2311399"/>
                  </a:moveTo>
                  <a:lnTo>
                    <a:pt x="437082" y="2311399"/>
                  </a:lnTo>
                  <a:lnTo>
                    <a:pt x="441367" y="2298699"/>
                  </a:lnTo>
                  <a:lnTo>
                    <a:pt x="430956" y="2311399"/>
                  </a:lnTo>
                  <a:close/>
                </a:path>
                <a:path w="3322320" h="2451100">
                  <a:moveTo>
                    <a:pt x="418898" y="2311399"/>
                  </a:moveTo>
                  <a:lnTo>
                    <a:pt x="423230" y="2311399"/>
                  </a:lnTo>
                  <a:lnTo>
                    <a:pt x="424372" y="2298699"/>
                  </a:lnTo>
                  <a:lnTo>
                    <a:pt x="418898" y="2311399"/>
                  </a:lnTo>
                  <a:close/>
                </a:path>
                <a:path w="3322320" h="2451100">
                  <a:moveTo>
                    <a:pt x="413317" y="2304937"/>
                  </a:moveTo>
                  <a:lnTo>
                    <a:pt x="422738" y="2298699"/>
                  </a:lnTo>
                  <a:lnTo>
                    <a:pt x="418213" y="2298699"/>
                  </a:lnTo>
                  <a:lnTo>
                    <a:pt x="415552" y="2300956"/>
                  </a:lnTo>
                  <a:lnTo>
                    <a:pt x="413317" y="2304937"/>
                  </a:lnTo>
                  <a:close/>
                </a:path>
                <a:path w="3322320" h="2451100">
                  <a:moveTo>
                    <a:pt x="415552" y="2300956"/>
                  </a:moveTo>
                  <a:lnTo>
                    <a:pt x="418213" y="2298699"/>
                  </a:lnTo>
                  <a:lnTo>
                    <a:pt x="416818" y="2298699"/>
                  </a:lnTo>
                  <a:lnTo>
                    <a:pt x="415552" y="2300956"/>
                  </a:lnTo>
                  <a:close/>
                </a:path>
                <a:path w="3322320" h="2451100">
                  <a:moveTo>
                    <a:pt x="406169" y="2308910"/>
                  </a:moveTo>
                  <a:lnTo>
                    <a:pt x="415552" y="2300956"/>
                  </a:lnTo>
                  <a:lnTo>
                    <a:pt x="416818" y="2298699"/>
                  </a:lnTo>
                  <a:lnTo>
                    <a:pt x="409550" y="2298699"/>
                  </a:lnTo>
                  <a:lnTo>
                    <a:pt x="406169" y="2308910"/>
                  </a:lnTo>
                  <a:close/>
                </a:path>
                <a:path w="3322320" h="2451100">
                  <a:moveTo>
                    <a:pt x="405470" y="2309503"/>
                  </a:moveTo>
                  <a:lnTo>
                    <a:pt x="406169" y="2308910"/>
                  </a:lnTo>
                  <a:lnTo>
                    <a:pt x="409550" y="2298699"/>
                  </a:lnTo>
                  <a:lnTo>
                    <a:pt x="409397" y="2298699"/>
                  </a:lnTo>
                  <a:lnTo>
                    <a:pt x="405470" y="2309503"/>
                  </a:lnTo>
                  <a:close/>
                </a:path>
                <a:path w="3322320" h="2451100">
                  <a:moveTo>
                    <a:pt x="404597" y="2310242"/>
                  </a:moveTo>
                  <a:lnTo>
                    <a:pt x="405470" y="2309503"/>
                  </a:lnTo>
                  <a:lnTo>
                    <a:pt x="409397" y="2298699"/>
                  </a:lnTo>
                  <a:lnTo>
                    <a:pt x="408866" y="2298699"/>
                  </a:lnTo>
                  <a:lnTo>
                    <a:pt x="407632" y="2299479"/>
                  </a:lnTo>
                  <a:lnTo>
                    <a:pt x="404597" y="2310242"/>
                  </a:lnTo>
                  <a:close/>
                </a:path>
                <a:path w="3322320" h="2451100">
                  <a:moveTo>
                    <a:pt x="407632" y="2299479"/>
                  </a:moveTo>
                  <a:lnTo>
                    <a:pt x="408866" y="2298699"/>
                  </a:lnTo>
                  <a:lnTo>
                    <a:pt x="407852" y="2298699"/>
                  </a:lnTo>
                  <a:lnTo>
                    <a:pt x="407632" y="2299479"/>
                  </a:lnTo>
                  <a:close/>
                </a:path>
                <a:path w="3322320" h="2451100">
                  <a:moveTo>
                    <a:pt x="406312" y="2300312"/>
                  </a:moveTo>
                  <a:lnTo>
                    <a:pt x="407632" y="2299479"/>
                  </a:lnTo>
                  <a:lnTo>
                    <a:pt x="407852" y="2298699"/>
                  </a:lnTo>
                  <a:lnTo>
                    <a:pt x="406760" y="2298699"/>
                  </a:lnTo>
                  <a:lnTo>
                    <a:pt x="406312" y="2300312"/>
                  </a:lnTo>
                  <a:close/>
                </a:path>
                <a:path w="3322320" h="2451100">
                  <a:moveTo>
                    <a:pt x="297630" y="2311399"/>
                  </a:moveTo>
                  <a:lnTo>
                    <a:pt x="388755" y="2311399"/>
                  </a:lnTo>
                  <a:lnTo>
                    <a:pt x="400862" y="2303754"/>
                  </a:lnTo>
                  <a:lnTo>
                    <a:pt x="401465" y="2298699"/>
                  </a:lnTo>
                  <a:lnTo>
                    <a:pt x="300095" y="2298699"/>
                  </a:lnTo>
                  <a:lnTo>
                    <a:pt x="297630" y="2311399"/>
                  </a:lnTo>
                  <a:close/>
                </a:path>
                <a:path w="3322320" h="2451100">
                  <a:moveTo>
                    <a:pt x="463969" y="2311399"/>
                  </a:moveTo>
                  <a:lnTo>
                    <a:pt x="465922" y="2311399"/>
                  </a:lnTo>
                  <a:lnTo>
                    <a:pt x="467010" y="2303754"/>
                  </a:lnTo>
                  <a:lnTo>
                    <a:pt x="467096" y="2299030"/>
                  </a:lnTo>
                  <a:lnTo>
                    <a:pt x="464881" y="2305828"/>
                  </a:lnTo>
                  <a:lnTo>
                    <a:pt x="463969" y="2311399"/>
                  </a:lnTo>
                  <a:close/>
                </a:path>
                <a:path w="3322320" h="2451100">
                  <a:moveTo>
                    <a:pt x="403232" y="2311399"/>
                  </a:moveTo>
                  <a:lnTo>
                    <a:pt x="404597" y="2310242"/>
                  </a:lnTo>
                  <a:lnTo>
                    <a:pt x="407632" y="2299479"/>
                  </a:lnTo>
                  <a:lnTo>
                    <a:pt x="406312" y="2300312"/>
                  </a:lnTo>
                  <a:lnTo>
                    <a:pt x="403232" y="2311399"/>
                  </a:lnTo>
                  <a:close/>
                </a:path>
                <a:path w="3322320" h="2451100">
                  <a:moveTo>
                    <a:pt x="399950" y="2311399"/>
                  </a:moveTo>
                  <a:lnTo>
                    <a:pt x="403232" y="2311399"/>
                  </a:lnTo>
                  <a:lnTo>
                    <a:pt x="406312" y="2300312"/>
                  </a:lnTo>
                  <a:lnTo>
                    <a:pt x="400862" y="2303754"/>
                  </a:lnTo>
                  <a:lnTo>
                    <a:pt x="399950" y="2311399"/>
                  </a:lnTo>
                  <a:close/>
                </a:path>
                <a:path w="3322320" h="2451100">
                  <a:moveTo>
                    <a:pt x="388755" y="2311399"/>
                  </a:moveTo>
                  <a:lnTo>
                    <a:pt x="399950" y="2311399"/>
                  </a:lnTo>
                  <a:lnTo>
                    <a:pt x="400862" y="2303754"/>
                  </a:lnTo>
                  <a:lnTo>
                    <a:pt x="388755" y="2311399"/>
                  </a:lnTo>
                  <a:close/>
                </a:path>
                <a:path w="3322320" h="2451100">
                  <a:moveTo>
                    <a:pt x="479987" y="2311399"/>
                  </a:moveTo>
                  <a:lnTo>
                    <a:pt x="481056" y="2311399"/>
                  </a:lnTo>
                  <a:lnTo>
                    <a:pt x="479513" y="2304538"/>
                  </a:lnTo>
                  <a:lnTo>
                    <a:pt x="479987" y="2311399"/>
                  </a:lnTo>
                  <a:close/>
                </a:path>
                <a:path w="3322320" h="2451100">
                  <a:moveTo>
                    <a:pt x="695129" y="2311399"/>
                  </a:moveTo>
                  <a:lnTo>
                    <a:pt x="697003" y="2311399"/>
                  </a:lnTo>
                  <a:lnTo>
                    <a:pt x="694806" y="2304617"/>
                  </a:lnTo>
                  <a:lnTo>
                    <a:pt x="695129" y="2311399"/>
                  </a:lnTo>
                  <a:close/>
                </a:path>
                <a:path w="3322320" h="2451100">
                  <a:moveTo>
                    <a:pt x="405345" y="2311399"/>
                  </a:moveTo>
                  <a:lnTo>
                    <a:pt x="409690" y="2311399"/>
                  </a:lnTo>
                  <a:lnTo>
                    <a:pt x="413317" y="2304937"/>
                  </a:lnTo>
                  <a:lnTo>
                    <a:pt x="405847" y="2309884"/>
                  </a:lnTo>
                  <a:lnTo>
                    <a:pt x="405345" y="2311399"/>
                  </a:lnTo>
                  <a:close/>
                </a:path>
                <a:path w="3322320" h="2451100">
                  <a:moveTo>
                    <a:pt x="700192" y="2311399"/>
                  </a:moveTo>
                  <a:lnTo>
                    <a:pt x="701408" y="2311399"/>
                  </a:lnTo>
                  <a:lnTo>
                    <a:pt x="700453" y="2307651"/>
                  </a:lnTo>
                  <a:lnTo>
                    <a:pt x="700192" y="2311399"/>
                  </a:lnTo>
                  <a:close/>
                </a:path>
                <a:path w="3322320" h="2451100">
                  <a:moveTo>
                    <a:pt x="466918" y="2311399"/>
                  </a:moveTo>
                  <a:lnTo>
                    <a:pt x="467543" y="2311399"/>
                  </a:lnTo>
                  <a:lnTo>
                    <a:pt x="467430" y="2308282"/>
                  </a:lnTo>
                  <a:lnTo>
                    <a:pt x="466918" y="2311399"/>
                  </a:lnTo>
                  <a:close/>
                </a:path>
                <a:path w="3322320" h="2451100">
                  <a:moveTo>
                    <a:pt x="405168" y="2310333"/>
                  </a:moveTo>
                  <a:lnTo>
                    <a:pt x="405847" y="2309884"/>
                  </a:lnTo>
                  <a:lnTo>
                    <a:pt x="406169" y="2308910"/>
                  </a:lnTo>
                  <a:lnTo>
                    <a:pt x="405470" y="2309503"/>
                  </a:lnTo>
                  <a:lnTo>
                    <a:pt x="405168" y="2310333"/>
                  </a:lnTo>
                  <a:close/>
                </a:path>
                <a:path w="3322320" h="2451100">
                  <a:moveTo>
                    <a:pt x="404435" y="2310819"/>
                  </a:moveTo>
                  <a:lnTo>
                    <a:pt x="405168" y="2310333"/>
                  </a:lnTo>
                  <a:lnTo>
                    <a:pt x="405470" y="2309503"/>
                  </a:lnTo>
                  <a:lnTo>
                    <a:pt x="404597" y="2310242"/>
                  </a:lnTo>
                  <a:lnTo>
                    <a:pt x="404435" y="2310819"/>
                  </a:lnTo>
                  <a:close/>
                </a:path>
                <a:path w="3322320" h="2451100">
                  <a:moveTo>
                    <a:pt x="403232" y="2311399"/>
                  </a:moveTo>
                  <a:lnTo>
                    <a:pt x="403557" y="2311399"/>
                  </a:lnTo>
                  <a:lnTo>
                    <a:pt x="404435" y="2310819"/>
                  </a:lnTo>
                  <a:lnTo>
                    <a:pt x="404597" y="2310242"/>
                  </a:lnTo>
                  <a:lnTo>
                    <a:pt x="403232" y="2311399"/>
                  </a:lnTo>
                  <a:close/>
                </a:path>
                <a:path w="3322320" h="2451100">
                  <a:moveTo>
                    <a:pt x="404271" y="2311399"/>
                  </a:moveTo>
                  <a:lnTo>
                    <a:pt x="404780" y="2311399"/>
                  </a:lnTo>
                  <a:lnTo>
                    <a:pt x="405168" y="2310333"/>
                  </a:lnTo>
                  <a:lnTo>
                    <a:pt x="404435" y="2310819"/>
                  </a:lnTo>
                  <a:lnTo>
                    <a:pt x="404271" y="2311399"/>
                  </a:lnTo>
                  <a:close/>
                </a:path>
                <a:path w="3322320" h="2451100">
                  <a:moveTo>
                    <a:pt x="478698" y="2311399"/>
                  </a:moveTo>
                  <a:lnTo>
                    <a:pt x="478676" y="2310859"/>
                  </a:lnTo>
                  <a:lnTo>
                    <a:pt x="478698" y="2311399"/>
                  </a:lnTo>
                  <a:close/>
                </a:path>
                <a:path w="3322320" h="2451100">
                  <a:moveTo>
                    <a:pt x="685655" y="2324099"/>
                  </a:moveTo>
                  <a:lnTo>
                    <a:pt x="690073" y="2324099"/>
                  </a:lnTo>
                  <a:lnTo>
                    <a:pt x="689887" y="2311399"/>
                  </a:lnTo>
                  <a:lnTo>
                    <a:pt x="680759" y="2311399"/>
                  </a:lnTo>
                  <a:lnTo>
                    <a:pt x="681362" y="2317496"/>
                  </a:lnTo>
                  <a:lnTo>
                    <a:pt x="685655" y="2324099"/>
                  </a:lnTo>
                  <a:close/>
                </a:path>
                <a:path w="3322320" h="2451100">
                  <a:moveTo>
                    <a:pt x="670541" y="2324099"/>
                  </a:moveTo>
                  <a:lnTo>
                    <a:pt x="682015" y="2324099"/>
                  </a:lnTo>
                  <a:lnTo>
                    <a:pt x="681374" y="2317615"/>
                  </a:lnTo>
                  <a:lnTo>
                    <a:pt x="681252" y="2317328"/>
                  </a:lnTo>
                  <a:lnTo>
                    <a:pt x="677397" y="2311399"/>
                  </a:lnTo>
                  <a:lnTo>
                    <a:pt x="673424" y="2311399"/>
                  </a:lnTo>
                  <a:lnTo>
                    <a:pt x="670541" y="2324099"/>
                  </a:lnTo>
                  <a:close/>
                </a:path>
                <a:path w="3322320" h="2451100">
                  <a:moveTo>
                    <a:pt x="667412" y="2324099"/>
                  </a:moveTo>
                  <a:lnTo>
                    <a:pt x="670541" y="2324099"/>
                  </a:lnTo>
                  <a:lnTo>
                    <a:pt x="667877" y="2311399"/>
                  </a:lnTo>
                  <a:lnTo>
                    <a:pt x="663007" y="2311399"/>
                  </a:lnTo>
                  <a:lnTo>
                    <a:pt x="667412" y="2324099"/>
                  </a:lnTo>
                  <a:close/>
                </a:path>
                <a:path w="3322320" h="2451100">
                  <a:moveTo>
                    <a:pt x="522539" y="2324099"/>
                  </a:moveTo>
                  <a:lnTo>
                    <a:pt x="541368" y="2324099"/>
                  </a:lnTo>
                  <a:lnTo>
                    <a:pt x="535368" y="2311399"/>
                  </a:lnTo>
                  <a:lnTo>
                    <a:pt x="519663" y="2311399"/>
                  </a:lnTo>
                  <a:lnTo>
                    <a:pt x="522539" y="2324099"/>
                  </a:lnTo>
                  <a:close/>
                </a:path>
                <a:path w="3322320" h="2451100">
                  <a:moveTo>
                    <a:pt x="517663" y="2324099"/>
                  </a:moveTo>
                  <a:lnTo>
                    <a:pt x="518706" y="2324099"/>
                  </a:lnTo>
                  <a:lnTo>
                    <a:pt x="519663" y="2311399"/>
                  </a:lnTo>
                  <a:lnTo>
                    <a:pt x="515015" y="2311399"/>
                  </a:lnTo>
                  <a:lnTo>
                    <a:pt x="515931" y="2317054"/>
                  </a:lnTo>
                  <a:lnTo>
                    <a:pt x="517663" y="2324099"/>
                  </a:lnTo>
                  <a:close/>
                </a:path>
                <a:path w="3322320" h="2451100">
                  <a:moveTo>
                    <a:pt x="515603" y="2324099"/>
                  </a:moveTo>
                  <a:lnTo>
                    <a:pt x="517072" y="2324099"/>
                  </a:lnTo>
                  <a:lnTo>
                    <a:pt x="515975" y="2317328"/>
                  </a:lnTo>
                  <a:lnTo>
                    <a:pt x="515786" y="2316466"/>
                  </a:lnTo>
                  <a:lnTo>
                    <a:pt x="514540" y="2311399"/>
                  </a:lnTo>
                  <a:lnTo>
                    <a:pt x="515603" y="2324099"/>
                  </a:lnTo>
                  <a:close/>
                </a:path>
                <a:path w="3322320" h="2451100">
                  <a:moveTo>
                    <a:pt x="461776" y="2324099"/>
                  </a:moveTo>
                  <a:lnTo>
                    <a:pt x="511909" y="2324099"/>
                  </a:lnTo>
                  <a:lnTo>
                    <a:pt x="510782" y="2311399"/>
                  </a:lnTo>
                  <a:lnTo>
                    <a:pt x="463284" y="2311399"/>
                  </a:lnTo>
                  <a:lnTo>
                    <a:pt x="461776" y="2324099"/>
                  </a:lnTo>
                  <a:close/>
                </a:path>
                <a:path w="3322320" h="2451100">
                  <a:moveTo>
                    <a:pt x="457026" y="2324099"/>
                  </a:moveTo>
                  <a:lnTo>
                    <a:pt x="458587" y="2324099"/>
                  </a:lnTo>
                  <a:lnTo>
                    <a:pt x="461962" y="2311399"/>
                  </a:lnTo>
                  <a:lnTo>
                    <a:pt x="458514" y="2311399"/>
                  </a:lnTo>
                  <a:lnTo>
                    <a:pt x="457903" y="2313283"/>
                  </a:lnTo>
                  <a:lnTo>
                    <a:pt x="457780" y="2313730"/>
                  </a:lnTo>
                  <a:lnTo>
                    <a:pt x="457026" y="2324099"/>
                  </a:lnTo>
                  <a:close/>
                </a:path>
                <a:path w="3322320" h="2451100">
                  <a:moveTo>
                    <a:pt x="456622" y="2317235"/>
                  </a:moveTo>
                  <a:lnTo>
                    <a:pt x="457758" y="2313730"/>
                  </a:lnTo>
                  <a:lnTo>
                    <a:pt x="457842" y="2312879"/>
                  </a:lnTo>
                  <a:lnTo>
                    <a:pt x="457949" y="2311399"/>
                  </a:lnTo>
                  <a:lnTo>
                    <a:pt x="456622" y="2317235"/>
                  </a:lnTo>
                  <a:close/>
                </a:path>
                <a:path w="3322320" h="2451100">
                  <a:moveTo>
                    <a:pt x="450960" y="2323300"/>
                  </a:moveTo>
                  <a:lnTo>
                    <a:pt x="457777" y="2311399"/>
                  </a:lnTo>
                  <a:lnTo>
                    <a:pt x="452335" y="2311399"/>
                  </a:lnTo>
                  <a:lnTo>
                    <a:pt x="450960" y="2323300"/>
                  </a:lnTo>
                  <a:close/>
                </a:path>
                <a:path w="3322320" h="2451100">
                  <a:moveTo>
                    <a:pt x="442915" y="2324099"/>
                  </a:moveTo>
                  <a:lnTo>
                    <a:pt x="448562" y="2324099"/>
                  </a:lnTo>
                  <a:lnTo>
                    <a:pt x="451963" y="2311399"/>
                  </a:lnTo>
                  <a:lnTo>
                    <a:pt x="450927" y="2311399"/>
                  </a:lnTo>
                  <a:lnTo>
                    <a:pt x="443769" y="2322528"/>
                  </a:lnTo>
                  <a:lnTo>
                    <a:pt x="442915" y="2324099"/>
                  </a:lnTo>
                  <a:close/>
                </a:path>
                <a:path w="3322320" h="2451100">
                  <a:moveTo>
                    <a:pt x="444058" y="2313283"/>
                  </a:moveTo>
                  <a:lnTo>
                    <a:pt x="447087" y="2311399"/>
                  </a:lnTo>
                  <a:lnTo>
                    <a:pt x="444715" y="2311399"/>
                  </a:lnTo>
                  <a:lnTo>
                    <a:pt x="444058" y="2313283"/>
                  </a:lnTo>
                  <a:close/>
                </a:path>
                <a:path w="3322320" h="2451100">
                  <a:moveTo>
                    <a:pt x="432382" y="2320544"/>
                  </a:moveTo>
                  <a:lnTo>
                    <a:pt x="444058" y="2313283"/>
                  </a:lnTo>
                  <a:lnTo>
                    <a:pt x="444715" y="2311399"/>
                  </a:lnTo>
                  <a:lnTo>
                    <a:pt x="437706" y="2311399"/>
                  </a:lnTo>
                  <a:lnTo>
                    <a:pt x="432382" y="2320544"/>
                  </a:lnTo>
                  <a:close/>
                </a:path>
                <a:path w="3322320" h="2451100">
                  <a:moveTo>
                    <a:pt x="429993" y="2322029"/>
                  </a:moveTo>
                  <a:lnTo>
                    <a:pt x="432382" y="2320544"/>
                  </a:lnTo>
                  <a:lnTo>
                    <a:pt x="437706" y="2311399"/>
                  </a:lnTo>
                  <a:lnTo>
                    <a:pt x="436132" y="2311399"/>
                  </a:lnTo>
                  <a:lnTo>
                    <a:pt x="433183" y="2314831"/>
                  </a:lnTo>
                  <a:lnTo>
                    <a:pt x="429993" y="2322029"/>
                  </a:lnTo>
                  <a:close/>
                </a:path>
                <a:path w="3322320" h="2451100">
                  <a:moveTo>
                    <a:pt x="430790" y="2317615"/>
                  </a:moveTo>
                  <a:lnTo>
                    <a:pt x="433183" y="2314831"/>
                  </a:lnTo>
                  <a:lnTo>
                    <a:pt x="434703" y="2311399"/>
                  </a:lnTo>
                  <a:lnTo>
                    <a:pt x="434178" y="2311399"/>
                  </a:lnTo>
                  <a:lnTo>
                    <a:pt x="430790" y="2317615"/>
                  </a:lnTo>
                  <a:close/>
                </a:path>
                <a:path w="3322320" h="2451100">
                  <a:moveTo>
                    <a:pt x="422578" y="2322222"/>
                  </a:moveTo>
                  <a:lnTo>
                    <a:pt x="429661" y="2311399"/>
                  </a:lnTo>
                  <a:lnTo>
                    <a:pt x="424771" y="2311399"/>
                  </a:lnTo>
                  <a:lnTo>
                    <a:pt x="424552" y="2311538"/>
                  </a:lnTo>
                  <a:lnTo>
                    <a:pt x="423234" y="2312681"/>
                  </a:lnTo>
                  <a:lnTo>
                    <a:pt x="422578" y="2322222"/>
                  </a:lnTo>
                  <a:close/>
                </a:path>
                <a:path w="3322320" h="2451100">
                  <a:moveTo>
                    <a:pt x="424552" y="2311538"/>
                  </a:moveTo>
                  <a:lnTo>
                    <a:pt x="424771" y="2311399"/>
                  </a:lnTo>
                  <a:lnTo>
                    <a:pt x="424552" y="2311538"/>
                  </a:lnTo>
                  <a:close/>
                </a:path>
                <a:path w="3322320" h="2451100">
                  <a:moveTo>
                    <a:pt x="423257" y="2312355"/>
                  </a:moveTo>
                  <a:lnTo>
                    <a:pt x="424552" y="2311538"/>
                  </a:lnTo>
                  <a:lnTo>
                    <a:pt x="424711" y="2311399"/>
                  </a:lnTo>
                  <a:lnTo>
                    <a:pt x="423714" y="2311399"/>
                  </a:lnTo>
                  <a:lnTo>
                    <a:pt x="423304" y="2311662"/>
                  </a:lnTo>
                  <a:lnTo>
                    <a:pt x="423257" y="2312355"/>
                  </a:lnTo>
                  <a:close/>
                </a:path>
                <a:path w="3322320" h="2451100">
                  <a:moveTo>
                    <a:pt x="423304" y="2311662"/>
                  </a:moveTo>
                  <a:lnTo>
                    <a:pt x="423714" y="2311399"/>
                  </a:lnTo>
                  <a:lnTo>
                    <a:pt x="423322" y="2311399"/>
                  </a:lnTo>
                  <a:lnTo>
                    <a:pt x="423304" y="2311662"/>
                  </a:lnTo>
                  <a:close/>
                </a:path>
                <a:path w="3322320" h="2451100">
                  <a:moveTo>
                    <a:pt x="423075" y="2311808"/>
                  </a:moveTo>
                  <a:lnTo>
                    <a:pt x="423304" y="2311662"/>
                  </a:lnTo>
                  <a:lnTo>
                    <a:pt x="423322" y="2311399"/>
                  </a:lnTo>
                  <a:lnTo>
                    <a:pt x="423075" y="2311808"/>
                  </a:lnTo>
                  <a:close/>
                </a:path>
                <a:path w="3322320" h="2451100">
                  <a:moveTo>
                    <a:pt x="417684" y="2315255"/>
                  </a:moveTo>
                  <a:lnTo>
                    <a:pt x="423075" y="2311808"/>
                  </a:lnTo>
                  <a:lnTo>
                    <a:pt x="423322" y="2311399"/>
                  </a:lnTo>
                  <a:lnTo>
                    <a:pt x="421615" y="2311399"/>
                  </a:lnTo>
                  <a:lnTo>
                    <a:pt x="420322" y="2312017"/>
                  </a:lnTo>
                  <a:lnTo>
                    <a:pt x="417684" y="2315255"/>
                  </a:lnTo>
                  <a:close/>
                </a:path>
                <a:path w="3322320" h="2451100">
                  <a:moveTo>
                    <a:pt x="420322" y="2312017"/>
                  </a:moveTo>
                  <a:lnTo>
                    <a:pt x="421615" y="2311399"/>
                  </a:lnTo>
                  <a:lnTo>
                    <a:pt x="420824" y="2311399"/>
                  </a:lnTo>
                  <a:lnTo>
                    <a:pt x="420322" y="2312017"/>
                  </a:lnTo>
                  <a:close/>
                </a:path>
                <a:path w="3322320" h="2451100">
                  <a:moveTo>
                    <a:pt x="419599" y="2312362"/>
                  </a:moveTo>
                  <a:lnTo>
                    <a:pt x="420322" y="2312017"/>
                  </a:lnTo>
                  <a:lnTo>
                    <a:pt x="420824" y="2311399"/>
                  </a:lnTo>
                  <a:lnTo>
                    <a:pt x="419599" y="2312362"/>
                  </a:lnTo>
                  <a:close/>
                </a:path>
                <a:path w="3322320" h="2451100">
                  <a:moveTo>
                    <a:pt x="411000" y="2316466"/>
                  </a:moveTo>
                  <a:lnTo>
                    <a:pt x="419607" y="2312355"/>
                  </a:lnTo>
                  <a:lnTo>
                    <a:pt x="420824" y="2311399"/>
                  </a:lnTo>
                  <a:lnTo>
                    <a:pt x="417616" y="2311399"/>
                  </a:lnTo>
                  <a:lnTo>
                    <a:pt x="411000" y="2316466"/>
                  </a:lnTo>
                  <a:close/>
                </a:path>
                <a:path w="3322320" h="2451100">
                  <a:moveTo>
                    <a:pt x="409193" y="2317328"/>
                  </a:moveTo>
                  <a:lnTo>
                    <a:pt x="411000" y="2316466"/>
                  </a:lnTo>
                  <a:lnTo>
                    <a:pt x="417616" y="2311399"/>
                  </a:lnTo>
                  <a:lnTo>
                    <a:pt x="413085" y="2311399"/>
                  </a:lnTo>
                  <a:lnTo>
                    <a:pt x="409193" y="2317328"/>
                  </a:lnTo>
                  <a:close/>
                </a:path>
                <a:path w="3322320" h="2451100">
                  <a:moveTo>
                    <a:pt x="403780" y="2319912"/>
                  </a:moveTo>
                  <a:lnTo>
                    <a:pt x="409193" y="2317328"/>
                  </a:lnTo>
                  <a:lnTo>
                    <a:pt x="413085" y="2311399"/>
                  </a:lnTo>
                  <a:lnTo>
                    <a:pt x="407271" y="2311399"/>
                  </a:lnTo>
                  <a:lnTo>
                    <a:pt x="405339" y="2314044"/>
                  </a:lnTo>
                  <a:lnTo>
                    <a:pt x="403780" y="2319912"/>
                  </a:lnTo>
                  <a:close/>
                </a:path>
                <a:path w="3322320" h="2451100">
                  <a:moveTo>
                    <a:pt x="403381" y="2316726"/>
                  </a:moveTo>
                  <a:lnTo>
                    <a:pt x="405339" y="2314044"/>
                  </a:lnTo>
                  <a:lnTo>
                    <a:pt x="406042" y="2311399"/>
                  </a:lnTo>
                  <a:lnTo>
                    <a:pt x="403896" y="2311399"/>
                  </a:lnTo>
                  <a:lnTo>
                    <a:pt x="403381" y="2316726"/>
                  </a:lnTo>
                  <a:close/>
                </a:path>
                <a:path w="3322320" h="2451100">
                  <a:moveTo>
                    <a:pt x="387254" y="2324099"/>
                  </a:moveTo>
                  <a:lnTo>
                    <a:pt x="395007" y="2324099"/>
                  </a:lnTo>
                  <a:lnTo>
                    <a:pt x="399596" y="2321909"/>
                  </a:lnTo>
                  <a:lnTo>
                    <a:pt x="400223" y="2321051"/>
                  </a:lnTo>
                  <a:lnTo>
                    <a:pt x="401618" y="2311399"/>
                  </a:lnTo>
                  <a:lnTo>
                    <a:pt x="395758" y="2311399"/>
                  </a:lnTo>
                  <a:lnTo>
                    <a:pt x="392143" y="2313730"/>
                  </a:lnTo>
                  <a:lnTo>
                    <a:pt x="387254" y="2324099"/>
                  </a:lnTo>
                  <a:close/>
                </a:path>
                <a:path w="3322320" h="2451100">
                  <a:moveTo>
                    <a:pt x="392143" y="2313730"/>
                  </a:moveTo>
                  <a:lnTo>
                    <a:pt x="395758" y="2311399"/>
                  </a:lnTo>
                  <a:lnTo>
                    <a:pt x="393242" y="2311399"/>
                  </a:lnTo>
                  <a:lnTo>
                    <a:pt x="392143" y="2313730"/>
                  </a:lnTo>
                  <a:close/>
                </a:path>
                <a:path w="3322320" h="2451100">
                  <a:moveTo>
                    <a:pt x="284908" y="2324099"/>
                  </a:moveTo>
                  <a:lnTo>
                    <a:pt x="376059" y="2324099"/>
                  </a:lnTo>
                  <a:lnTo>
                    <a:pt x="392143" y="2313730"/>
                  </a:lnTo>
                  <a:lnTo>
                    <a:pt x="393242" y="2311399"/>
                  </a:lnTo>
                  <a:lnTo>
                    <a:pt x="285944" y="2311399"/>
                  </a:lnTo>
                  <a:lnTo>
                    <a:pt x="284908" y="2324099"/>
                  </a:lnTo>
                  <a:close/>
                </a:path>
                <a:path w="3322320" h="2451100">
                  <a:moveTo>
                    <a:pt x="416648" y="2316527"/>
                  </a:moveTo>
                  <a:lnTo>
                    <a:pt x="422427" y="2312879"/>
                  </a:lnTo>
                  <a:lnTo>
                    <a:pt x="423075" y="2311808"/>
                  </a:lnTo>
                  <a:lnTo>
                    <a:pt x="417684" y="2315255"/>
                  </a:lnTo>
                  <a:lnTo>
                    <a:pt x="416648" y="2316527"/>
                  </a:lnTo>
                  <a:close/>
                </a:path>
                <a:path w="3322320" h="2451100">
                  <a:moveTo>
                    <a:pt x="408162" y="2321342"/>
                  </a:moveTo>
                  <a:lnTo>
                    <a:pt x="417684" y="2315255"/>
                  </a:lnTo>
                  <a:lnTo>
                    <a:pt x="420322" y="2312017"/>
                  </a:lnTo>
                  <a:lnTo>
                    <a:pt x="419599" y="2312362"/>
                  </a:lnTo>
                  <a:lnTo>
                    <a:pt x="408162" y="2321342"/>
                  </a:lnTo>
                  <a:close/>
                </a:path>
                <a:path w="3322320" h="2451100">
                  <a:moveTo>
                    <a:pt x="421785" y="2313939"/>
                  </a:moveTo>
                  <a:lnTo>
                    <a:pt x="423234" y="2312681"/>
                  </a:lnTo>
                  <a:lnTo>
                    <a:pt x="423257" y="2312355"/>
                  </a:lnTo>
                  <a:lnTo>
                    <a:pt x="422427" y="2312879"/>
                  </a:lnTo>
                  <a:lnTo>
                    <a:pt x="421785" y="2313939"/>
                  </a:lnTo>
                  <a:close/>
                </a:path>
                <a:path w="3322320" h="2451100">
                  <a:moveTo>
                    <a:pt x="405400" y="2323108"/>
                  </a:moveTo>
                  <a:lnTo>
                    <a:pt x="408162" y="2321342"/>
                  </a:lnTo>
                  <a:lnTo>
                    <a:pt x="419599" y="2312362"/>
                  </a:lnTo>
                  <a:lnTo>
                    <a:pt x="411000" y="2316466"/>
                  </a:lnTo>
                  <a:lnTo>
                    <a:pt x="408506" y="2318376"/>
                  </a:lnTo>
                  <a:lnTo>
                    <a:pt x="405400" y="2323108"/>
                  </a:lnTo>
                  <a:close/>
                </a:path>
                <a:path w="3322320" h="2451100">
                  <a:moveTo>
                    <a:pt x="430312" y="2324099"/>
                  </a:moveTo>
                  <a:lnTo>
                    <a:pt x="440284" y="2324099"/>
                  </a:lnTo>
                  <a:lnTo>
                    <a:pt x="444058" y="2313283"/>
                  </a:lnTo>
                  <a:lnTo>
                    <a:pt x="432382" y="2320544"/>
                  </a:lnTo>
                  <a:lnTo>
                    <a:pt x="430312" y="2324099"/>
                  </a:lnTo>
                  <a:close/>
                </a:path>
                <a:path w="3322320" h="2451100">
                  <a:moveTo>
                    <a:pt x="455059" y="2324099"/>
                  </a:moveTo>
                  <a:lnTo>
                    <a:pt x="457026" y="2324099"/>
                  </a:lnTo>
                  <a:lnTo>
                    <a:pt x="457786" y="2313644"/>
                  </a:lnTo>
                  <a:lnTo>
                    <a:pt x="456680" y="2317054"/>
                  </a:lnTo>
                  <a:lnTo>
                    <a:pt x="456535" y="2317615"/>
                  </a:lnTo>
                  <a:lnTo>
                    <a:pt x="455059" y="2324099"/>
                  </a:lnTo>
                  <a:close/>
                </a:path>
                <a:path w="3322320" h="2451100">
                  <a:moveTo>
                    <a:pt x="395683" y="2336799"/>
                  </a:moveTo>
                  <a:lnTo>
                    <a:pt x="398824" y="2336799"/>
                  </a:lnTo>
                  <a:lnTo>
                    <a:pt x="413596" y="2324099"/>
                  </a:lnTo>
                  <a:lnTo>
                    <a:pt x="415636" y="2324099"/>
                  </a:lnTo>
                  <a:lnTo>
                    <a:pt x="421785" y="2313939"/>
                  </a:lnTo>
                  <a:lnTo>
                    <a:pt x="411444" y="2322916"/>
                  </a:lnTo>
                  <a:lnTo>
                    <a:pt x="410480" y="2324099"/>
                  </a:lnTo>
                  <a:lnTo>
                    <a:pt x="400107" y="2329820"/>
                  </a:lnTo>
                  <a:lnTo>
                    <a:pt x="395683" y="2336799"/>
                  </a:lnTo>
                  <a:close/>
                </a:path>
                <a:path w="3322320" h="2451100">
                  <a:moveTo>
                    <a:pt x="427559" y="2323543"/>
                  </a:moveTo>
                  <a:lnTo>
                    <a:pt x="429993" y="2322029"/>
                  </a:lnTo>
                  <a:lnTo>
                    <a:pt x="433183" y="2314831"/>
                  </a:lnTo>
                  <a:lnTo>
                    <a:pt x="430790" y="2317615"/>
                  </a:lnTo>
                  <a:lnTo>
                    <a:pt x="427559" y="2323543"/>
                  </a:lnTo>
                  <a:close/>
                </a:path>
                <a:path w="3322320" h="2451100">
                  <a:moveTo>
                    <a:pt x="404819" y="2323994"/>
                  </a:moveTo>
                  <a:lnTo>
                    <a:pt x="416648" y="2316527"/>
                  </a:lnTo>
                  <a:lnTo>
                    <a:pt x="417684" y="2315255"/>
                  </a:lnTo>
                  <a:lnTo>
                    <a:pt x="408162" y="2321342"/>
                  </a:lnTo>
                  <a:lnTo>
                    <a:pt x="404854" y="2323940"/>
                  </a:lnTo>
                  <a:close/>
                </a:path>
                <a:path w="3322320" h="2451100">
                  <a:moveTo>
                    <a:pt x="408506" y="2318376"/>
                  </a:moveTo>
                  <a:lnTo>
                    <a:pt x="411000" y="2316466"/>
                  </a:lnTo>
                  <a:lnTo>
                    <a:pt x="409193" y="2317328"/>
                  </a:lnTo>
                  <a:lnTo>
                    <a:pt x="408506" y="2318376"/>
                  </a:lnTo>
                  <a:close/>
                </a:path>
                <a:path w="3322320" h="2451100">
                  <a:moveTo>
                    <a:pt x="404749" y="2324099"/>
                  </a:moveTo>
                  <a:lnTo>
                    <a:pt x="410081" y="2324099"/>
                  </a:lnTo>
                  <a:lnTo>
                    <a:pt x="411444" y="2322916"/>
                  </a:lnTo>
                  <a:lnTo>
                    <a:pt x="416648" y="2316527"/>
                  </a:lnTo>
                  <a:lnTo>
                    <a:pt x="404819" y="2323994"/>
                  </a:lnTo>
                  <a:close/>
                </a:path>
                <a:path w="3322320" h="2451100">
                  <a:moveTo>
                    <a:pt x="400136" y="2321651"/>
                  </a:moveTo>
                  <a:lnTo>
                    <a:pt x="403038" y="2320266"/>
                  </a:lnTo>
                  <a:lnTo>
                    <a:pt x="403381" y="2316726"/>
                  </a:lnTo>
                  <a:lnTo>
                    <a:pt x="400223" y="2321051"/>
                  </a:lnTo>
                  <a:lnTo>
                    <a:pt x="400136" y="2321651"/>
                  </a:lnTo>
                  <a:close/>
                </a:path>
                <a:path w="3322320" h="2451100">
                  <a:moveTo>
                    <a:pt x="517072" y="2324099"/>
                  </a:moveTo>
                  <a:lnTo>
                    <a:pt x="517663" y="2324099"/>
                  </a:lnTo>
                  <a:lnTo>
                    <a:pt x="515931" y="2317054"/>
                  </a:lnTo>
                  <a:lnTo>
                    <a:pt x="517072" y="2324099"/>
                  </a:lnTo>
                  <a:close/>
                </a:path>
                <a:path w="3322320" h="2451100">
                  <a:moveTo>
                    <a:pt x="454395" y="2324099"/>
                  </a:moveTo>
                  <a:lnTo>
                    <a:pt x="455059" y="2324099"/>
                  </a:lnTo>
                  <a:lnTo>
                    <a:pt x="456622" y="2317235"/>
                  </a:lnTo>
                  <a:lnTo>
                    <a:pt x="454395" y="2324099"/>
                  </a:lnTo>
                  <a:close/>
                </a:path>
                <a:path w="3322320" h="2451100">
                  <a:moveTo>
                    <a:pt x="682015" y="2324099"/>
                  </a:moveTo>
                  <a:lnTo>
                    <a:pt x="685655" y="2324099"/>
                  </a:lnTo>
                  <a:lnTo>
                    <a:pt x="681362" y="2317496"/>
                  </a:lnTo>
                  <a:lnTo>
                    <a:pt x="682015" y="2324099"/>
                  </a:lnTo>
                  <a:close/>
                </a:path>
                <a:path w="3322320" h="2451100">
                  <a:moveTo>
                    <a:pt x="425218" y="2324099"/>
                  </a:moveTo>
                  <a:lnTo>
                    <a:pt x="426664" y="2324099"/>
                  </a:lnTo>
                  <a:lnTo>
                    <a:pt x="427559" y="2323543"/>
                  </a:lnTo>
                  <a:lnTo>
                    <a:pt x="430790" y="2317615"/>
                  </a:lnTo>
                  <a:lnTo>
                    <a:pt x="425218" y="2324099"/>
                  </a:lnTo>
                  <a:close/>
                </a:path>
                <a:path w="3322320" h="2451100">
                  <a:moveTo>
                    <a:pt x="402667" y="2324099"/>
                  </a:moveTo>
                  <a:lnTo>
                    <a:pt x="403850" y="2324099"/>
                  </a:lnTo>
                  <a:lnTo>
                    <a:pt x="405400" y="2323108"/>
                  </a:lnTo>
                  <a:lnTo>
                    <a:pt x="408506" y="2318376"/>
                  </a:lnTo>
                  <a:lnTo>
                    <a:pt x="403085" y="2322528"/>
                  </a:lnTo>
                  <a:lnTo>
                    <a:pt x="402667" y="2324099"/>
                  </a:lnTo>
                  <a:close/>
                </a:path>
                <a:path w="3322320" h="2451100">
                  <a:moveTo>
                    <a:pt x="402798" y="2322748"/>
                  </a:moveTo>
                  <a:lnTo>
                    <a:pt x="403085" y="2322528"/>
                  </a:lnTo>
                  <a:lnTo>
                    <a:pt x="403780" y="2319912"/>
                  </a:lnTo>
                  <a:lnTo>
                    <a:pt x="403038" y="2320266"/>
                  </a:lnTo>
                  <a:lnTo>
                    <a:pt x="402798" y="2322748"/>
                  </a:lnTo>
                  <a:close/>
                </a:path>
                <a:path w="3322320" h="2451100">
                  <a:moveTo>
                    <a:pt x="399596" y="2321909"/>
                  </a:moveTo>
                  <a:lnTo>
                    <a:pt x="400136" y="2321651"/>
                  </a:lnTo>
                  <a:lnTo>
                    <a:pt x="400223" y="2321051"/>
                  </a:lnTo>
                  <a:lnTo>
                    <a:pt x="399596" y="2321909"/>
                  </a:lnTo>
                  <a:close/>
                </a:path>
                <a:path w="3322320" h="2451100">
                  <a:moveTo>
                    <a:pt x="404854" y="2323940"/>
                  </a:moveTo>
                  <a:lnTo>
                    <a:pt x="408162" y="2321342"/>
                  </a:lnTo>
                  <a:lnTo>
                    <a:pt x="405400" y="2323108"/>
                  </a:lnTo>
                  <a:lnTo>
                    <a:pt x="404854" y="2323940"/>
                  </a:lnTo>
                  <a:close/>
                </a:path>
                <a:path w="3322320" h="2451100">
                  <a:moveTo>
                    <a:pt x="397997" y="2324099"/>
                  </a:moveTo>
                  <a:lnTo>
                    <a:pt x="399783" y="2324099"/>
                  </a:lnTo>
                  <a:lnTo>
                    <a:pt x="400136" y="2321651"/>
                  </a:lnTo>
                  <a:lnTo>
                    <a:pt x="399596" y="2321909"/>
                  </a:lnTo>
                  <a:lnTo>
                    <a:pt x="397997" y="2324099"/>
                  </a:lnTo>
                  <a:close/>
                </a:path>
                <a:path w="3322320" h="2451100">
                  <a:moveTo>
                    <a:pt x="427256" y="2324099"/>
                  </a:moveTo>
                  <a:lnTo>
                    <a:pt x="429076" y="2324099"/>
                  </a:lnTo>
                  <a:lnTo>
                    <a:pt x="429993" y="2322029"/>
                  </a:lnTo>
                  <a:lnTo>
                    <a:pt x="427559" y="2323543"/>
                  </a:lnTo>
                  <a:lnTo>
                    <a:pt x="427256" y="2324099"/>
                  </a:lnTo>
                  <a:close/>
                </a:path>
                <a:path w="3322320" h="2451100">
                  <a:moveTo>
                    <a:pt x="421349" y="2324099"/>
                  </a:moveTo>
                  <a:lnTo>
                    <a:pt x="422449" y="2324099"/>
                  </a:lnTo>
                  <a:lnTo>
                    <a:pt x="422578" y="2322222"/>
                  </a:lnTo>
                  <a:lnTo>
                    <a:pt x="421349" y="2324099"/>
                  </a:lnTo>
                  <a:close/>
                </a:path>
                <a:path w="3322320" h="2451100">
                  <a:moveTo>
                    <a:pt x="442808" y="2324099"/>
                  </a:moveTo>
                  <a:lnTo>
                    <a:pt x="443814" y="2322446"/>
                  </a:lnTo>
                  <a:lnTo>
                    <a:pt x="442934" y="2323812"/>
                  </a:lnTo>
                  <a:lnTo>
                    <a:pt x="442808" y="2324099"/>
                  </a:lnTo>
                  <a:close/>
                </a:path>
                <a:path w="3322320" h="2451100">
                  <a:moveTo>
                    <a:pt x="401033" y="2324099"/>
                  </a:moveTo>
                  <a:lnTo>
                    <a:pt x="402667" y="2324099"/>
                  </a:lnTo>
                  <a:lnTo>
                    <a:pt x="402798" y="2322748"/>
                  </a:lnTo>
                  <a:lnTo>
                    <a:pt x="401033" y="2324099"/>
                  </a:lnTo>
                  <a:close/>
                </a:path>
                <a:path w="3322320" h="2451100">
                  <a:moveTo>
                    <a:pt x="400107" y="2329820"/>
                  </a:moveTo>
                  <a:lnTo>
                    <a:pt x="410480" y="2324099"/>
                  </a:lnTo>
                  <a:lnTo>
                    <a:pt x="411444" y="2322916"/>
                  </a:lnTo>
                  <a:lnTo>
                    <a:pt x="410081" y="2324099"/>
                  </a:lnTo>
                  <a:lnTo>
                    <a:pt x="403734" y="2324099"/>
                  </a:lnTo>
                  <a:lnTo>
                    <a:pt x="400107" y="2329820"/>
                  </a:lnTo>
                  <a:close/>
                </a:path>
                <a:path w="3322320" h="2451100">
                  <a:moveTo>
                    <a:pt x="450502" y="2324099"/>
                  </a:moveTo>
                  <a:lnTo>
                    <a:pt x="450867" y="2324099"/>
                  </a:lnTo>
                  <a:lnTo>
                    <a:pt x="450960" y="2323300"/>
                  </a:lnTo>
                  <a:lnTo>
                    <a:pt x="450502" y="2324099"/>
                  </a:lnTo>
                  <a:close/>
                </a:path>
                <a:path w="3322320" h="2451100">
                  <a:moveTo>
                    <a:pt x="442749" y="2324099"/>
                  </a:moveTo>
                  <a:lnTo>
                    <a:pt x="442934" y="2323812"/>
                  </a:lnTo>
                  <a:lnTo>
                    <a:pt x="442749" y="2324099"/>
                  </a:lnTo>
                  <a:close/>
                </a:path>
                <a:path w="3322320" h="2451100">
                  <a:moveTo>
                    <a:pt x="404651" y="2324099"/>
                  </a:moveTo>
                  <a:lnTo>
                    <a:pt x="404819" y="2323994"/>
                  </a:lnTo>
                  <a:lnTo>
                    <a:pt x="404651" y="2324099"/>
                  </a:lnTo>
                  <a:close/>
                </a:path>
                <a:path w="3322320" h="2451100">
                  <a:moveTo>
                    <a:pt x="655460" y="2336799"/>
                  </a:moveTo>
                  <a:lnTo>
                    <a:pt x="668873" y="2336799"/>
                  </a:lnTo>
                  <a:lnTo>
                    <a:pt x="665053" y="2324099"/>
                  </a:lnTo>
                  <a:lnTo>
                    <a:pt x="653766" y="2324099"/>
                  </a:lnTo>
                  <a:lnTo>
                    <a:pt x="655460" y="2336799"/>
                  </a:lnTo>
                  <a:close/>
                </a:path>
                <a:path w="3322320" h="2451100">
                  <a:moveTo>
                    <a:pt x="651985" y="2336799"/>
                  </a:moveTo>
                  <a:lnTo>
                    <a:pt x="654045" y="2336799"/>
                  </a:lnTo>
                  <a:lnTo>
                    <a:pt x="653061" y="2324099"/>
                  </a:lnTo>
                  <a:lnTo>
                    <a:pt x="650304" y="2324099"/>
                  </a:lnTo>
                  <a:lnTo>
                    <a:pt x="651985" y="2336799"/>
                  </a:lnTo>
                  <a:close/>
                </a:path>
                <a:path w="3322320" h="2451100">
                  <a:moveTo>
                    <a:pt x="524612" y="2336799"/>
                  </a:moveTo>
                  <a:lnTo>
                    <a:pt x="651135" y="2336799"/>
                  </a:lnTo>
                  <a:lnTo>
                    <a:pt x="648697" y="2324099"/>
                  </a:lnTo>
                  <a:lnTo>
                    <a:pt x="525974" y="2324099"/>
                  </a:lnTo>
                  <a:lnTo>
                    <a:pt x="524612" y="2336799"/>
                  </a:lnTo>
                  <a:close/>
                </a:path>
                <a:path w="3322320" h="2451100">
                  <a:moveTo>
                    <a:pt x="519450" y="2336799"/>
                  </a:moveTo>
                  <a:lnTo>
                    <a:pt x="524612" y="2336799"/>
                  </a:lnTo>
                  <a:lnTo>
                    <a:pt x="523024" y="2324099"/>
                  </a:lnTo>
                  <a:lnTo>
                    <a:pt x="521795" y="2324099"/>
                  </a:lnTo>
                  <a:lnTo>
                    <a:pt x="519004" y="2335574"/>
                  </a:lnTo>
                  <a:lnTo>
                    <a:pt x="519009" y="2335901"/>
                  </a:lnTo>
                  <a:lnTo>
                    <a:pt x="519450" y="2336799"/>
                  </a:lnTo>
                  <a:close/>
                </a:path>
                <a:path w="3322320" h="2451100">
                  <a:moveTo>
                    <a:pt x="518918" y="2335715"/>
                  </a:moveTo>
                  <a:lnTo>
                    <a:pt x="518480" y="2324099"/>
                  </a:lnTo>
                  <a:lnTo>
                    <a:pt x="513212" y="2324099"/>
                  </a:lnTo>
                  <a:lnTo>
                    <a:pt x="518918" y="2335715"/>
                  </a:lnTo>
                  <a:close/>
                </a:path>
                <a:path w="3322320" h="2451100">
                  <a:moveTo>
                    <a:pt x="507372" y="2336799"/>
                  </a:moveTo>
                  <a:lnTo>
                    <a:pt x="510468" y="2336799"/>
                  </a:lnTo>
                  <a:lnTo>
                    <a:pt x="506734" y="2324099"/>
                  </a:lnTo>
                  <a:lnTo>
                    <a:pt x="507372" y="2336799"/>
                  </a:lnTo>
                  <a:close/>
                </a:path>
                <a:path w="3322320" h="2451100">
                  <a:moveTo>
                    <a:pt x="487746" y="2336799"/>
                  </a:moveTo>
                  <a:lnTo>
                    <a:pt x="506063" y="2336799"/>
                  </a:lnTo>
                  <a:lnTo>
                    <a:pt x="505020" y="2324099"/>
                  </a:lnTo>
                  <a:lnTo>
                    <a:pt x="485268" y="2324099"/>
                  </a:lnTo>
                  <a:lnTo>
                    <a:pt x="487746" y="2336799"/>
                  </a:lnTo>
                  <a:close/>
                </a:path>
                <a:path w="3322320" h="2451100">
                  <a:moveTo>
                    <a:pt x="438100" y="2336799"/>
                  </a:moveTo>
                  <a:lnTo>
                    <a:pt x="485335" y="2336799"/>
                  </a:lnTo>
                  <a:lnTo>
                    <a:pt x="485268" y="2324099"/>
                  </a:lnTo>
                  <a:lnTo>
                    <a:pt x="442822" y="2324099"/>
                  </a:lnTo>
                  <a:lnTo>
                    <a:pt x="438402" y="2335901"/>
                  </a:lnTo>
                  <a:lnTo>
                    <a:pt x="438100" y="2336799"/>
                  </a:lnTo>
                  <a:close/>
                </a:path>
                <a:path w="3322320" h="2451100">
                  <a:moveTo>
                    <a:pt x="438512" y="2335574"/>
                  </a:moveTo>
                  <a:lnTo>
                    <a:pt x="442822" y="2324099"/>
                  </a:lnTo>
                  <a:lnTo>
                    <a:pt x="442371" y="2324099"/>
                  </a:lnTo>
                  <a:lnTo>
                    <a:pt x="438512" y="2335574"/>
                  </a:lnTo>
                  <a:close/>
                </a:path>
                <a:path w="3322320" h="2451100">
                  <a:moveTo>
                    <a:pt x="427814" y="2336799"/>
                  </a:moveTo>
                  <a:lnTo>
                    <a:pt x="438052" y="2336799"/>
                  </a:lnTo>
                  <a:lnTo>
                    <a:pt x="438512" y="2335574"/>
                  </a:lnTo>
                  <a:lnTo>
                    <a:pt x="442371" y="2324099"/>
                  </a:lnTo>
                  <a:lnTo>
                    <a:pt x="430956" y="2324099"/>
                  </a:lnTo>
                  <a:lnTo>
                    <a:pt x="428431" y="2332458"/>
                  </a:lnTo>
                  <a:lnTo>
                    <a:pt x="427814" y="2336799"/>
                  </a:lnTo>
                  <a:close/>
                </a:path>
                <a:path w="3322320" h="2451100">
                  <a:moveTo>
                    <a:pt x="417474" y="2336799"/>
                  </a:moveTo>
                  <a:lnTo>
                    <a:pt x="427115" y="2336799"/>
                  </a:lnTo>
                  <a:lnTo>
                    <a:pt x="428428" y="2332458"/>
                  </a:lnTo>
                  <a:lnTo>
                    <a:pt x="429621" y="2324099"/>
                  </a:lnTo>
                  <a:lnTo>
                    <a:pt x="421077" y="2324099"/>
                  </a:lnTo>
                  <a:lnTo>
                    <a:pt x="417474" y="2336799"/>
                  </a:lnTo>
                  <a:close/>
                </a:path>
                <a:path w="3322320" h="2451100">
                  <a:moveTo>
                    <a:pt x="414700" y="2336799"/>
                  </a:moveTo>
                  <a:lnTo>
                    <a:pt x="414925" y="2336799"/>
                  </a:lnTo>
                  <a:lnTo>
                    <a:pt x="420220" y="2324099"/>
                  </a:lnTo>
                  <a:lnTo>
                    <a:pt x="415304" y="2334092"/>
                  </a:lnTo>
                  <a:lnTo>
                    <a:pt x="414700" y="2336799"/>
                  </a:lnTo>
                  <a:close/>
                </a:path>
                <a:path w="3322320" h="2451100">
                  <a:moveTo>
                    <a:pt x="413091" y="2336799"/>
                  </a:moveTo>
                  <a:lnTo>
                    <a:pt x="413972" y="2336799"/>
                  </a:lnTo>
                  <a:lnTo>
                    <a:pt x="415304" y="2334092"/>
                  </a:lnTo>
                  <a:lnTo>
                    <a:pt x="417532" y="2324099"/>
                  </a:lnTo>
                  <a:lnTo>
                    <a:pt x="416991" y="2324099"/>
                  </a:lnTo>
                  <a:lnTo>
                    <a:pt x="415628" y="2325498"/>
                  </a:lnTo>
                  <a:lnTo>
                    <a:pt x="413091" y="2336799"/>
                  </a:lnTo>
                  <a:close/>
                </a:path>
                <a:path w="3322320" h="2451100">
                  <a:moveTo>
                    <a:pt x="415628" y="2325498"/>
                  </a:moveTo>
                  <a:lnTo>
                    <a:pt x="416991" y="2324099"/>
                  </a:lnTo>
                  <a:lnTo>
                    <a:pt x="416141" y="2324099"/>
                  </a:lnTo>
                  <a:lnTo>
                    <a:pt x="415947" y="2324358"/>
                  </a:lnTo>
                  <a:lnTo>
                    <a:pt x="415840" y="2324549"/>
                  </a:lnTo>
                  <a:lnTo>
                    <a:pt x="415628" y="2325498"/>
                  </a:lnTo>
                  <a:close/>
                </a:path>
                <a:path w="3322320" h="2451100">
                  <a:moveTo>
                    <a:pt x="415856" y="2324481"/>
                  </a:moveTo>
                  <a:lnTo>
                    <a:pt x="416141" y="2324099"/>
                  </a:lnTo>
                  <a:lnTo>
                    <a:pt x="415941" y="2324099"/>
                  </a:lnTo>
                  <a:lnTo>
                    <a:pt x="415856" y="2324481"/>
                  </a:lnTo>
                  <a:close/>
                </a:path>
                <a:path w="3322320" h="2451100">
                  <a:moveTo>
                    <a:pt x="388735" y="2349499"/>
                  </a:moveTo>
                  <a:lnTo>
                    <a:pt x="392835" y="2349499"/>
                  </a:lnTo>
                  <a:lnTo>
                    <a:pt x="395421" y="2345932"/>
                  </a:lnTo>
                  <a:lnTo>
                    <a:pt x="399122" y="2336799"/>
                  </a:lnTo>
                  <a:lnTo>
                    <a:pt x="404607" y="2336799"/>
                  </a:lnTo>
                  <a:lnTo>
                    <a:pt x="413355" y="2327828"/>
                  </a:lnTo>
                  <a:lnTo>
                    <a:pt x="415856" y="2324481"/>
                  </a:lnTo>
                  <a:lnTo>
                    <a:pt x="415941" y="2324099"/>
                  </a:lnTo>
                  <a:lnTo>
                    <a:pt x="413596" y="2324099"/>
                  </a:lnTo>
                  <a:lnTo>
                    <a:pt x="391498" y="2343097"/>
                  </a:lnTo>
                  <a:lnTo>
                    <a:pt x="388735" y="2349499"/>
                  </a:lnTo>
                  <a:close/>
                </a:path>
                <a:path w="3322320" h="2451100">
                  <a:moveTo>
                    <a:pt x="396218" y="2331965"/>
                  </a:moveTo>
                  <a:lnTo>
                    <a:pt x="400107" y="2329820"/>
                  </a:lnTo>
                  <a:lnTo>
                    <a:pt x="403734" y="2324099"/>
                  </a:lnTo>
                  <a:lnTo>
                    <a:pt x="402189" y="2324099"/>
                  </a:lnTo>
                  <a:lnTo>
                    <a:pt x="396218" y="2331965"/>
                  </a:lnTo>
                  <a:close/>
                </a:path>
                <a:path w="3322320" h="2451100">
                  <a:moveTo>
                    <a:pt x="391856" y="2334371"/>
                  </a:moveTo>
                  <a:lnTo>
                    <a:pt x="396218" y="2331965"/>
                  </a:lnTo>
                  <a:lnTo>
                    <a:pt x="402189" y="2324099"/>
                  </a:lnTo>
                  <a:lnTo>
                    <a:pt x="398282" y="2324099"/>
                  </a:lnTo>
                  <a:lnTo>
                    <a:pt x="391997" y="2333650"/>
                  </a:lnTo>
                  <a:lnTo>
                    <a:pt x="391856" y="2334371"/>
                  </a:lnTo>
                  <a:close/>
                </a:path>
                <a:path w="3322320" h="2451100">
                  <a:moveTo>
                    <a:pt x="391997" y="2333650"/>
                  </a:moveTo>
                  <a:lnTo>
                    <a:pt x="398282" y="2324099"/>
                  </a:lnTo>
                  <a:lnTo>
                    <a:pt x="394270" y="2324099"/>
                  </a:lnTo>
                  <a:lnTo>
                    <a:pt x="393335" y="2326831"/>
                  </a:lnTo>
                  <a:lnTo>
                    <a:pt x="391997" y="2333650"/>
                  </a:lnTo>
                  <a:close/>
                </a:path>
                <a:path w="3322320" h="2451100">
                  <a:moveTo>
                    <a:pt x="393335" y="2326831"/>
                  </a:moveTo>
                  <a:lnTo>
                    <a:pt x="394270" y="2324099"/>
                  </a:lnTo>
                  <a:lnTo>
                    <a:pt x="393820" y="2324358"/>
                  </a:lnTo>
                  <a:lnTo>
                    <a:pt x="393335" y="2326831"/>
                  </a:lnTo>
                  <a:close/>
                </a:path>
                <a:path w="3322320" h="2451100">
                  <a:moveTo>
                    <a:pt x="393820" y="2324358"/>
                  </a:moveTo>
                  <a:lnTo>
                    <a:pt x="394270" y="2324099"/>
                  </a:lnTo>
                  <a:lnTo>
                    <a:pt x="393871" y="2324099"/>
                  </a:lnTo>
                  <a:lnTo>
                    <a:pt x="393820" y="2324358"/>
                  </a:lnTo>
                  <a:close/>
                </a:path>
                <a:path w="3322320" h="2451100">
                  <a:moveTo>
                    <a:pt x="384477" y="2329739"/>
                  </a:moveTo>
                  <a:lnTo>
                    <a:pt x="387492" y="2328003"/>
                  </a:lnTo>
                  <a:lnTo>
                    <a:pt x="391725" y="2324099"/>
                  </a:lnTo>
                  <a:lnTo>
                    <a:pt x="389081" y="2324099"/>
                  </a:lnTo>
                  <a:lnTo>
                    <a:pt x="385455" y="2327240"/>
                  </a:lnTo>
                  <a:lnTo>
                    <a:pt x="385236" y="2327699"/>
                  </a:lnTo>
                  <a:lnTo>
                    <a:pt x="384477" y="2329739"/>
                  </a:lnTo>
                  <a:close/>
                </a:path>
                <a:path w="3322320" h="2451100">
                  <a:moveTo>
                    <a:pt x="385611" y="2326911"/>
                  </a:moveTo>
                  <a:lnTo>
                    <a:pt x="389081" y="2324099"/>
                  </a:lnTo>
                  <a:lnTo>
                    <a:pt x="386948" y="2324099"/>
                  </a:lnTo>
                  <a:lnTo>
                    <a:pt x="385611" y="2326911"/>
                  </a:lnTo>
                  <a:close/>
                </a:path>
                <a:path w="3322320" h="2451100">
                  <a:moveTo>
                    <a:pt x="384942" y="2327453"/>
                  </a:moveTo>
                  <a:lnTo>
                    <a:pt x="385495" y="2327006"/>
                  </a:lnTo>
                  <a:lnTo>
                    <a:pt x="386576" y="2324099"/>
                  </a:lnTo>
                  <a:lnTo>
                    <a:pt x="386271" y="2324099"/>
                  </a:lnTo>
                  <a:lnTo>
                    <a:pt x="385768" y="2324549"/>
                  </a:lnTo>
                  <a:lnTo>
                    <a:pt x="384942" y="2327453"/>
                  </a:lnTo>
                  <a:close/>
                </a:path>
                <a:path w="3322320" h="2451100">
                  <a:moveTo>
                    <a:pt x="384795" y="2325420"/>
                  </a:moveTo>
                  <a:lnTo>
                    <a:pt x="385768" y="2324549"/>
                  </a:lnTo>
                  <a:lnTo>
                    <a:pt x="385896" y="2324099"/>
                  </a:lnTo>
                  <a:lnTo>
                    <a:pt x="385137" y="2324099"/>
                  </a:lnTo>
                  <a:lnTo>
                    <a:pt x="384795" y="2325420"/>
                  </a:lnTo>
                  <a:close/>
                </a:path>
                <a:path w="3322320" h="2451100">
                  <a:moveTo>
                    <a:pt x="370518" y="2336799"/>
                  </a:moveTo>
                  <a:lnTo>
                    <a:pt x="372077" y="2336799"/>
                  </a:lnTo>
                  <a:lnTo>
                    <a:pt x="384795" y="2325420"/>
                  </a:lnTo>
                  <a:lnTo>
                    <a:pt x="385137" y="2324099"/>
                  </a:lnTo>
                  <a:lnTo>
                    <a:pt x="382028" y="2324099"/>
                  </a:lnTo>
                  <a:lnTo>
                    <a:pt x="370518" y="2336799"/>
                  </a:lnTo>
                  <a:close/>
                </a:path>
                <a:path w="3322320" h="2451100">
                  <a:moveTo>
                    <a:pt x="274698" y="2336799"/>
                  </a:moveTo>
                  <a:lnTo>
                    <a:pt x="370518" y="2336799"/>
                  </a:lnTo>
                  <a:lnTo>
                    <a:pt x="382028" y="2324099"/>
                  </a:lnTo>
                  <a:lnTo>
                    <a:pt x="277447" y="2324099"/>
                  </a:lnTo>
                  <a:lnTo>
                    <a:pt x="274698" y="2336799"/>
                  </a:lnTo>
                  <a:close/>
                </a:path>
                <a:path w="3322320" h="2451100">
                  <a:moveTo>
                    <a:pt x="366662" y="2348266"/>
                  </a:moveTo>
                  <a:lnTo>
                    <a:pt x="390499" y="2335119"/>
                  </a:lnTo>
                  <a:lnTo>
                    <a:pt x="393335" y="2326831"/>
                  </a:lnTo>
                  <a:lnTo>
                    <a:pt x="393820" y="2324358"/>
                  </a:lnTo>
                  <a:lnTo>
                    <a:pt x="387492" y="2328003"/>
                  </a:lnTo>
                  <a:lnTo>
                    <a:pt x="383886" y="2331328"/>
                  </a:lnTo>
                  <a:lnTo>
                    <a:pt x="383689" y="2331857"/>
                  </a:lnTo>
                  <a:lnTo>
                    <a:pt x="382283" y="2336799"/>
                  </a:lnTo>
                  <a:lnTo>
                    <a:pt x="386689" y="2336799"/>
                  </a:lnTo>
                  <a:lnTo>
                    <a:pt x="366797" y="2347844"/>
                  </a:lnTo>
                  <a:lnTo>
                    <a:pt x="366662" y="2348266"/>
                  </a:lnTo>
                  <a:close/>
                </a:path>
                <a:path w="3322320" h="2451100">
                  <a:moveTo>
                    <a:pt x="413355" y="2327828"/>
                  </a:moveTo>
                  <a:lnTo>
                    <a:pt x="415628" y="2325498"/>
                  </a:lnTo>
                  <a:lnTo>
                    <a:pt x="415856" y="2324481"/>
                  </a:lnTo>
                  <a:lnTo>
                    <a:pt x="413355" y="2327828"/>
                  </a:lnTo>
                  <a:close/>
                </a:path>
                <a:path w="3322320" h="2451100">
                  <a:moveTo>
                    <a:pt x="369913" y="2338128"/>
                  </a:moveTo>
                  <a:lnTo>
                    <a:pt x="376331" y="2334431"/>
                  </a:lnTo>
                  <a:lnTo>
                    <a:pt x="384090" y="2328144"/>
                  </a:lnTo>
                  <a:lnTo>
                    <a:pt x="384795" y="2325420"/>
                  </a:lnTo>
                  <a:lnTo>
                    <a:pt x="372077" y="2336799"/>
                  </a:lnTo>
                  <a:lnTo>
                    <a:pt x="370339" y="2336799"/>
                  </a:lnTo>
                  <a:lnTo>
                    <a:pt x="369913" y="2338128"/>
                  </a:lnTo>
                  <a:close/>
                </a:path>
                <a:path w="3322320" h="2451100">
                  <a:moveTo>
                    <a:pt x="385385" y="2327301"/>
                  </a:moveTo>
                  <a:lnTo>
                    <a:pt x="385611" y="2326911"/>
                  </a:lnTo>
                  <a:lnTo>
                    <a:pt x="385385" y="2327301"/>
                  </a:lnTo>
                  <a:close/>
                </a:path>
                <a:path w="3322320" h="2451100">
                  <a:moveTo>
                    <a:pt x="384855" y="2327760"/>
                  </a:moveTo>
                  <a:lnTo>
                    <a:pt x="385385" y="2327301"/>
                  </a:lnTo>
                  <a:lnTo>
                    <a:pt x="385495" y="2327006"/>
                  </a:lnTo>
                  <a:lnTo>
                    <a:pt x="384942" y="2327453"/>
                  </a:lnTo>
                  <a:lnTo>
                    <a:pt x="384855" y="2327760"/>
                  </a:lnTo>
                  <a:close/>
                </a:path>
                <a:path w="3322320" h="2451100">
                  <a:moveTo>
                    <a:pt x="384329" y="2329607"/>
                  </a:moveTo>
                  <a:lnTo>
                    <a:pt x="385208" y="2327760"/>
                  </a:lnTo>
                  <a:lnTo>
                    <a:pt x="385385" y="2327301"/>
                  </a:lnTo>
                  <a:lnTo>
                    <a:pt x="384925" y="2327699"/>
                  </a:lnTo>
                  <a:lnTo>
                    <a:pt x="384835" y="2327828"/>
                  </a:lnTo>
                  <a:lnTo>
                    <a:pt x="384329" y="2329607"/>
                  </a:lnTo>
                  <a:close/>
                </a:path>
                <a:path w="3322320" h="2451100">
                  <a:moveTo>
                    <a:pt x="383997" y="2328503"/>
                  </a:moveTo>
                  <a:lnTo>
                    <a:pt x="384855" y="2327760"/>
                  </a:lnTo>
                  <a:lnTo>
                    <a:pt x="384942" y="2327453"/>
                  </a:lnTo>
                  <a:lnTo>
                    <a:pt x="384090" y="2328144"/>
                  </a:lnTo>
                  <a:lnTo>
                    <a:pt x="383997" y="2328503"/>
                  </a:lnTo>
                  <a:close/>
                </a:path>
                <a:path w="3322320" h="2451100">
                  <a:moveTo>
                    <a:pt x="404607" y="2336799"/>
                  </a:moveTo>
                  <a:lnTo>
                    <a:pt x="406653" y="2336799"/>
                  </a:lnTo>
                  <a:lnTo>
                    <a:pt x="413355" y="2327828"/>
                  </a:lnTo>
                  <a:lnTo>
                    <a:pt x="404607" y="2336799"/>
                  </a:lnTo>
                  <a:close/>
                </a:path>
                <a:path w="3322320" h="2451100">
                  <a:moveTo>
                    <a:pt x="383886" y="2331328"/>
                  </a:moveTo>
                  <a:lnTo>
                    <a:pt x="387492" y="2328003"/>
                  </a:lnTo>
                  <a:lnTo>
                    <a:pt x="384477" y="2329739"/>
                  </a:lnTo>
                  <a:lnTo>
                    <a:pt x="383886" y="2331328"/>
                  </a:lnTo>
                  <a:close/>
                </a:path>
                <a:path w="3322320" h="2451100">
                  <a:moveTo>
                    <a:pt x="378783" y="2333019"/>
                  </a:moveTo>
                  <a:lnTo>
                    <a:pt x="383537" y="2330281"/>
                  </a:lnTo>
                  <a:lnTo>
                    <a:pt x="383997" y="2328503"/>
                  </a:lnTo>
                  <a:lnTo>
                    <a:pt x="378783" y="2333019"/>
                  </a:lnTo>
                  <a:close/>
                </a:path>
                <a:path w="3322320" h="2451100">
                  <a:moveTo>
                    <a:pt x="384187" y="2329907"/>
                  </a:moveTo>
                  <a:lnTo>
                    <a:pt x="384329" y="2329607"/>
                  </a:lnTo>
                  <a:lnTo>
                    <a:pt x="384187" y="2329907"/>
                  </a:lnTo>
                  <a:close/>
                </a:path>
                <a:path w="3322320" h="2451100">
                  <a:moveTo>
                    <a:pt x="383823" y="2331386"/>
                  </a:moveTo>
                  <a:lnTo>
                    <a:pt x="384477" y="2329739"/>
                  </a:lnTo>
                  <a:lnTo>
                    <a:pt x="384337" y="2329820"/>
                  </a:lnTo>
                  <a:lnTo>
                    <a:pt x="383823" y="2331386"/>
                  </a:lnTo>
                  <a:close/>
                </a:path>
                <a:path w="3322320" h="2451100">
                  <a:moveTo>
                    <a:pt x="383218" y="2331944"/>
                  </a:moveTo>
                  <a:lnTo>
                    <a:pt x="383823" y="2331386"/>
                  </a:lnTo>
                  <a:lnTo>
                    <a:pt x="384255" y="2329867"/>
                  </a:lnTo>
                  <a:lnTo>
                    <a:pt x="383218" y="2331944"/>
                  </a:lnTo>
                  <a:close/>
                </a:path>
                <a:path w="3322320" h="2451100">
                  <a:moveTo>
                    <a:pt x="383071" y="2332079"/>
                  </a:moveTo>
                  <a:lnTo>
                    <a:pt x="384187" y="2329907"/>
                  </a:lnTo>
                  <a:lnTo>
                    <a:pt x="383537" y="2330281"/>
                  </a:lnTo>
                  <a:lnTo>
                    <a:pt x="383071" y="2332079"/>
                  </a:lnTo>
                  <a:close/>
                </a:path>
                <a:path w="3322320" h="2451100">
                  <a:moveTo>
                    <a:pt x="367142" y="2346768"/>
                  </a:moveTo>
                  <a:lnTo>
                    <a:pt x="383071" y="2332079"/>
                  </a:lnTo>
                  <a:lnTo>
                    <a:pt x="383537" y="2330281"/>
                  </a:lnTo>
                  <a:lnTo>
                    <a:pt x="378783" y="2333019"/>
                  </a:lnTo>
                  <a:lnTo>
                    <a:pt x="374418" y="2336799"/>
                  </a:lnTo>
                  <a:lnTo>
                    <a:pt x="372219" y="2336799"/>
                  </a:lnTo>
                  <a:lnTo>
                    <a:pt x="369913" y="2338128"/>
                  </a:lnTo>
                  <a:lnTo>
                    <a:pt x="367142" y="2346768"/>
                  </a:lnTo>
                  <a:close/>
                </a:path>
                <a:path w="3322320" h="2451100">
                  <a:moveTo>
                    <a:pt x="381850" y="2336799"/>
                  </a:moveTo>
                  <a:lnTo>
                    <a:pt x="383689" y="2331857"/>
                  </a:lnTo>
                  <a:lnTo>
                    <a:pt x="383823" y="2331386"/>
                  </a:lnTo>
                  <a:lnTo>
                    <a:pt x="383208" y="2331965"/>
                  </a:lnTo>
                  <a:lnTo>
                    <a:pt x="382973" y="2332458"/>
                  </a:lnTo>
                  <a:lnTo>
                    <a:pt x="381850" y="2336799"/>
                  </a:lnTo>
                  <a:close/>
                </a:path>
                <a:path w="3322320" h="2451100">
                  <a:moveTo>
                    <a:pt x="381850" y="2336799"/>
                  </a:moveTo>
                  <a:lnTo>
                    <a:pt x="382283" y="2336799"/>
                  </a:lnTo>
                  <a:lnTo>
                    <a:pt x="383689" y="2331857"/>
                  </a:lnTo>
                  <a:lnTo>
                    <a:pt x="381850" y="2336799"/>
                  </a:lnTo>
                  <a:close/>
                </a:path>
                <a:path w="3322320" h="2451100">
                  <a:moveTo>
                    <a:pt x="391380" y="2336799"/>
                  </a:moveTo>
                  <a:lnTo>
                    <a:pt x="392549" y="2336799"/>
                  </a:lnTo>
                  <a:lnTo>
                    <a:pt x="396218" y="2331965"/>
                  </a:lnTo>
                  <a:lnTo>
                    <a:pt x="391856" y="2334371"/>
                  </a:lnTo>
                  <a:lnTo>
                    <a:pt x="391380" y="2336799"/>
                  </a:lnTo>
                  <a:close/>
                </a:path>
                <a:path w="3322320" h="2451100">
                  <a:moveTo>
                    <a:pt x="366906" y="2347506"/>
                  </a:moveTo>
                  <a:lnTo>
                    <a:pt x="386689" y="2336799"/>
                  </a:lnTo>
                  <a:lnTo>
                    <a:pt x="380909" y="2336799"/>
                  </a:lnTo>
                  <a:lnTo>
                    <a:pt x="382973" y="2332458"/>
                  </a:lnTo>
                  <a:lnTo>
                    <a:pt x="383071" y="2332079"/>
                  </a:lnTo>
                  <a:lnTo>
                    <a:pt x="367142" y="2346768"/>
                  </a:lnTo>
                  <a:lnTo>
                    <a:pt x="366906" y="2347506"/>
                  </a:lnTo>
                  <a:close/>
                </a:path>
                <a:path w="3322320" h="2451100">
                  <a:moveTo>
                    <a:pt x="427115" y="2336799"/>
                  </a:moveTo>
                  <a:lnTo>
                    <a:pt x="427814" y="2336799"/>
                  </a:lnTo>
                  <a:lnTo>
                    <a:pt x="428434" y="2332439"/>
                  </a:lnTo>
                  <a:lnTo>
                    <a:pt x="427115" y="2336799"/>
                  </a:lnTo>
                  <a:close/>
                </a:path>
                <a:path w="3322320" h="2451100">
                  <a:moveTo>
                    <a:pt x="380909" y="2336799"/>
                  </a:moveTo>
                  <a:lnTo>
                    <a:pt x="381850" y="2336799"/>
                  </a:lnTo>
                  <a:lnTo>
                    <a:pt x="382973" y="2332458"/>
                  </a:lnTo>
                  <a:lnTo>
                    <a:pt x="380909" y="2336799"/>
                  </a:lnTo>
                  <a:close/>
                </a:path>
                <a:path w="3322320" h="2451100">
                  <a:moveTo>
                    <a:pt x="373408" y="2336799"/>
                  </a:moveTo>
                  <a:lnTo>
                    <a:pt x="374418" y="2336799"/>
                  </a:lnTo>
                  <a:lnTo>
                    <a:pt x="378783" y="2333019"/>
                  </a:lnTo>
                  <a:lnTo>
                    <a:pt x="376331" y="2334431"/>
                  </a:lnTo>
                  <a:lnTo>
                    <a:pt x="373408" y="2336799"/>
                  </a:lnTo>
                  <a:close/>
                </a:path>
                <a:path w="3322320" h="2451100">
                  <a:moveTo>
                    <a:pt x="391333" y="2334660"/>
                  </a:moveTo>
                  <a:lnTo>
                    <a:pt x="391856" y="2334371"/>
                  </a:lnTo>
                  <a:lnTo>
                    <a:pt x="391997" y="2333650"/>
                  </a:lnTo>
                  <a:lnTo>
                    <a:pt x="391333" y="2334660"/>
                  </a:lnTo>
                  <a:close/>
                </a:path>
                <a:path w="3322320" h="2451100">
                  <a:moveTo>
                    <a:pt x="413972" y="2336799"/>
                  </a:moveTo>
                  <a:lnTo>
                    <a:pt x="414700" y="2336799"/>
                  </a:lnTo>
                  <a:lnTo>
                    <a:pt x="415304" y="2334092"/>
                  </a:lnTo>
                  <a:lnTo>
                    <a:pt x="413972" y="2336799"/>
                  </a:lnTo>
                  <a:close/>
                </a:path>
                <a:path w="3322320" h="2451100">
                  <a:moveTo>
                    <a:pt x="372219" y="2336799"/>
                  </a:moveTo>
                  <a:lnTo>
                    <a:pt x="373408" y="2336799"/>
                  </a:lnTo>
                  <a:lnTo>
                    <a:pt x="376331" y="2334431"/>
                  </a:lnTo>
                  <a:lnTo>
                    <a:pt x="372219" y="2336799"/>
                  </a:lnTo>
                  <a:close/>
                </a:path>
                <a:path w="3322320" h="2451100">
                  <a:moveTo>
                    <a:pt x="389925" y="2336799"/>
                  </a:moveTo>
                  <a:lnTo>
                    <a:pt x="391333" y="2334660"/>
                  </a:lnTo>
                  <a:lnTo>
                    <a:pt x="390499" y="2335119"/>
                  </a:lnTo>
                  <a:lnTo>
                    <a:pt x="389925" y="2336799"/>
                  </a:lnTo>
                  <a:close/>
                </a:path>
                <a:path w="3322320" h="2451100">
                  <a:moveTo>
                    <a:pt x="518706" y="2336799"/>
                  </a:moveTo>
                  <a:lnTo>
                    <a:pt x="518958" y="2336799"/>
                  </a:lnTo>
                  <a:lnTo>
                    <a:pt x="518925" y="2335901"/>
                  </a:lnTo>
                  <a:lnTo>
                    <a:pt x="518706" y="2336799"/>
                  </a:lnTo>
                  <a:close/>
                </a:path>
                <a:path w="3322320" h="2451100">
                  <a:moveTo>
                    <a:pt x="645248" y="2349499"/>
                  </a:moveTo>
                  <a:lnTo>
                    <a:pt x="649806" y="2336799"/>
                  </a:lnTo>
                  <a:lnTo>
                    <a:pt x="640870" y="2336799"/>
                  </a:lnTo>
                  <a:lnTo>
                    <a:pt x="645248" y="2349499"/>
                  </a:lnTo>
                  <a:close/>
                </a:path>
                <a:path w="3322320" h="2451100">
                  <a:moveTo>
                    <a:pt x="636709" y="2349499"/>
                  </a:moveTo>
                  <a:lnTo>
                    <a:pt x="639209" y="2349499"/>
                  </a:lnTo>
                  <a:lnTo>
                    <a:pt x="640870" y="2336799"/>
                  </a:lnTo>
                  <a:lnTo>
                    <a:pt x="633292" y="2336799"/>
                  </a:lnTo>
                  <a:lnTo>
                    <a:pt x="636709" y="2349499"/>
                  </a:lnTo>
                  <a:close/>
                </a:path>
                <a:path w="3322320" h="2451100">
                  <a:moveTo>
                    <a:pt x="479063" y="2349499"/>
                  </a:moveTo>
                  <a:lnTo>
                    <a:pt x="631177" y="2349499"/>
                  </a:lnTo>
                  <a:lnTo>
                    <a:pt x="630826" y="2336799"/>
                  </a:lnTo>
                  <a:lnTo>
                    <a:pt x="479056" y="2336799"/>
                  </a:lnTo>
                  <a:lnTo>
                    <a:pt x="479063" y="2349499"/>
                  </a:lnTo>
                  <a:close/>
                </a:path>
                <a:path w="3322320" h="2451100">
                  <a:moveTo>
                    <a:pt x="472585" y="2349499"/>
                  </a:moveTo>
                  <a:lnTo>
                    <a:pt x="479063" y="2349499"/>
                  </a:lnTo>
                  <a:lnTo>
                    <a:pt x="477575" y="2336799"/>
                  </a:lnTo>
                  <a:lnTo>
                    <a:pt x="472625" y="2336799"/>
                  </a:lnTo>
                  <a:lnTo>
                    <a:pt x="472585" y="2349499"/>
                  </a:lnTo>
                  <a:close/>
                </a:path>
                <a:path w="3322320" h="2451100">
                  <a:moveTo>
                    <a:pt x="453531" y="2349499"/>
                  </a:moveTo>
                  <a:lnTo>
                    <a:pt x="463058" y="2349499"/>
                  </a:lnTo>
                  <a:lnTo>
                    <a:pt x="462148" y="2336799"/>
                  </a:lnTo>
                  <a:lnTo>
                    <a:pt x="453837" y="2336799"/>
                  </a:lnTo>
                  <a:lnTo>
                    <a:pt x="453531" y="2349499"/>
                  </a:lnTo>
                  <a:close/>
                </a:path>
                <a:path w="3322320" h="2451100">
                  <a:moveTo>
                    <a:pt x="449120" y="2349499"/>
                  </a:moveTo>
                  <a:lnTo>
                    <a:pt x="453485" y="2336799"/>
                  </a:lnTo>
                  <a:lnTo>
                    <a:pt x="449638" y="2336799"/>
                  </a:lnTo>
                  <a:lnTo>
                    <a:pt x="449120" y="2349499"/>
                  </a:lnTo>
                  <a:close/>
                </a:path>
                <a:path w="3322320" h="2451100">
                  <a:moveTo>
                    <a:pt x="435332" y="2351961"/>
                  </a:moveTo>
                  <a:lnTo>
                    <a:pt x="436005" y="2349499"/>
                  </a:lnTo>
                  <a:lnTo>
                    <a:pt x="442875" y="2336799"/>
                  </a:lnTo>
                  <a:lnTo>
                    <a:pt x="438145" y="2336799"/>
                  </a:lnTo>
                  <a:lnTo>
                    <a:pt x="435062" y="2349499"/>
                  </a:lnTo>
                  <a:lnTo>
                    <a:pt x="435421" y="2349499"/>
                  </a:lnTo>
                  <a:lnTo>
                    <a:pt x="435332" y="2351961"/>
                  </a:lnTo>
                  <a:close/>
                </a:path>
                <a:path w="3322320" h="2451100">
                  <a:moveTo>
                    <a:pt x="434637" y="2349499"/>
                  </a:moveTo>
                  <a:lnTo>
                    <a:pt x="435062" y="2349499"/>
                  </a:lnTo>
                  <a:lnTo>
                    <a:pt x="438145" y="2336799"/>
                  </a:lnTo>
                  <a:lnTo>
                    <a:pt x="434731" y="2348266"/>
                  </a:lnTo>
                  <a:lnTo>
                    <a:pt x="434637" y="2349499"/>
                  </a:lnTo>
                  <a:close/>
                </a:path>
                <a:path w="3322320" h="2451100">
                  <a:moveTo>
                    <a:pt x="434664" y="2348494"/>
                  </a:moveTo>
                  <a:lnTo>
                    <a:pt x="438145" y="2336799"/>
                  </a:lnTo>
                  <a:lnTo>
                    <a:pt x="434977" y="2336799"/>
                  </a:lnTo>
                  <a:lnTo>
                    <a:pt x="434664" y="2348494"/>
                  </a:lnTo>
                  <a:close/>
                </a:path>
                <a:path w="3322320" h="2451100">
                  <a:moveTo>
                    <a:pt x="433207" y="2339409"/>
                  </a:moveTo>
                  <a:lnTo>
                    <a:pt x="433813" y="2336799"/>
                  </a:lnTo>
                  <a:lnTo>
                    <a:pt x="433348" y="2336799"/>
                  </a:lnTo>
                  <a:lnTo>
                    <a:pt x="433207" y="2339409"/>
                  </a:lnTo>
                  <a:close/>
                </a:path>
                <a:path w="3322320" h="2451100">
                  <a:moveTo>
                    <a:pt x="406952" y="2362199"/>
                  </a:moveTo>
                  <a:lnTo>
                    <a:pt x="419622" y="2362199"/>
                  </a:lnTo>
                  <a:lnTo>
                    <a:pt x="424179" y="2349499"/>
                  </a:lnTo>
                  <a:lnTo>
                    <a:pt x="433202" y="2336799"/>
                  </a:lnTo>
                  <a:lnTo>
                    <a:pt x="418669" y="2336799"/>
                  </a:lnTo>
                  <a:lnTo>
                    <a:pt x="416484" y="2349499"/>
                  </a:lnTo>
                  <a:lnTo>
                    <a:pt x="408852" y="2349499"/>
                  </a:lnTo>
                  <a:lnTo>
                    <a:pt x="406952" y="2362199"/>
                  </a:lnTo>
                  <a:close/>
                </a:path>
                <a:path w="3322320" h="2451100">
                  <a:moveTo>
                    <a:pt x="411370" y="2349499"/>
                  </a:moveTo>
                  <a:lnTo>
                    <a:pt x="416484" y="2349499"/>
                  </a:lnTo>
                  <a:lnTo>
                    <a:pt x="418669" y="2336799"/>
                  </a:lnTo>
                  <a:lnTo>
                    <a:pt x="411370" y="2349499"/>
                  </a:lnTo>
                  <a:close/>
                </a:path>
                <a:path w="3322320" h="2451100">
                  <a:moveTo>
                    <a:pt x="403025" y="2349499"/>
                  </a:moveTo>
                  <a:lnTo>
                    <a:pt x="411370" y="2349499"/>
                  </a:lnTo>
                  <a:lnTo>
                    <a:pt x="418669" y="2336799"/>
                  </a:lnTo>
                  <a:lnTo>
                    <a:pt x="410400" y="2336799"/>
                  </a:lnTo>
                  <a:lnTo>
                    <a:pt x="406306" y="2341510"/>
                  </a:lnTo>
                  <a:lnTo>
                    <a:pt x="403025" y="2349499"/>
                  </a:lnTo>
                  <a:close/>
                </a:path>
                <a:path w="3322320" h="2451100">
                  <a:moveTo>
                    <a:pt x="406312" y="2341496"/>
                  </a:moveTo>
                  <a:lnTo>
                    <a:pt x="410400" y="2336799"/>
                  </a:lnTo>
                  <a:lnTo>
                    <a:pt x="408241" y="2336799"/>
                  </a:lnTo>
                  <a:lnTo>
                    <a:pt x="406312" y="2341496"/>
                  </a:lnTo>
                  <a:close/>
                </a:path>
                <a:path w="3322320" h="2451100">
                  <a:moveTo>
                    <a:pt x="393976" y="2349499"/>
                  </a:moveTo>
                  <a:lnTo>
                    <a:pt x="399345" y="2349499"/>
                  </a:lnTo>
                  <a:lnTo>
                    <a:pt x="406312" y="2341496"/>
                  </a:lnTo>
                  <a:lnTo>
                    <a:pt x="408241" y="2336799"/>
                  </a:lnTo>
                  <a:lnTo>
                    <a:pt x="402043" y="2336799"/>
                  </a:lnTo>
                  <a:lnTo>
                    <a:pt x="395484" y="2345846"/>
                  </a:lnTo>
                  <a:lnTo>
                    <a:pt x="395365" y="2346070"/>
                  </a:lnTo>
                  <a:lnTo>
                    <a:pt x="393976" y="2349499"/>
                  </a:lnTo>
                  <a:close/>
                </a:path>
                <a:path w="3322320" h="2451100">
                  <a:moveTo>
                    <a:pt x="395421" y="2345932"/>
                  </a:moveTo>
                  <a:lnTo>
                    <a:pt x="402043" y="2336799"/>
                  </a:lnTo>
                  <a:lnTo>
                    <a:pt x="399122" y="2336799"/>
                  </a:lnTo>
                  <a:lnTo>
                    <a:pt x="395421" y="2345932"/>
                  </a:lnTo>
                  <a:close/>
                </a:path>
                <a:path w="3322320" h="2451100">
                  <a:moveTo>
                    <a:pt x="393136" y="2339303"/>
                  </a:moveTo>
                  <a:lnTo>
                    <a:pt x="394887" y="2336799"/>
                  </a:lnTo>
                  <a:lnTo>
                    <a:pt x="394216" y="2336799"/>
                  </a:lnTo>
                  <a:lnTo>
                    <a:pt x="393136" y="2339303"/>
                  </a:lnTo>
                  <a:close/>
                </a:path>
                <a:path w="3322320" h="2451100">
                  <a:moveTo>
                    <a:pt x="388040" y="2346070"/>
                  </a:moveTo>
                  <a:lnTo>
                    <a:pt x="388301" y="2345846"/>
                  </a:lnTo>
                  <a:lnTo>
                    <a:pt x="389579" y="2336799"/>
                  </a:lnTo>
                  <a:lnTo>
                    <a:pt x="388370" y="2336799"/>
                  </a:lnTo>
                  <a:lnTo>
                    <a:pt x="388040" y="2346070"/>
                  </a:lnTo>
                  <a:close/>
                </a:path>
                <a:path w="3322320" h="2451100">
                  <a:moveTo>
                    <a:pt x="366266" y="2349499"/>
                  </a:moveTo>
                  <a:lnTo>
                    <a:pt x="384052" y="2349499"/>
                  </a:lnTo>
                  <a:lnTo>
                    <a:pt x="386807" y="2347131"/>
                  </a:lnTo>
                  <a:lnTo>
                    <a:pt x="387958" y="2336799"/>
                  </a:lnTo>
                  <a:lnTo>
                    <a:pt x="387453" y="2336799"/>
                  </a:lnTo>
                  <a:lnTo>
                    <a:pt x="366706" y="2348242"/>
                  </a:lnTo>
                  <a:lnTo>
                    <a:pt x="366561" y="2348581"/>
                  </a:lnTo>
                  <a:lnTo>
                    <a:pt x="366266" y="2349499"/>
                  </a:lnTo>
                  <a:close/>
                </a:path>
                <a:path w="3322320" h="2451100">
                  <a:moveTo>
                    <a:pt x="366797" y="2347844"/>
                  </a:moveTo>
                  <a:lnTo>
                    <a:pt x="386689" y="2336799"/>
                  </a:lnTo>
                  <a:lnTo>
                    <a:pt x="366906" y="2347506"/>
                  </a:lnTo>
                  <a:lnTo>
                    <a:pt x="366797" y="2347844"/>
                  </a:lnTo>
                  <a:close/>
                </a:path>
                <a:path w="3322320" h="2451100">
                  <a:moveTo>
                    <a:pt x="364040" y="2341510"/>
                  </a:moveTo>
                  <a:lnTo>
                    <a:pt x="369913" y="2338128"/>
                  </a:lnTo>
                  <a:lnTo>
                    <a:pt x="370339" y="2336799"/>
                  </a:lnTo>
                  <a:lnTo>
                    <a:pt x="369353" y="2336799"/>
                  </a:lnTo>
                  <a:lnTo>
                    <a:pt x="365847" y="2339150"/>
                  </a:lnTo>
                  <a:lnTo>
                    <a:pt x="364040" y="2341510"/>
                  </a:lnTo>
                  <a:close/>
                </a:path>
                <a:path w="3322320" h="2451100">
                  <a:moveTo>
                    <a:pt x="365847" y="2339150"/>
                  </a:moveTo>
                  <a:lnTo>
                    <a:pt x="369353" y="2336799"/>
                  </a:lnTo>
                  <a:lnTo>
                    <a:pt x="367648" y="2336799"/>
                  </a:lnTo>
                  <a:lnTo>
                    <a:pt x="365847" y="2339150"/>
                  </a:lnTo>
                  <a:close/>
                </a:path>
                <a:path w="3322320" h="2451100">
                  <a:moveTo>
                    <a:pt x="259031" y="2349499"/>
                  </a:moveTo>
                  <a:lnTo>
                    <a:pt x="350169" y="2349499"/>
                  </a:lnTo>
                  <a:lnTo>
                    <a:pt x="351914" y="2348494"/>
                  </a:lnTo>
                  <a:lnTo>
                    <a:pt x="365847" y="2339150"/>
                  </a:lnTo>
                  <a:lnTo>
                    <a:pt x="367648" y="2336799"/>
                  </a:lnTo>
                  <a:lnTo>
                    <a:pt x="264335" y="2336799"/>
                  </a:lnTo>
                  <a:lnTo>
                    <a:pt x="259031" y="2349499"/>
                  </a:lnTo>
                  <a:close/>
                </a:path>
                <a:path w="3322320" h="2451100">
                  <a:moveTo>
                    <a:pt x="359838" y="2351331"/>
                  </a:moveTo>
                  <a:lnTo>
                    <a:pt x="365544" y="2348242"/>
                  </a:lnTo>
                  <a:lnTo>
                    <a:pt x="367142" y="2346768"/>
                  </a:lnTo>
                  <a:lnTo>
                    <a:pt x="369913" y="2338128"/>
                  </a:lnTo>
                  <a:lnTo>
                    <a:pt x="364040" y="2341510"/>
                  </a:lnTo>
                  <a:lnTo>
                    <a:pt x="357922" y="2349499"/>
                  </a:lnTo>
                  <a:lnTo>
                    <a:pt x="360585" y="2349499"/>
                  </a:lnTo>
                  <a:lnTo>
                    <a:pt x="359838" y="2351331"/>
                  </a:lnTo>
                  <a:close/>
                </a:path>
                <a:path w="3322320" h="2451100">
                  <a:moveTo>
                    <a:pt x="388947" y="2345290"/>
                  </a:moveTo>
                  <a:lnTo>
                    <a:pt x="391498" y="2343097"/>
                  </a:lnTo>
                  <a:lnTo>
                    <a:pt x="393136" y="2339303"/>
                  </a:lnTo>
                  <a:lnTo>
                    <a:pt x="388947" y="2345290"/>
                  </a:lnTo>
                  <a:close/>
                </a:path>
                <a:path w="3322320" h="2451100">
                  <a:moveTo>
                    <a:pt x="430865" y="2349499"/>
                  </a:moveTo>
                  <a:lnTo>
                    <a:pt x="432663" y="2349499"/>
                  </a:lnTo>
                  <a:lnTo>
                    <a:pt x="433207" y="2339409"/>
                  </a:lnTo>
                  <a:lnTo>
                    <a:pt x="430865" y="2349499"/>
                  </a:lnTo>
                  <a:close/>
                </a:path>
                <a:path w="3322320" h="2451100">
                  <a:moveTo>
                    <a:pt x="239704" y="2374899"/>
                  </a:moveTo>
                  <a:lnTo>
                    <a:pt x="302460" y="2374899"/>
                  </a:lnTo>
                  <a:lnTo>
                    <a:pt x="357922" y="2349499"/>
                  </a:lnTo>
                  <a:lnTo>
                    <a:pt x="364040" y="2341510"/>
                  </a:lnTo>
                  <a:lnTo>
                    <a:pt x="351784" y="2348581"/>
                  </a:lnTo>
                  <a:lnTo>
                    <a:pt x="350415" y="2349499"/>
                  </a:lnTo>
                  <a:lnTo>
                    <a:pt x="253729" y="2349499"/>
                  </a:lnTo>
                  <a:lnTo>
                    <a:pt x="243690" y="2362199"/>
                  </a:lnTo>
                  <a:lnTo>
                    <a:pt x="239704" y="2374899"/>
                  </a:lnTo>
                  <a:close/>
                </a:path>
                <a:path w="3322320" h="2451100">
                  <a:moveTo>
                    <a:pt x="387918" y="2349499"/>
                  </a:moveTo>
                  <a:lnTo>
                    <a:pt x="388735" y="2349499"/>
                  </a:lnTo>
                  <a:lnTo>
                    <a:pt x="391498" y="2343097"/>
                  </a:lnTo>
                  <a:lnTo>
                    <a:pt x="388947" y="2345290"/>
                  </a:lnTo>
                  <a:lnTo>
                    <a:pt x="388236" y="2346307"/>
                  </a:lnTo>
                  <a:lnTo>
                    <a:pt x="388019" y="2347844"/>
                  </a:lnTo>
                  <a:lnTo>
                    <a:pt x="387918" y="2349499"/>
                  </a:lnTo>
                  <a:close/>
                </a:path>
                <a:path w="3322320" h="2451100">
                  <a:moveTo>
                    <a:pt x="388236" y="2346307"/>
                  </a:moveTo>
                  <a:lnTo>
                    <a:pt x="388947" y="2345290"/>
                  </a:lnTo>
                  <a:lnTo>
                    <a:pt x="388301" y="2345846"/>
                  </a:lnTo>
                  <a:lnTo>
                    <a:pt x="388236" y="2346307"/>
                  </a:lnTo>
                  <a:close/>
                </a:path>
                <a:path w="3322320" h="2451100">
                  <a:moveTo>
                    <a:pt x="388021" y="2346615"/>
                  </a:moveTo>
                  <a:lnTo>
                    <a:pt x="388236" y="2346307"/>
                  </a:lnTo>
                  <a:lnTo>
                    <a:pt x="388301" y="2345846"/>
                  </a:lnTo>
                  <a:lnTo>
                    <a:pt x="388040" y="2346070"/>
                  </a:lnTo>
                  <a:lnTo>
                    <a:pt x="388021" y="2346615"/>
                  </a:lnTo>
                  <a:close/>
                </a:path>
                <a:path w="3322320" h="2451100">
                  <a:moveTo>
                    <a:pt x="386645" y="2348581"/>
                  </a:moveTo>
                  <a:lnTo>
                    <a:pt x="387914" y="2346768"/>
                  </a:lnTo>
                  <a:lnTo>
                    <a:pt x="388040" y="2346070"/>
                  </a:lnTo>
                  <a:lnTo>
                    <a:pt x="386807" y="2347131"/>
                  </a:lnTo>
                  <a:lnTo>
                    <a:pt x="386645" y="2348581"/>
                  </a:lnTo>
                  <a:close/>
                </a:path>
                <a:path w="3322320" h="2451100">
                  <a:moveTo>
                    <a:pt x="387963" y="2348242"/>
                  </a:moveTo>
                  <a:lnTo>
                    <a:pt x="388236" y="2346307"/>
                  </a:lnTo>
                  <a:lnTo>
                    <a:pt x="388021" y="2346615"/>
                  </a:lnTo>
                  <a:lnTo>
                    <a:pt x="387963" y="2348242"/>
                  </a:lnTo>
                  <a:close/>
                </a:path>
                <a:path w="3322320" h="2451100">
                  <a:moveTo>
                    <a:pt x="386543" y="2349499"/>
                  </a:moveTo>
                  <a:lnTo>
                    <a:pt x="387785" y="2349499"/>
                  </a:lnTo>
                  <a:lnTo>
                    <a:pt x="387915" y="2348581"/>
                  </a:lnTo>
                  <a:lnTo>
                    <a:pt x="388021" y="2346615"/>
                  </a:lnTo>
                  <a:lnTo>
                    <a:pt x="386706" y="2348494"/>
                  </a:lnTo>
                  <a:lnTo>
                    <a:pt x="386600" y="2348990"/>
                  </a:lnTo>
                  <a:lnTo>
                    <a:pt x="386543" y="2349499"/>
                  </a:lnTo>
                  <a:close/>
                </a:path>
                <a:path w="3322320" h="2451100">
                  <a:moveTo>
                    <a:pt x="365542" y="2348244"/>
                  </a:moveTo>
                  <a:lnTo>
                    <a:pt x="366906" y="2347506"/>
                  </a:lnTo>
                  <a:lnTo>
                    <a:pt x="367142" y="2346768"/>
                  </a:lnTo>
                  <a:lnTo>
                    <a:pt x="365542" y="2348244"/>
                  </a:lnTo>
                  <a:close/>
                </a:path>
                <a:path w="3322320" h="2451100">
                  <a:moveTo>
                    <a:pt x="384052" y="2349499"/>
                  </a:moveTo>
                  <a:lnTo>
                    <a:pt x="386003" y="2349499"/>
                  </a:lnTo>
                  <a:lnTo>
                    <a:pt x="386645" y="2348581"/>
                  </a:lnTo>
                  <a:lnTo>
                    <a:pt x="386807" y="2347131"/>
                  </a:lnTo>
                  <a:lnTo>
                    <a:pt x="384052" y="2349499"/>
                  </a:lnTo>
                  <a:close/>
                </a:path>
                <a:path w="3322320" h="2451100">
                  <a:moveTo>
                    <a:pt x="364180" y="2349499"/>
                  </a:moveTo>
                  <a:lnTo>
                    <a:pt x="364426" y="2349499"/>
                  </a:lnTo>
                  <a:lnTo>
                    <a:pt x="366662" y="2348266"/>
                  </a:lnTo>
                  <a:lnTo>
                    <a:pt x="366797" y="2347844"/>
                  </a:lnTo>
                  <a:lnTo>
                    <a:pt x="364733" y="2348990"/>
                  </a:lnTo>
                  <a:lnTo>
                    <a:pt x="364180" y="2349499"/>
                  </a:lnTo>
                  <a:close/>
                </a:path>
                <a:path w="3322320" h="2451100">
                  <a:moveTo>
                    <a:pt x="387785" y="2349499"/>
                  </a:moveTo>
                  <a:lnTo>
                    <a:pt x="387918" y="2349499"/>
                  </a:lnTo>
                  <a:lnTo>
                    <a:pt x="387963" y="2348242"/>
                  </a:lnTo>
                  <a:lnTo>
                    <a:pt x="387785" y="2349499"/>
                  </a:lnTo>
                  <a:close/>
                </a:path>
                <a:path w="3322320" h="2451100">
                  <a:moveTo>
                    <a:pt x="358285" y="2355137"/>
                  </a:moveTo>
                  <a:lnTo>
                    <a:pt x="366911" y="2349499"/>
                  </a:lnTo>
                  <a:lnTo>
                    <a:pt x="363815" y="2349499"/>
                  </a:lnTo>
                  <a:lnTo>
                    <a:pt x="364733" y="2348990"/>
                  </a:lnTo>
                  <a:lnTo>
                    <a:pt x="365542" y="2348244"/>
                  </a:lnTo>
                  <a:lnTo>
                    <a:pt x="359838" y="2351331"/>
                  </a:lnTo>
                  <a:lnTo>
                    <a:pt x="358285" y="2355137"/>
                  </a:lnTo>
                  <a:close/>
                </a:path>
                <a:path w="3322320" h="2451100">
                  <a:moveTo>
                    <a:pt x="434364" y="2349499"/>
                  </a:moveTo>
                  <a:lnTo>
                    <a:pt x="434637" y="2349499"/>
                  </a:lnTo>
                  <a:lnTo>
                    <a:pt x="434664" y="2348494"/>
                  </a:lnTo>
                  <a:lnTo>
                    <a:pt x="434364" y="2349499"/>
                  </a:lnTo>
                  <a:close/>
                </a:path>
                <a:path w="3322320" h="2451100">
                  <a:moveTo>
                    <a:pt x="350169" y="2349499"/>
                  </a:moveTo>
                  <a:lnTo>
                    <a:pt x="350415" y="2349499"/>
                  </a:lnTo>
                  <a:lnTo>
                    <a:pt x="351910" y="2348496"/>
                  </a:lnTo>
                  <a:lnTo>
                    <a:pt x="350169" y="2349499"/>
                  </a:lnTo>
                  <a:close/>
                </a:path>
                <a:path w="3322320" h="2451100">
                  <a:moveTo>
                    <a:pt x="386003" y="2349499"/>
                  </a:moveTo>
                  <a:lnTo>
                    <a:pt x="386543" y="2349499"/>
                  </a:lnTo>
                  <a:lnTo>
                    <a:pt x="386645" y="2348581"/>
                  </a:lnTo>
                  <a:lnTo>
                    <a:pt x="386003" y="2349499"/>
                  </a:lnTo>
                  <a:close/>
                </a:path>
                <a:path w="3322320" h="2451100">
                  <a:moveTo>
                    <a:pt x="363815" y="2349499"/>
                  </a:moveTo>
                  <a:lnTo>
                    <a:pt x="364180" y="2349499"/>
                  </a:lnTo>
                  <a:lnTo>
                    <a:pt x="364733" y="2348990"/>
                  </a:lnTo>
                  <a:lnTo>
                    <a:pt x="363815" y="2349499"/>
                  </a:lnTo>
                  <a:close/>
                </a:path>
                <a:path w="3322320" h="2451100">
                  <a:moveTo>
                    <a:pt x="554403" y="2362199"/>
                  </a:moveTo>
                  <a:lnTo>
                    <a:pt x="614209" y="2362199"/>
                  </a:lnTo>
                  <a:lnTo>
                    <a:pt x="616880" y="2349499"/>
                  </a:lnTo>
                  <a:lnTo>
                    <a:pt x="550563" y="2349499"/>
                  </a:lnTo>
                  <a:lnTo>
                    <a:pt x="554403" y="2362199"/>
                  </a:lnTo>
                  <a:close/>
                </a:path>
                <a:path w="3322320" h="2451100">
                  <a:moveTo>
                    <a:pt x="470127" y="2362199"/>
                  </a:moveTo>
                  <a:lnTo>
                    <a:pt x="546656" y="2362199"/>
                  </a:lnTo>
                  <a:lnTo>
                    <a:pt x="546782" y="2349499"/>
                  </a:lnTo>
                  <a:lnTo>
                    <a:pt x="472752" y="2349499"/>
                  </a:lnTo>
                  <a:lnTo>
                    <a:pt x="470127" y="2362199"/>
                  </a:lnTo>
                  <a:close/>
                </a:path>
                <a:path w="3322320" h="2451100">
                  <a:moveTo>
                    <a:pt x="465483" y="2362199"/>
                  </a:moveTo>
                  <a:lnTo>
                    <a:pt x="470127" y="2362199"/>
                  </a:lnTo>
                  <a:lnTo>
                    <a:pt x="468500" y="2349499"/>
                  </a:lnTo>
                  <a:lnTo>
                    <a:pt x="466427" y="2349499"/>
                  </a:lnTo>
                  <a:lnTo>
                    <a:pt x="465300" y="2360009"/>
                  </a:lnTo>
                  <a:lnTo>
                    <a:pt x="465294" y="2361455"/>
                  </a:lnTo>
                  <a:lnTo>
                    <a:pt x="465483" y="2362199"/>
                  </a:lnTo>
                  <a:close/>
                </a:path>
                <a:path w="3322320" h="2451100">
                  <a:moveTo>
                    <a:pt x="439354" y="2362199"/>
                  </a:moveTo>
                  <a:lnTo>
                    <a:pt x="465065" y="2362199"/>
                  </a:lnTo>
                  <a:lnTo>
                    <a:pt x="465123" y="2360781"/>
                  </a:lnTo>
                  <a:lnTo>
                    <a:pt x="462255" y="2349499"/>
                  </a:lnTo>
                  <a:lnTo>
                    <a:pt x="439885" y="2349499"/>
                  </a:lnTo>
                  <a:lnTo>
                    <a:pt x="439354" y="2362199"/>
                  </a:lnTo>
                  <a:close/>
                </a:path>
                <a:path w="3322320" h="2451100">
                  <a:moveTo>
                    <a:pt x="435235" y="2362199"/>
                  </a:moveTo>
                  <a:lnTo>
                    <a:pt x="438344" y="2362199"/>
                  </a:lnTo>
                  <a:lnTo>
                    <a:pt x="439121" y="2349499"/>
                  </a:lnTo>
                  <a:lnTo>
                    <a:pt x="436856" y="2349499"/>
                  </a:lnTo>
                  <a:lnTo>
                    <a:pt x="435235" y="2362199"/>
                  </a:lnTo>
                  <a:close/>
                </a:path>
                <a:path w="3322320" h="2451100">
                  <a:moveTo>
                    <a:pt x="434986" y="2353226"/>
                  </a:moveTo>
                  <a:lnTo>
                    <a:pt x="435332" y="2351961"/>
                  </a:lnTo>
                  <a:lnTo>
                    <a:pt x="435421" y="2349499"/>
                  </a:lnTo>
                  <a:lnTo>
                    <a:pt x="434995" y="2349499"/>
                  </a:lnTo>
                  <a:lnTo>
                    <a:pt x="434986" y="2353226"/>
                  </a:lnTo>
                  <a:close/>
                </a:path>
                <a:path w="3322320" h="2451100">
                  <a:moveTo>
                    <a:pt x="426983" y="2362199"/>
                  </a:moveTo>
                  <a:lnTo>
                    <a:pt x="432531" y="2362199"/>
                  </a:lnTo>
                  <a:lnTo>
                    <a:pt x="434986" y="2353226"/>
                  </a:lnTo>
                  <a:lnTo>
                    <a:pt x="434995" y="2349499"/>
                  </a:lnTo>
                  <a:lnTo>
                    <a:pt x="431109" y="2349499"/>
                  </a:lnTo>
                  <a:lnTo>
                    <a:pt x="429443" y="2353893"/>
                  </a:lnTo>
                  <a:lnTo>
                    <a:pt x="426983" y="2362199"/>
                  </a:lnTo>
                  <a:close/>
                </a:path>
                <a:path w="3322320" h="2451100">
                  <a:moveTo>
                    <a:pt x="427123" y="2360009"/>
                  </a:moveTo>
                  <a:lnTo>
                    <a:pt x="429443" y="2353893"/>
                  </a:lnTo>
                  <a:lnTo>
                    <a:pt x="430743" y="2349499"/>
                  </a:lnTo>
                  <a:lnTo>
                    <a:pt x="427794" y="2349499"/>
                  </a:lnTo>
                  <a:lnTo>
                    <a:pt x="427123" y="2360009"/>
                  </a:lnTo>
                  <a:close/>
                </a:path>
                <a:path w="3322320" h="2451100">
                  <a:moveTo>
                    <a:pt x="424118" y="2352674"/>
                  </a:moveTo>
                  <a:lnTo>
                    <a:pt x="425465" y="2349499"/>
                  </a:lnTo>
                  <a:lnTo>
                    <a:pt x="424824" y="2349499"/>
                  </a:lnTo>
                  <a:lnTo>
                    <a:pt x="424118" y="2352674"/>
                  </a:lnTo>
                  <a:close/>
                </a:path>
                <a:path w="3322320" h="2451100">
                  <a:moveTo>
                    <a:pt x="408340" y="2349712"/>
                  </a:moveTo>
                  <a:lnTo>
                    <a:pt x="408540" y="2349499"/>
                  </a:lnTo>
                  <a:lnTo>
                    <a:pt x="408340" y="2349712"/>
                  </a:lnTo>
                  <a:close/>
                </a:path>
                <a:path w="3322320" h="2451100">
                  <a:moveTo>
                    <a:pt x="394821" y="2362199"/>
                  </a:moveTo>
                  <a:lnTo>
                    <a:pt x="396582" y="2362199"/>
                  </a:lnTo>
                  <a:lnTo>
                    <a:pt x="401234" y="2357258"/>
                  </a:lnTo>
                  <a:lnTo>
                    <a:pt x="402521" y="2349499"/>
                  </a:lnTo>
                  <a:lnTo>
                    <a:pt x="396309" y="2349499"/>
                  </a:lnTo>
                  <a:lnTo>
                    <a:pt x="396022" y="2349924"/>
                  </a:lnTo>
                  <a:lnTo>
                    <a:pt x="394821" y="2362199"/>
                  </a:lnTo>
                  <a:close/>
                </a:path>
                <a:path w="3322320" h="2451100">
                  <a:moveTo>
                    <a:pt x="396022" y="2349924"/>
                  </a:moveTo>
                  <a:lnTo>
                    <a:pt x="396309" y="2349499"/>
                  </a:lnTo>
                  <a:lnTo>
                    <a:pt x="396063" y="2349499"/>
                  </a:lnTo>
                  <a:lnTo>
                    <a:pt x="396022" y="2349924"/>
                  </a:lnTo>
                  <a:close/>
                </a:path>
                <a:path w="3322320" h="2451100">
                  <a:moveTo>
                    <a:pt x="382151" y="2362199"/>
                  </a:moveTo>
                  <a:lnTo>
                    <a:pt x="387719" y="2362199"/>
                  </a:lnTo>
                  <a:lnTo>
                    <a:pt x="396022" y="2349924"/>
                  </a:lnTo>
                  <a:lnTo>
                    <a:pt x="396063" y="2349499"/>
                  </a:lnTo>
                  <a:lnTo>
                    <a:pt x="388533" y="2349499"/>
                  </a:lnTo>
                  <a:lnTo>
                    <a:pt x="382151" y="2362199"/>
                  </a:lnTo>
                  <a:close/>
                </a:path>
                <a:path w="3322320" h="2451100">
                  <a:moveTo>
                    <a:pt x="376604" y="2362199"/>
                  </a:moveTo>
                  <a:lnTo>
                    <a:pt x="382151" y="2362199"/>
                  </a:lnTo>
                  <a:lnTo>
                    <a:pt x="385573" y="2349499"/>
                  </a:lnTo>
                  <a:lnTo>
                    <a:pt x="383899" y="2349499"/>
                  </a:lnTo>
                  <a:lnTo>
                    <a:pt x="378333" y="2356191"/>
                  </a:lnTo>
                  <a:lnTo>
                    <a:pt x="376604" y="2362199"/>
                  </a:lnTo>
                  <a:close/>
                </a:path>
                <a:path w="3322320" h="2451100">
                  <a:moveTo>
                    <a:pt x="378333" y="2356191"/>
                  </a:moveTo>
                  <a:lnTo>
                    <a:pt x="383899" y="2349499"/>
                  </a:lnTo>
                  <a:lnTo>
                    <a:pt x="380517" y="2349499"/>
                  </a:lnTo>
                  <a:lnTo>
                    <a:pt x="379953" y="2350560"/>
                  </a:lnTo>
                  <a:lnTo>
                    <a:pt x="378333" y="2356191"/>
                  </a:lnTo>
                  <a:close/>
                </a:path>
                <a:path w="3322320" h="2451100">
                  <a:moveTo>
                    <a:pt x="379953" y="2350560"/>
                  </a:moveTo>
                  <a:lnTo>
                    <a:pt x="380517" y="2349499"/>
                  </a:lnTo>
                  <a:lnTo>
                    <a:pt x="380258" y="2349499"/>
                  </a:lnTo>
                  <a:lnTo>
                    <a:pt x="379953" y="2350560"/>
                  </a:lnTo>
                  <a:close/>
                </a:path>
                <a:path w="3322320" h="2451100">
                  <a:moveTo>
                    <a:pt x="374188" y="2361174"/>
                  </a:moveTo>
                  <a:lnTo>
                    <a:pt x="374515" y="2360781"/>
                  </a:lnTo>
                  <a:lnTo>
                    <a:pt x="377536" y="2355103"/>
                  </a:lnTo>
                  <a:lnTo>
                    <a:pt x="378272" y="2349499"/>
                  </a:lnTo>
                  <a:lnTo>
                    <a:pt x="377348" y="2349499"/>
                  </a:lnTo>
                  <a:lnTo>
                    <a:pt x="374480" y="2358576"/>
                  </a:lnTo>
                  <a:lnTo>
                    <a:pt x="374188" y="2361174"/>
                  </a:lnTo>
                  <a:close/>
                </a:path>
                <a:path w="3322320" h="2451100">
                  <a:moveTo>
                    <a:pt x="369376" y="2362199"/>
                  </a:moveTo>
                  <a:lnTo>
                    <a:pt x="373335" y="2362199"/>
                  </a:lnTo>
                  <a:lnTo>
                    <a:pt x="374480" y="2358576"/>
                  </a:lnTo>
                  <a:lnTo>
                    <a:pt x="375501" y="2349499"/>
                  </a:lnTo>
                  <a:lnTo>
                    <a:pt x="369376" y="2362199"/>
                  </a:lnTo>
                  <a:close/>
                </a:path>
                <a:path w="3322320" h="2451100">
                  <a:moveTo>
                    <a:pt x="370672" y="2351915"/>
                  </a:moveTo>
                  <a:lnTo>
                    <a:pt x="374903" y="2349499"/>
                  </a:lnTo>
                  <a:lnTo>
                    <a:pt x="371635" y="2349499"/>
                  </a:lnTo>
                  <a:lnTo>
                    <a:pt x="370672" y="2351915"/>
                  </a:lnTo>
                  <a:close/>
                </a:path>
                <a:path w="3322320" h="2451100">
                  <a:moveTo>
                    <a:pt x="356237" y="2360157"/>
                  </a:moveTo>
                  <a:lnTo>
                    <a:pt x="370672" y="2351915"/>
                  </a:lnTo>
                  <a:lnTo>
                    <a:pt x="371635" y="2349499"/>
                  </a:lnTo>
                  <a:lnTo>
                    <a:pt x="366911" y="2349499"/>
                  </a:lnTo>
                  <a:lnTo>
                    <a:pt x="357234" y="2357714"/>
                  </a:lnTo>
                  <a:lnTo>
                    <a:pt x="356237" y="2360157"/>
                  </a:lnTo>
                  <a:close/>
                </a:path>
                <a:path w="3322320" h="2451100">
                  <a:moveTo>
                    <a:pt x="357234" y="2357714"/>
                  </a:moveTo>
                  <a:lnTo>
                    <a:pt x="366911" y="2349499"/>
                  </a:lnTo>
                  <a:lnTo>
                    <a:pt x="358285" y="2355137"/>
                  </a:lnTo>
                  <a:lnTo>
                    <a:pt x="357234" y="2357714"/>
                  </a:lnTo>
                  <a:close/>
                </a:path>
                <a:path w="3322320" h="2451100">
                  <a:moveTo>
                    <a:pt x="328436" y="2368325"/>
                  </a:moveTo>
                  <a:lnTo>
                    <a:pt x="359838" y="2351331"/>
                  </a:lnTo>
                  <a:lnTo>
                    <a:pt x="360585" y="2349499"/>
                  </a:lnTo>
                  <a:lnTo>
                    <a:pt x="357922" y="2349499"/>
                  </a:lnTo>
                  <a:lnTo>
                    <a:pt x="330191" y="2362199"/>
                  </a:lnTo>
                  <a:lnTo>
                    <a:pt x="331659" y="2362199"/>
                  </a:lnTo>
                  <a:lnTo>
                    <a:pt x="328436" y="2368325"/>
                  </a:lnTo>
                  <a:close/>
                </a:path>
                <a:path w="3322320" h="2451100">
                  <a:moveTo>
                    <a:pt x="400415" y="2362199"/>
                  </a:moveTo>
                  <a:lnTo>
                    <a:pt x="401651" y="2362199"/>
                  </a:lnTo>
                  <a:lnTo>
                    <a:pt x="408340" y="2349712"/>
                  </a:lnTo>
                  <a:lnTo>
                    <a:pt x="401234" y="2357258"/>
                  </a:lnTo>
                  <a:lnTo>
                    <a:pt x="400415" y="2362199"/>
                  </a:lnTo>
                  <a:close/>
                </a:path>
                <a:path w="3322320" h="2451100">
                  <a:moveTo>
                    <a:pt x="377217" y="2357533"/>
                  </a:moveTo>
                  <a:lnTo>
                    <a:pt x="378333" y="2356191"/>
                  </a:lnTo>
                  <a:lnTo>
                    <a:pt x="379953" y="2350560"/>
                  </a:lnTo>
                  <a:lnTo>
                    <a:pt x="377531" y="2355137"/>
                  </a:lnTo>
                  <a:lnTo>
                    <a:pt x="377217" y="2357533"/>
                  </a:lnTo>
                  <a:close/>
                </a:path>
                <a:path w="3322320" h="2451100">
                  <a:moveTo>
                    <a:pt x="324976" y="2374899"/>
                  </a:moveTo>
                  <a:lnTo>
                    <a:pt x="336124" y="2374899"/>
                  </a:lnTo>
                  <a:lnTo>
                    <a:pt x="338916" y="2368764"/>
                  </a:lnTo>
                  <a:lnTo>
                    <a:pt x="340788" y="2362199"/>
                  </a:lnTo>
                  <a:lnTo>
                    <a:pt x="347478" y="2362199"/>
                  </a:lnTo>
                  <a:lnTo>
                    <a:pt x="358285" y="2355137"/>
                  </a:lnTo>
                  <a:lnTo>
                    <a:pt x="359838" y="2351331"/>
                  </a:lnTo>
                  <a:lnTo>
                    <a:pt x="328436" y="2368325"/>
                  </a:lnTo>
                  <a:lnTo>
                    <a:pt x="324976" y="2374899"/>
                  </a:lnTo>
                  <a:close/>
                </a:path>
                <a:path w="3322320" h="2451100">
                  <a:moveTo>
                    <a:pt x="355404" y="2362199"/>
                  </a:moveTo>
                  <a:lnTo>
                    <a:pt x="366576" y="2362199"/>
                  </a:lnTo>
                  <a:lnTo>
                    <a:pt x="370672" y="2351915"/>
                  </a:lnTo>
                  <a:lnTo>
                    <a:pt x="356237" y="2360157"/>
                  </a:lnTo>
                  <a:lnTo>
                    <a:pt x="355404" y="2362199"/>
                  </a:lnTo>
                  <a:close/>
                </a:path>
                <a:path w="3322320" h="2451100">
                  <a:moveTo>
                    <a:pt x="434962" y="2362199"/>
                  </a:moveTo>
                  <a:lnTo>
                    <a:pt x="435332" y="2351961"/>
                  </a:lnTo>
                  <a:lnTo>
                    <a:pt x="434986" y="2353226"/>
                  </a:lnTo>
                  <a:lnTo>
                    <a:pt x="434962" y="2362199"/>
                  </a:lnTo>
                  <a:close/>
                </a:path>
                <a:path w="3322320" h="2451100">
                  <a:moveTo>
                    <a:pt x="420076" y="2362199"/>
                  </a:moveTo>
                  <a:lnTo>
                    <a:pt x="422000" y="2362199"/>
                  </a:lnTo>
                  <a:lnTo>
                    <a:pt x="424118" y="2352674"/>
                  </a:lnTo>
                  <a:lnTo>
                    <a:pt x="420076" y="2362199"/>
                  </a:lnTo>
                  <a:close/>
                </a:path>
                <a:path w="3322320" h="2451100">
                  <a:moveTo>
                    <a:pt x="374515" y="2360781"/>
                  </a:moveTo>
                  <a:lnTo>
                    <a:pt x="377217" y="2357533"/>
                  </a:lnTo>
                  <a:lnTo>
                    <a:pt x="377536" y="2355103"/>
                  </a:lnTo>
                  <a:lnTo>
                    <a:pt x="374515" y="2360781"/>
                  </a:lnTo>
                  <a:close/>
                </a:path>
                <a:path w="3322320" h="2451100">
                  <a:moveTo>
                    <a:pt x="374073" y="2362199"/>
                  </a:moveTo>
                  <a:lnTo>
                    <a:pt x="376604" y="2362199"/>
                  </a:lnTo>
                  <a:lnTo>
                    <a:pt x="377217" y="2357533"/>
                  </a:lnTo>
                  <a:lnTo>
                    <a:pt x="374515" y="2360781"/>
                  </a:lnTo>
                  <a:lnTo>
                    <a:pt x="374156" y="2361455"/>
                  </a:lnTo>
                  <a:lnTo>
                    <a:pt x="374073" y="2362199"/>
                  </a:lnTo>
                  <a:close/>
                </a:path>
                <a:path w="3322320" h="2451100">
                  <a:moveTo>
                    <a:pt x="351949" y="2362199"/>
                  </a:moveTo>
                  <a:lnTo>
                    <a:pt x="352660" y="2362199"/>
                  </a:lnTo>
                  <a:lnTo>
                    <a:pt x="356237" y="2360157"/>
                  </a:lnTo>
                  <a:lnTo>
                    <a:pt x="357234" y="2357714"/>
                  </a:lnTo>
                  <a:lnTo>
                    <a:pt x="351949" y="2362199"/>
                  </a:lnTo>
                  <a:close/>
                </a:path>
                <a:path w="3322320" h="2451100">
                  <a:moveTo>
                    <a:pt x="373335" y="2362199"/>
                  </a:moveTo>
                  <a:lnTo>
                    <a:pt x="374188" y="2361174"/>
                  </a:lnTo>
                  <a:lnTo>
                    <a:pt x="374480" y="2358576"/>
                  </a:lnTo>
                  <a:lnTo>
                    <a:pt x="373335" y="2362199"/>
                  </a:lnTo>
                  <a:close/>
                </a:path>
                <a:path w="3322320" h="2451100">
                  <a:moveTo>
                    <a:pt x="421994" y="2374899"/>
                  </a:moveTo>
                  <a:lnTo>
                    <a:pt x="427601" y="2374899"/>
                  </a:lnTo>
                  <a:lnTo>
                    <a:pt x="429375" y="2362199"/>
                  </a:lnTo>
                  <a:lnTo>
                    <a:pt x="426983" y="2362199"/>
                  </a:lnTo>
                  <a:lnTo>
                    <a:pt x="427123" y="2360009"/>
                  </a:lnTo>
                  <a:lnTo>
                    <a:pt x="426292" y="2362199"/>
                  </a:lnTo>
                  <a:lnTo>
                    <a:pt x="421994" y="2374899"/>
                  </a:lnTo>
                  <a:close/>
                </a:path>
                <a:path w="3322320" h="2451100">
                  <a:moveTo>
                    <a:pt x="465065" y="2362199"/>
                  </a:moveTo>
                  <a:lnTo>
                    <a:pt x="465483" y="2362199"/>
                  </a:lnTo>
                  <a:lnTo>
                    <a:pt x="465189" y="2361042"/>
                  </a:lnTo>
                  <a:lnTo>
                    <a:pt x="465065" y="2362199"/>
                  </a:lnTo>
                  <a:close/>
                </a:path>
                <a:path w="3322320" h="2451100">
                  <a:moveTo>
                    <a:pt x="373335" y="2362199"/>
                  </a:moveTo>
                  <a:lnTo>
                    <a:pt x="373760" y="2362199"/>
                  </a:lnTo>
                  <a:lnTo>
                    <a:pt x="374156" y="2361455"/>
                  </a:lnTo>
                  <a:lnTo>
                    <a:pt x="374188" y="2361174"/>
                  </a:lnTo>
                  <a:lnTo>
                    <a:pt x="373335" y="2362199"/>
                  </a:lnTo>
                  <a:close/>
                </a:path>
                <a:path w="3322320" h="2451100">
                  <a:moveTo>
                    <a:pt x="373760" y="2362199"/>
                  </a:moveTo>
                  <a:lnTo>
                    <a:pt x="374073" y="2362199"/>
                  </a:lnTo>
                  <a:lnTo>
                    <a:pt x="374156" y="2361455"/>
                  </a:lnTo>
                  <a:lnTo>
                    <a:pt x="373760" y="2362199"/>
                  </a:lnTo>
                  <a:close/>
                </a:path>
                <a:path w="3322320" h="2451100">
                  <a:moveTo>
                    <a:pt x="564714" y="2374899"/>
                  </a:moveTo>
                  <a:lnTo>
                    <a:pt x="581828" y="2374899"/>
                  </a:lnTo>
                  <a:lnTo>
                    <a:pt x="586213" y="2362199"/>
                  </a:lnTo>
                  <a:lnTo>
                    <a:pt x="560555" y="2362199"/>
                  </a:lnTo>
                  <a:lnTo>
                    <a:pt x="564714" y="2374899"/>
                  </a:lnTo>
                  <a:close/>
                </a:path>
                <a:path w="3322320" h="2451100">
                  <a:moveTo>
                    <a:pt x="557811" y="2374899"/>
                  </a:moveTo>
                  <a:lnTo>
                    <a:pt x="561345" y="2374899"/>
                  </a:lnTo>
                  <a:lnTo>
                    <a:pt x="560329" y="2362199"/>
                  </a:lnTo>
                  <a:lnTo>
                    <a:pt x="557213" y="2362199"/>
                  </a:lnTo>
                  <a:lnTo>
                    <a:pt x="557811" y="2374899"/>
                  </a:lnTo>
                  <a:close/>
                </a:path>
                <a:path w="3322320" h="2451100">
                  <a:moveTo>
                    <a:pt x="544191" y="2374899"/>
                  </a:moveTo>
                  <a:lnTo>
                    <a:pt x="556834" y="2374899"/>
                  </a:lnTo>
                  <a:lnTo>
                    <a:pt x="557200" y="2362199"/>
                  </a:lnTo>
                  <a:lnTo>
                    <a:pt x="543075" y="2362199"/>
                  </a:lnTo>
                  <a:lnTo>
                    <a:pt x="544191" y="2374899"/>
                  </a:lnTo>
                  <a:close/>
                </a:path>
                <a:path w="3322320" h="2451100">
                  <a:moveTo>
                    <a:pt x="536352" y="2374899"/>
                  </a:moveTo>
                  <a:lnTo>
                    <a:pt x="541813" y="2374899"/>
                  </a:lnTo>
                  <a:lnTo>
                    <a:pt x="542504" y="2362199"/>
                  </a:lnTo>
                  <a:lnTo>
                    <a:pt x="526220" y="2362199"/>
                  </a:lnTo>
                  <a:lnTo>
                    <a:pt x="536352" y="2374899"/>
                  </a:lnTo>
                  <a:close/>
                </a:path>
                <a:path w="3322320" h="2451100">
                  <a:moveTo>
                    <a:pt x="528226" y="2374899"/>
                  </a:moveTo>
                  <a:lnTo>
                    <a:pt x="525084" y="2362199"/>
                  </a:lnTo>
                  <a:lnTo>
                    <a:pt x="524008" y="2362199"/>
                  </a:lnTo>
                  <a:lnTo>
                    <a:pt x="528226" y="2374899"/>
                  </a:lnTo>
                  <a:close/>
                </a:path>
                <a:path w="3322320" h="2451100">
                  <a:moveTo>
                    <a:pt x="427601" y="2374899"/>
                  </a:moveTo>
                  <a:lnTo>
                    <a:pt x="524074" y="2374899"/>
                  </a:lnTo>
                  <a:lnTo>
                    <a:pt x="523629" y="2362199"/>
                  </a:lnTo>
                  <a:lnTo>
                    <a:pt x="430099" y="2362199"/>
                  </a:lnTo>
                  <a:lnTo>
                    <a:pt x="427601" y="2374899"/>
                  </a:lnTo>
                  <a:close/>
                </a:path>
                <a:path w="3322320" h="2451100">
                  <a:moveTo>
                    <a:pt x="405936" y="2374899"/>
                  </a:moveTo>
                  <a:lnTo>
                    <a:pt x="421994" y="2374899"/>
                  </a:lnTo>
                  <a:lnTo>
                    <a:pt x="422731" y="2362199"/>
                  </a:lnTo>
                  <a:lnTo>
                    <a:pt x="409065" y="2362199"/>
                  </a:lnTo>
                  <a:lnTo>
                    <a:pt x="405936" y="2374899"/>
                  </a:lnTo>
                  <a:close/>
                </a:path>
                <a:path w="3322320" h="2451100">
                  <a:moveTo>
                    <a:pt x="392350" y="2374899"/>
                  </a:moveTo>
                  <a:lnTo>
                    <a:pt x="405863" y="2374899"/>
                  </a:lnTo>
                  <a:lnTo>
                    <a:pt x="405776" y="2362199"/>
                  </a:lnTo>
                  <a:lnTo>
                    <a:pt x="396053" y="2362199"/>
                  </a:lnTo>
                  <a:lnTo>
                    <a:pt x="392350" y="2374899"/>
                  </a:lnTo>
                  <a:close/>
                </a:path>
                <a:path w="3322320" h="2451100">
                  <a:moveTo>
                    <a:pt x="392180" y="2368182"/>
                  </a:moveTo>
                  <a:lnTo>
                    <a:pt x="394509" y="2362199"/>
                  </a:lnTo>
                  <a:lnTo>
                    <a:pt x="392030" y="2362199"/>
                  </a:lnTo>
                  <a:lnTo>
                    <a:pt x="392180" y="2368182"/>
                  </a:lnTo>
                  <a:close/>
                </a:path>
                <a:path w="3322320" h="2451100">
                  <a:moveTo>
                    <a:pt x="379467" y="2374899"/>
                  </a:moveTo>
                  <a:lnTo>
                    <a:pt x="385427" y="2374899"/>
                  </a:lnTo>
                  <a:lnTo>
                    <a:pt x="385845" y="2362199"/>
                  </a:lnTo>
                  <a:lnTo>
                    <a:pt x="384689" y="2362199"/>
                  </a:lnTo>
                  <a:lnTo>
                    <a:pt x="379467" y="2374899"/>
                  </a:lnTo>
                  <a:close/>
                </a:path>
                <a:path w="3322320" h="2451100">
                  <a:moveTo>
                    <a:pt x="382558" y="2363783"/>
                  </a:moveTo>
                  <a:lnTo>
                    <a:pt x="384351" y="2362199"/>
                  </a:lnTo>
                  <a:lnTo>
                    <a:pt x="383633" y="2362199"/>
                  </a:lnTo>
                  <a:lnTo>
                    <a:pt x="382558" y="2363783"/>
                  </a:lnTo>
                  <a:close/>
                </a:path>
                <a:path w="3322320" h="2451100">
                  <a:moveTo>
                    <a:pt x="374459" y="2370937"/>
                  </a:moveTo>
                  <a:lnTo>
                    <a:pt x="382558" y="2363783"/>
                  </a:lnTo>
                  <a:lnTo>
                    <a:pt x="383633" y="2362199"/>
                  </a:lnTo>
                  <a:lnTo>
                    <a:pt x="378856" y="2362199"/>
                  </a:lnTo>
                  <a:lnTo>
                    <a:pt x="374459" y="2370937"/>
                  </a:lnTo>
                  <a:close/>
                </a:path>
                <a:path w="3322320" h="2451100">
                  <a:moveTo>
                    <a:pt x="371556" y="2373501"/>
                  </a:moveTo>
                  <a:lnTo>
                    <a:pt x="374459" y="2370937"/>
                  </a:lnTo>
                  <a:lnTo>
                    <a:pt x="378856" y="2362199"/>
                  </a:lnTo>
                  <a:lnTo>
                    <a:pt x="375421" y="2362199"/>
                  </a:lnTo>
                  <a:lnTo>
                    <a:pt x="372488" y="2365406"/>
                  </a:lnTo>
                  <a:lnTo>
                    <a:pt x="371556" y="2373501"/>
                  </a:lnTo>
                  <a:close/>
                </a:path>
                <a:path w="3322320" h="2451100">
                  <a:moveTo>
                    <a:pt x="372506" y="2365252"/>
                  </a:moveTo>
                  <a:lnTo>
                    <a:pt x="375136" y="2362199"/>
                  </a:lnTo>
                  <a:lnTo>
                    <a:pt x="373196" y="2362199"/>
                  </a:lnTo>
                  <a:lnTo>
                    <a:pt x="372813" y="2362585"/>
                  </a:lnTo>
                  <a:lnTo>
                    <a:pt x="372506" y="2365252"/>
                  </a:lnTo>
                  <a:close/>
                </a:path>
                <a:path w="3322320" h="2451100">
                  <a:moveTo>
                    <a:pt x="372813" y="2362585"/>
                  </a:moveTo>
                  <a:lnTo>
                    <a:pt x="373196" y="2362199"/>
                  </a:lnTo>
                  <a:lnTo>
                    <a:pt x="372857" y="2362199"/>
                  </a:lnTo>
                  <a:lnTo>
                    <a:pt x="372813" y="2362585"/>
                  </a:lnTo>
                  <a:close/>
                </a:path>
                <a:path w="3322320" h="2451100">
                  <a:moveTo>
                    <a:pt x="368991" y="2366425"/>
                  </a:moveTo>
                  <a:lnTo>
                    <a:pt x="372813" y="2362585"/>
                  </a:lnTo>
                  <a:lnTo>
                    <a:pt x="372857" y="2362199"/>
                  </a:lnTo>
                  <a:lnTo>
                    <a:pt x="369608" y="2362199"/>
                  </a:lnTo>
                  <a:lnTo>
                    <a:pt x="368991" y="2366425"/>
                  </a:lnTo>
                  <a:close/>
                </a:path>
                <a:path w="3322320" h="2451100">
                  <a:moveTo>
                    <a:pt x="353285" y="2374899"/>
                  </a:moveTo>
                  <a:lnTo>
                    <a:pt x="360559" y="2374899"/>
                  </a:lnTo>
                  <a:lnTo>
                    <a:pt x="362577" y="2372872"/>
                  </a:lnTo>
                  <a:lnTo>
                    <a:pt x="364871" y="2362199"/>
                  </a:lnTo>
                  <a:lnTo>
                    <a:pt x="356846" y="2362199"/>
                  </a:lnTo>
                  <a:lnTo>
                    <a:pt x="354690" y="2367753"/>
                  </a:lnTo>
                  <a:lnTo>
                    <a:pt x="353285" y="2374899"/>
                  </a:lnTo>
                  <a:close/>
                </a:path>
                <a:path w="3322320" h="2451100">
                  <a:moveTo>
                    <a:pt x="349126" y="2374899"/>
                  </a:moveTo>
                  <a:lnTo>
                    <a:pt x="351916" y="2374899"/>
                  </a:lnTo>
                  <a:lnTo>
                    <a:pt x="354690" y="2367753"/>
                  </a:lnTo>
                  <a:lnTo>
                    <a:pt x="355783" y="2362199"/>
                  </a:lnTo>
                  <a:lnTo>
                    <a:pt x="354582" y="2363426"/>
                  </a:lnTo>
                  <a:lnTo>
                    <a:pt x="349126" y="2374899"/>
                  </a:lnTo>
                  <a:close/>
                </a:path>
                <a:path w="3322320" h="2451100">
                  <a:moveTo>
                    <a:pt x="342728" y="2374899"/>
                  </a:moveTo>
                  <a:lnTo>
                    <a:pt x="343346" y="2374899"/>
                  </a:lnTo>
                  <a:lnTo>
                    <a:pt x="354582" y="2363426"/>
                  </a:lnTo>
                  <a:lnTo>
                    <a:pt x="355165" y="2362199"/>
                  </a:lnTo>
                  <a:lnTo>
                    <a:pt x="348348" y="2362199"/>
                  </a:lnTo>
                  <a:lnTo>
                    <a:pt x="342728" y="2374899"/>
                  </a:lnTo>
                  <a:close/>
                </a:path>
                <a:path w="3322320" h="2451100">
                  <a:moveTo>
                    <a:pt x="337167" y="2374899"/>
                  </a:moveTo>
                  <a:lnTo>
                    <a:pt x="338336" y="2374899"/>
                  </a:lnTo>
                  <a:lnTo>
                    <a:pt x="345027" y="2362199"/>
                  </a:lnTo>
                  <a:lnTo>
                    <a:pt x="341904" y="2362199"/>
                  </a:lnTo>
                  <a:lnTo>
                    <a:pt x="338916" y="2368764"/>
                  </a:lnTo>
                  <a:lnTo>
                    <a:pt x="337167" y="2374899"/>
                  </a:lnTo>
                  <a:close/>
                </a:path>
                <a:path w="3322320" h="2451100">
                  <a:moveTo>
                    <a:pt x="312381" y="2377013"/>
                  </a:moveTo>
                  <a:lnTo>
                    <a:pt x="328436" y="2368325"/>
                  </a:lnTo>
                  <a:lnTo>
                    <a:pt x="331659" y="2362199"/>
                  </a:lnTo>
                  <a:lnTo>
                    <a:pt x="306579" y="2374899"/>
                  </a:lnTo>
                  <a:lnTo>
                    <a:pt x="312937" y="2374899"/>
                  </a:lnTo>
                  <a:lnTo>
                    <a:pt x="312381" y="2377013"/>
                  </a:lnTo>
                  <a:close/>
                </a:path>
                <a:path w="3322320" h="2451100">
                  <a:moveTo>
                    <a:pt x="302460" y="2374899"/>
                  </a:moveTo>
                  <a:lnTo>
                    <a:pt x="306579" y="2374899"/>
                  </a:lnTo>
                  <a:lnTo>
                    <a:pt x="331659" y="2362199"/>
                  </a:lnTo>
                  <a:lnTo>
                    <a:pt x="330191" y="2362199"/>
                  </a:lnTo>
                  <a:lnTo>
                    <a:pt x="302460" y="2374899"/>
                  </a:lnTo>
                  <a:close/>
                </a:path>
                <a:path w="3322320" h="2451100">
                  <a:moveTo>
                    <a:pt x="235804" y="2374899"/>
                  </a:moveTo>
                  <a:lnTo>
                    <a:pt x="237731" y="2374899"/>
                  </a:lnTo>
                  <a:lnTo>
                    <a:pt x="243611" y="2362199"/>
                  </a:lnTo>
                  <a:lnTo>
                    <a:pt x="232363" y="2362199"/>
                  </a:lnTo>
                  <a:lnTo>
                    <a:pt x="235804" y="2374899"/>
                  </a:lnTo>
                  <a:close/>
                </a:path>
                <a:path w="3322320" h="2451100">
                  <a:moveTo>
                    <a:pt x="372465" y="2374899"/>
                  </a:moveTo>
                  <a:lnTo>
                    <a:pt x="375010" y="2374899"/>
                  </a:lnTo>
                  <a:lnTo>
                    <a:pt x="382558" y="2363783"/>
                  </a:lnTo>
                  <a:lnTo>
                    <a:pt x="374459" y="2370937"/>
                  </a:lnTo>
                  <a:lnTo>
                    <a:pt x="372465" y="2374899"/>
                  </a:lnTo>
                  <a:close/>
                </a:path>
                <a:path w="3322320" h="2451100">
                  <a:moveTo>
                    <a:pt x="370523" y="2367553"/>
                  </a:moveTo>
                  <a:lnTo>
                    <a:pt x="372488" y="2365406"/>
                  </a:lnTo>
                  <a:lnTo>
                    <a:pt x="372506" y="2365252"/>
                  </a:lnTo>
                  <a:lnTo>
                    <a:pt x="370523" y="2367553"/>
                  </a:lnTo>
                  <a:close/>
                </a:path>
                <a:path w="3322320" h="2451100">
                  <a:moveTo>
                    <a:pt x="362141" y="2374899"/>
                  </a:moveTo>
                  <a:lnTo>
                    <a:pt x="363802" y="2374899"/>
                  </a:lnTo>
                  <a:lnTo>
                    <a:pt x="368505" y="2369759"/>
                  </a:lnTo>
                  <a:lnTo>
                    <a:pt x="368991" y="2366425"/>
                  </a:lnTo>
                  <a:lnTo>
                    <a:pt x="362577" y="2372872"/>
                  </a:lnTo>
                  <a:lnTo>
                    <a:pt x="362141" y="2374899"/>
                  </a:lnTo>
                  <a:close/>
                </a:path>
                <a:path w="3322320" h="2451100">
                  <a:moveTo>
                    <a:pt x="368481" y="2369923"/>
                  </a:moveTo>
                  <a:lnTo>
                    <a:pt x="370523" y="2367553"/>
                  </a:lnTo>
                  <a:lnTo>
                    <a:pt x="368505" y="2369759"/>
                  </a:lnTo>
                  <a:lnTo>
                    <a:pt x="368481" y="2369923"/>
                  </a:lnTo>
                  <a:close/>
                </a:path>
                <a:path w="3322320" h="2451100">
                  <a:moveTo>
                    <a:pt x="389566" y="2374899"/>
                  </a:moveTo>
                  <a:lnTo>
                    <a:pt x="392350" y="2374899"/>
                  </a:lnTo>
                  <a:lnTo>
                    <a:pt x="392180" y="2368182"/>
                  </a:lnTo>
                  <a:lnTo>
                    <a:pt x="389566" y="2374899"/>
                  </a:lnTo>
                  <a:close/>
                </a:path>
                <a:path w="3322320" h="2451100">
                  <a:moveTo>
                    <a:pt x="336124" y="2374899"/>
                  </a:moveTo>
                  <a:lnTo>
                    <a:pt x="337167" y="2374899"/>
                  </a:lnTo>
                  <a:lnTo>
                    <a:pt x="338916" y="2368764"/>
                  </a:lnTo>
                  <a:lnTo>
                    <a:pt x="336124" y="2374899"/>
                  </a:lnTo>
                  <a:close/>
                </a:path>
                <a:path w="3322320" h="2451100">
                  <a:moveTo>
                    <a:pt x="363752" y="2381895"/>
                  </a:moveTo>
                  <a:lnTo>
                    <a:pt x="366127" y="2374899"/>
                  </a:lnTo>
                  <a:lnTo>
                    <a:pt x="367755" y="2374899"/>
                  </a:lnTo>
                  <a:lnTo>
                    <a:pt x="368481" y="2369923"/>
                  </a:lnTo>
                  <a:lnTo>
                    <a:pt x="364144" y="2374957"/>
                  </a:lnTo>
                  <a:lnTo>
                    <a:pt x="363752" y="2381895"/>
                  </a:lnTo>
                  <a:close/>
                </a:path>
                <a:path w="3322320" h="2451100">
                  <a:moveTo>
                    <a:pt x="369974" y="2374899"/>
                  </a:moveTo>
                  <a:lnTo>
                    <a:pt x="371395" y="2374899"/>
                  </a:lnTo>
                  <a:lnTo>
                    <a:pt x="371556" y="2373501"/>
                  </a:lnTo>
                  <a:lnTo>
                    <a:pt x="369974" y="2374899"/>
                  </a:lnTo>
                  <a:close/>
                </a:path>
                <a:path w="3322320" h="2451100">
                  <a:moveTo>
                    <a:pt x="560515" y="2387599"/>
                  </a:moveTo>
                  <a:lnTo>
                    <a:pt x="561903" y="2374899"/>
                  </a:lnTo>
                  <a:lnTo>
                    <a:pt x="556436" y="2374899"/>
                  </a:lnTo>
                  <a:lnTo>
                    <a:pt x="556515" y="2376815"/>
                  </a:lnTo>
                  <a:lnTo>
                    <a:pt x="560515" y="2387599"/>
                  </a:lnTo>
                  <a:close/>
                </a:path>
                <a:path w="3322320" h="2451100">
                  <a:moveTo>
                    <a:pt x="556515" y="2376815"/>
                  </a:moveTo>
                  <a:lnTo>
                    <a:pt x="556436" y="2374899"/>
                  </a:lnTo>
                  <a:lnTo>
                    <a:pt x="555804" y="2374899"/>
                  </a:lnTo>
                  <a:lnTo>
                    <a:pt x="556515" y="2376815"/>
                  </a:lnTo>
                  <a:close/>
                </a:path>
                <a:path w="3322320" h="2451100">
                  <a:moveTo>
                    <a:pt x="553027" y="2387599"/>
                  </a:moveTo>
                  <a:lnTo>
                    <a:pt x="556960" y="2387599"/>
                  </a:lnTo>
                  <a:lnTo>
                    <a:pt x="556515" y="2376815"/>
                  </a:lnTo>
                  <a:lnTo>
                    <a:pt x="555804" y="2374899"/>
                  </a:lnTo>
                  <a:lnTo>
                    <a:pt x="552675" y="2374899"/>
                  </a:lnTo>
                  <a:lnTo>
                    <a:pt x="553027" y="2387599"/>
                  </a:lnTo>
                  <a:close/>
                </a:path>
                <a:path w="3322320" h="2451100">
                  <a:moveTo>
                    <a:pt x="548217" y="2387599"/>
                  </a:moveTo>
                  <a:lnTo>
                    <a:pt x="551586" y="2387599"/>
                  </a:lnTo>
                  <a:lnTo>
                    <a:pt x="551054" y="2374899"/>
                  </a:lnTo>
                  <a:lnTo>
                    <a:pt x="543235" y="2374899"/>
                  </a:lnTo>
                  <a:lnTo>
                    <a:pt x="548217" y="2387599"/>
                  </a:lnTo>
                  <a:close/>
                </a:path>
                <a:path w="3322320" h="2451100">
                  <a:moveTo>
                    <a:pt x="539494" y="2387599"/>
                  </a:moveTo>
                  <a:lnTo>
                    <a:pt x="540258" y="2387599"/>
                  </a:lnTo>
                  <a:lnTo>
                    <a:pt x="542298" y="2374899"/>
                  </a:lnTo>
                  <a:lnTo>
                    <a:pt x="537494" y="2374899"/>
                  </a:lnTo>
                  <a:lnTo>
                    <a:pt x="539494" y="2387599"/>
                  </a:lnTo>
                  <a:close/>
                </a:path>
                <a:path w="3322320" h="2451100">
                  <a:moveTo>
                    <a:pt x="535873" y="2387599"/>
                  </a:moveTo>
                  <a:lnTo>
                    <a:pt x="536803" y="2387599"/>
                  </a:lnTo>
                  <a:lnTo>
                    <a:pt x="536803" y="2374899"/>
                  </a:lnTo>
                  <a:lnTo>
                    <a:pt x="534804" y="2374899"/>
                  </a:lnTo>
                  <a:lnTo>
                    <a:pt x="535873" y="2387599"/>
                  </a:lnTo>
                  <a:close/>
                </a:path>
                <a:path w="3322320" h="2451100">
                  <a:moveTo>
                    <a:pt x="534478" y="2387599"/>
                  </a:moveTo>
                  <a:lnTo>
                    <a:pt x="534917" y="2387599"/>
                  </a:lnTo>
                  <a:lnTo>
                    <a:pt x="533369" y="2374899"/>
                  </a:lnTo>
                  <a:lnTo>
                    <a:pt x="531535" y="2374899"/>
                  </a:lnTo>
                  <a:lnTo>
                    <a:pt x="534478" y="2387599"/>
                  </a:lnTo>
                  <a:close/>
                </a:path>
                <a:path w="3322320" h="2451100">
                  <a:moveTo>
                    <a:pt x="522712" y="2387599"/>
                  </a:moveTo>
                  <a:lnTo>
                    <a:pt x="523828" y="2387599"/>
                  </a:lnTo>
                  <a:lnTo>
                    <a:pt x="524719" y="2374899"/>
                  </a:lnTo>
                  <a:lnTo>
                    <a:pt x="522712" y="2387599"/>
                  </a:lnTo>
                  <a:close/>
                </a:path>
                <a:path w="3322320" h="2451100">
                  <a:moveTo>
                    <a:pt x="520121" y="2387599"/>
                  </a:moveTo>
                  <a:lnTo>
                    <a:pt x="522712" y="2387599"/>
                  </a:lnTo>
                  <a:lnTo>
                    <a:pt x="521762" y="2374899"/>
                  </a:lnTo>
                  <a:lnTo>
                    <a:pt x="518155" y="2374899"/>
                  </a:lnTo>
                  <a:lnTo>
                    <a:pt x="518862" y="2383620"/>
                  </a:lnTo>
                  <a:lnTo>
                    <a:pt x="520121" y="2387599"/>
                  </a:lnTo>
                  <a:close/>
                </a:path>
                <a:path w="3322320" h="2451100">
                  <a:moveTo>
                    <a:pt x="517203" y="2378380"/>
                  </a:moveTo>
                  <a:lnTo>
                    <a:pt x="517198" y="2374899"/>
                  </a:lnTo>
                  <a:lnTo>
                    <a:pt x="516102" y="2374899"/>
                  </a:lnTo>
                  <a:lnTo>
                    <a:pt x="517203" y="2378380"/>
                  </a:lnTo>
                  <a:close/>
                </a:path>
                <a:path w="3322320" h="2451100">
                  <a:moveTo>
                    <a:pt x="494350" y="2387599"/>
                  </a:moveTo>
                  <a:lnTo>
                    <a:pt x="515610" y="2387599"/>
                  </a:lnTo>
                  <a:lnTo>
                    <a:pt x="516102" y="2374899"/>
                  </a:lnTo>
                  <a:lnTo>
                    <a:pt x="493194" y="2374899"/>
                  </a:lnTo>
                  <a:lnTo>
                    <a:pt x="494350" y="2387599"/>
                  </a:lnTo>
                  <a:close/>
                </a:path>
                <a:path w="3322320" h="2451100">
                  <a:moveTo>
                    <a:pt x="366492" y="2387599"/>
                  </a:moveTo>
                  <a:lnTo>
                    <a:pt x="488823" y="2387599"/>
                  </a:lnTo>
                  <a:lnTo>
                    <a:pt x="489009" y="2374899"/>
                  </a:lnTo>
                  <a:lnTo>
                    <a:pt x="374804" y="2374899"/>
                  </a:lnTo>
                  <a:lnTo>
                    <a:pt x="366492" y="2387599"/>
                  </a:lnTo>
                  <a:close/>
                </a:path>
                <a:path w="3322320" h="2451100">
                  <a:moveTo>
                    <a:pt x="365376" y="2387599"/>
                  </a:moveTo>
                  <a:lnTo>
                    <a:pt x="366492" y="2387599"/>
                  </a:lnTo>
                  <a:lnTo>
                    <a:pt x="368399" y="2374899"/>
                  </a:lnTo>
                  <a:lnTo>
                    <a:pt x="365376" y="2387599"/>
                  </a:lnTo>
                  <a:close/>
                </a:path>
                <a:path w="3322320" h="2451100">
                  <a:moveTo>
                    <a:pt x="364144" y="2374957"/>
                  </a:moveTo>
                  <a:close/>
                </a:path>
                <a:path w="3322320" h="2451100">
                  <a:moveTo>
                    <a:pt x="361179" y="2378398"/>
                  </a:moveTo>
                  <a:lnTo>
                    <a:pt x="364144" y="2374957"/>
                  </a:lnTo>
                  <a:lnTo>
                    <a:pt x="361504" y="2374899"/>
                  </a:lnTo>
                  <a:lnTo>
                    <a:pt x="361179" y="2378398"/>
                  </a:lnTo>
                  <a:close/>
                </a:path>
                <a:path w="3322320" h="2451100">
                  <a:moveTo>
                    <a:pt x="353251" y="2387599"/>
                  </a:moveTo>
                  <a:lnTo>
                    <a:pt x="361181" y="2378380"/>
                  </a:lnTo>
                  <a:lnTo>
                    <a:pt x="361504" y="2374899"/>
                  </a:lnTo>
                  <a:lnTo>
                    <a:pt x="355331" y="2374899"/>
                  </a:lnTo>
                  <a:lnTo>
                    <a:pt x="353251" y="2387599"/>
                  </a:lnTo>
                  <a:close/>
                </a:path>
                <a:path w="3322320" h="2451100">
                  <a:moveTo>
                    <a:pt x="348940" y="2387599"/>
                  </a:moveTo>
                  <a:lnTo>
                    <a:pt x="353251" y="2387599"/>
                  </a:lnTo>
                  <a:lnTo>
                    <a:pt x="355331" y="2374899"/>
                  </a:lnTo>
                  <a:lnTo>
                    <a:pt x="354554" y="2374899"/>
                  </a:lnTo>
                  <a:lnTo>
                    <a:pt x="348940" y="2387599"/>
                  </a:lnTo>
                  <a:close/>
                </a:path>
                <a:path w="3322320" h="2451100">
                  <a:moveTo>
                    <a:pt x="344509" y="2387599"/>
                  </a:moveTo>
                  <a:lnTo>
                    <a:pt x="352109" y="2374899"/>
                  </a:lnTo>
                  <a:lnTo>
                    <a:pt x="344269" y="2385951"/>
                  </a:lnTo>
                  <a:lnTo>
                    <a:pt x="344509" y="2387599"/>
                  </a:lnTo>
                  <a:close/>
                </a:path>
                <a:path w="3322320" h="2451100">
                  <a:moveTo>
                    <a:pt x="336064" y="2387599"/>
                  </a:moveTo>
                  <a:lnTo>
                    <a:pt x="343100" y="2387599"/>
                  </a:lnTo>
                  <a:lnTo>
                    <a:pt x="344269" y="2385951"/>
                  </a:lnTo>
                  <a:lnTo>
                    <a:pt x="342664" y="2374899"/>
                  </a:lnTo>
                  <a:lnTo>
                    <a:pt x="341530" y="2374899"/>
                  </a:lnTo>
                  <a:lnTo>
                    <a:pt x="336064" y="2387599"/>
                  </a:lnTo>
                  <a:close/>
                </a:path>
                <a:path w="3322320" h="2451100">
                  <a:moveTo>
                    <a:pt x="309596" y="2387599"/>
                  </a:moveTo>
                  <a:lnTo>
                    <a:pt x="335599" y="2387599"/>
                  </a:lnTo>
                  <a:lnTo>
                    <a:pt x="336689" y="2374899"/>
                  </a:lnTo>
                  <a:lnTo>
                    <a:pt x="316287" y="2374899"/>
                  </a:lnTo>
                  <a:lnTo>
                    <a:pt x="312381" y="2377013"/>
                  </a:lnTo>
                  <a:lnTo>
                    <a:pt x="309596" y="2387599"/>
                  </a:lnTo>
                  <a:close/>
                </a:path>
                <a:path w="3322320" h="2451100">
                  <a:moveTo>
                    <a:pt x="284035" y="2392353"/>
                  </a:moveTo>
                  <a:lnTo>
                    <a:pt x="312381" y="2377013"/>
                  </a:lnTo>
                  <a:lnTo>
                    <a:pt x="312937" y="2374899"/>
                  </a:lnTo>
                  <a:lnTo>
                    <a:pt x="237937" y="2374899"/>
                  </a:lnTo>
                  <a:lnTo>
                    <a:pt x="225792" y="2387599"/>
                  </a:lnTo>
                  <a:lnTo>
                    <a:pt x="287259" y="2387599"/>
                  </a:lnTo>
                  <a:lnTo>
                    <a:pt x="284753" y="2390875"/>
                  </a:lnTo>
                  <a:lnTo>
                    <a:pt x="284035" y="2392353"/>
                  </a:lnTo>
                  <a:close/>
                </a:path>
                <a:path w="3322320" h="2451100">
                  <a:moveTo>
                    <a:pt x="517218" y="2387599"/>
                  </a:moveTo>
                  <a:lnTo>
                    <a:pt x="519184" y="2387599"/>
                  </a:lnTo>
                  <a:lnTo>
                    <a:pt x="518862" y="2383620"/>
                  </a:lnTo>
                  <a:lnTo>
                    <a:pt x="517203" y="2378380"/>
                  </a:lnTo>
                  <a:lnTo>
                    <a:pt x="517218" y="2387599"/>
                  </a:lnTo>
                  <a:close/>
                </a:path>
                <a:path w="3322320" h="2451100">
                  <a:moveTo>
                    <a:pt x="353251" y="2387599"/>
                  </a:moveTo>
                  <a:lnTo>
                    <a:pt x="360327" y="2387599"/>
                  </a:lnTo>
                  <a:lnTo>
                    <a:pt x="361179" y="2378398"/>
                  </a:lnTo>
                  <a:lnTo>
                    <a:pt x="353251" y="2387599"/>
                  </a:lnTo>
                  <a:close/>
                </a:path>
                <a:path w="3322320" h="2451100">
                  <a:moveTo>
                    <a:pt x="361815" y="2387599"/>
                  </a:moveTo>
                  <a:lnTo>
                    <a:pt x="363430" y="2387599"/>
                  </a:lnTo>
                  <a:lnTo>
                    <a:pt x="363752" y="2381895"/>
                  </a:lnTo>
                  <a:lnTo>
                    <a:pt x="361815" y="2387599"/>
                  </a:lnTo>
                  <a:close/>
                </a:path>
                <a:path w="3322320" h="2451100">
                  <a:moveTo>
                    <a:pt x="492211" y="2400299"/>
                  </a:moveTo>
                  <a:lnTo>
                    <a:pt x="512262" y="2400299"/>
                  </a:lnTo>
                  <a:lnTo>
                    <a:pt x="512620" y="2387599"/>
                  </a:lnTo>
                  <a:lnTo>
                    <a:pt x="493566" y="2387599"/>
                  </a:lnTo>
                  <a:lnTo>
                    <a:pt x="492211" y="2400299"/>
                  </a:lnTo>
                  <a:close/>
                </a:path>
                <a:path w="3322320" h="2451100">
                  <a:moveTo>
                    <a:pt x="488311" y="2400299"/>
                  </a:moveTo>
                  <a:lnTo>
                    <a:pt x="492211" y="2400299"/>
                  </a:lnTo>
                  <a:lnTo>
                    <a:pt x="491965" y="2387599"/>
                  </a:lnTo>
                  <a:lnTo>
                    <a:pt x="488710" y="2387599"/>
                  </a:lnTo>
                  <a:lnTo>
                    <a:pt x="488311" y="2400299"/>
                  </a:lnTo>
                  <a:close/>
                </a:path>
                <a:path w="3322320" h="2451100">
                  <a:moveTo>
                    <a:pt x="488311" y="2400299"/>
                  </a:moveTo>
                  <a:lnTo>
                    <a:pt x="488710" y="2387599"/>
                  </a:lnTo>
                  <a:lnTo>
                    <a:pt x="487029" y="2387599"/>
                  </a:lnTo>
                  <a:lnTo>
                    <a:pt x="486078" y="2393843"/>
                  </a:lnTo>
                  <a:lnTo>
                    <a:pt x="488311" y="2400299"/>
                  </a:lnTo>
                  <a:close/>
                </a:path>
                <a:path w="3322320" h="2451100">
                  <a:moveTo>
                    <a:pt x="486078" y="2393843"/>
                  </a:moveTo>
                  <a:lnTo>
                    <a:pt x="487029" y="2387599"/>
                  </a:lnTo>
                  <a:lnTo>
                    <a:pt x="483920" y="2387599"/>
                  </a:lnTo>
                  <a:lnTo>
                    <a:pt x="486078" y="2393843"/>
                  </a:lnTo>
                  <a:close/>
                </a:path>
                <a:path w="3322320" h="2451100">
                  <a:moveTo>
                    <a:pt x="483400" y="2388611"/>
                  </a:moveTo>
                  <a:lnTo>
                    <a:pt x="483667" y="2387599"/>
                  </a:lnTo>
                  <a:lnTo>
                    <a:pt x="483355" y="2387599"/>
                  </a:lnTo>
                  <a:lnTo>
                    <a:pt x="483400" y="2388611"/>
                  </a:lnTo>
                  <a:close/>
                </a:path>
                <a:path w="3322320" h="2451100">
                  <a:moveTo>
                    <a:pt x="473859" y="2400299"/>
                  </a:moveTo>
                  <a:lnTo>
                    <a:pt x="477430" y="2400299"/>
                  </a:lnTo>
                  <a:lnTo>
                    <a:pt x="479070" y="2387599"/>
                  </a:lnTo>
                  <a:lnTo>
                    <a:pt x="472253" y="2387599"/>
                  </a:lnTo>
                  <a:lnTo>
                    <a:pt x="473859" y="2400299"/>
                  </a:lnTo>
                  <a:close/>
                </a:path>
                <a:path w="3322320" h="2451100">
                  <a:moveTo>
                    <a:pt x="456767" y="2400299"/>
                  </a:moveTo>
                  <a:lnTo>
                    <a:pt x="468108" y="2400299"/>
                  </a:lnTo>
                  <a:lnTo>
                    <a:pt x="472253" y="2387599"/>
                  </a:lnTo>
                  <a:lnTo>
                    <a:pt x="457518" y="2387599"/>
                  </a:lnTo>
                  <a:lnTo>
                    <a:pt x="456767" y="2400299"/>
                  </a:lnTo>
                  <a:close/>
                </a:path>
                <a:path w="3322320" h="2451100">
                  <a:moveTo>
                    <a:pt x="442423" y="2400299"/>
                  </a:moveTo>
                  <a:lnTo>
                    <a:pt x="443752" y="2400299"/>
                  </a:lnTo>
                  <a:lnTo>
                    <a:pt x="445293" y="2387599"/>
                  </a:lnTo>
                  <a:lnTo>
                    <a:pt x="442423" y="2400299"/>
                  </a:lnTo>
                  <a:close/>
                </a:path>
                <a:path w="3322320" h="2451100">
                  <a:moveTo>
                    <a:pt x="330251" y="2400299"/>
                  </a:moveTo>
                  <a:lnTo>
                    <a:pt x="441214" y="2400299"/>
                  </a:lnTo>
                  <a:lnTo>
                    <a:pt x="442822" y="2387599"/>
                  </a:lnTo>
                  <a:lnTo>
                    <a:pt x="334250" y="2387599"/>
                  </a:lnTo>
                  <a:lnTo>
                    <a:pt x="330251" y="2400299"/>
                  </a:lnTo>
                  <a:close/>
                </a:path>
                <a:path w="3322320" h="2451100">
                  <a:moveTo>
                    <a:pt x="296715" y="2400299"/>
                  </a:moveTo>
                  <a:lnTo>
                    <a:pt x="330251" y="2400299"/>
                  </a:lnTo>
                  <a:lnTo>
                    <a:pt x="330703" y="2387599"/>
                  </a:lnTo>
                  <a:lnTo>
                    <a:pt x="301922" y="2387599"/>
                  </a:lnTo>
                  <a:lnTo>
                    <a:pt x="296715" y="2400299"/>
                  </a:lnTo>
                  <a:close/>
                </a:path>
                <a:path w="3322320" h="2451100">
                  <a:moveTo>
                    <a:pt x="297406" y="2387777"/>
                  </a:moveTo>
                  <a:lnTo>
                    <a:pt x="297504" y="2387599"/>
                  </a:lnTo>
                  <a:lnTo>
                    <a:pt x="297406" y="2387777"/>
                  </a:lnTo>
                  <a:close/>
                </a:path>
                <a:path w="3322320" h="2451100">
                  <a:moveTo>
                    <a:pt x="280177" y="2400299"/>
                  </a:moveTo>
                  <a:lnTo>
                    <a:pt x="290462" y="2400299"/>
                  </a:lnTo>
                  <a:lnTo>
                    <a:pt x="293079" y="2387599"/>
                  </a:lnTo>
                  <a:lnTo>
                    <a:pt x="292819" y="2387599"/>
                  </a:lnTo>
                  <a:lnTo>
                    <a:pt x="284035" y="2392353"/>
                  </a:lnTo>
                  <a:lnTo>
                    <a:pt x="280177" y="2400299"/>
                  </a:lnTo>
                  <a:close/>
                </a:path>
                <a:path w="3322320" h="2451100">
                  <a:moveTo>
                    <a:pt x="284753" y="2390875"/>
                  </a:moveTo>
                  <a:lnTo>
                    <a:pt x="287259" y="2387599"/>
                  </a:lnTo>
                  <a:lnTo>
                    <a:pt x="286343" y="2387599"/>
                  </a:lnTo>
                  <a:lnTo>
                    <a:pt x="284753" y="2390875"/>
                  </a:lnTo>
                  <a:close/>
                </a:path>
                <a:path w="3322320" h="2451100">
                  <a:moveTo>
                    <a:pt x="228941" y="2422169"/>
                  </a:moveTo>
                  <a:lnTo>
                    <a:pt x="283328" y="2392736"/>
                  </a:lnTo>
                  <a:lnTo>
                    <a:pt x="284753" y="2390875"/>
                  </a:lnTo>
                  <a:lnTo>
                    <a:pt x="286343" y="2387599"/>
                  </a:lnTo>
                  <a:lnTo>
                    <a:pt x="282576" y="2387599"/>
                  </a:lnTo>
                  <a:lnTo>
                    <a:pt x="235804" y="2412999"/>
                  </a:lnTo>
                  <a:lnTo>
                    <a:pt x="236861" y="2412999"/>
                  </a:lnTo>
                  <a:lnTo>
                    <a:pt x="228941" y="2422169"/>
                  </a:lnTo>
                  <a:close/>
                </a:path>
                <a:path w="3322320" h="2451100">
                  <a:moveTo>
                    <a:pt x="196008" y="2412999"/>
                  </a:moveTo>
                  <a:lnTo>
                    <a:pt x="235804" y="2412999"/>
                  </a:lnTo>
                  <a:lnTo>
                    <a:pt x="282576" y="2387599"/>
                  </a:lnTo>
                  <a:lnTo>
                    <a:pt x="225161" y="2387599"/>
                  </a:lnTo>
                  <a:lnTo>
                    <a:pt x="215819" y="2397928"/>
                  </a:lnTo>
                  <a:lnTo>
                    <a:pt x="215295" y="2400299"/>
                  </a:lnTo>
                  <a:lnTo>
                    <a:pt x="198925" y="2400299"/>
                  </a:lnTo>
                  <a:lnTo>
                    <a:pt x="196008" y="2412999"/>
                  </a:lnTo>
                  <a:close/>
                </a:path>
                <a:path w="3322320" h="2451100">
                  <a:moveTo>
                    <a:pt x="213216" y="2400299"/>
                  </a:moveTo>
                  <a:lnTo>
                    <a:pt x="213674" y="2400299"/>
                  </a:lnTo>
                  <a:lnTo>
                    <a:pt x="215819" y="2397928"/>
                  </a:lnTo>
                  <a:lnTo>
                    <a:pt x="218100" y="2387599"/>
                  </a:lnTo>
                  <a:lnTo>
                    <a:pt x="213216" y="2400299"/>
                  </a:lnTo>
                  <a:close/>
                </a:path>
                <a:path w="3322320" h="2451100">
                  <a:moveTo>
                    <a:pt x="290462" y="2400299"/>
                  </a:moveTo>
                  <a:lnTo>
                    <a:pt x="296715" y="2400299"/>
                  </a:lnTo>
                  <a:lnTo>
                    <a:pt x="297406" y="2387777"/>
                  </a:lnTo>
                  <a:lnTo>
                    <a:pt x="290462" y="2400299"/>
                  </a:lnTo>
                  <a:close/>
                </a:path>
                <a:path w="3322320" h="2451100">
                  <a:moveTo>
                    <a:pt x="480312" y="2400299"/>
                  </a:moveTo>
                  <a:lnTo>
                    <a:pt x="483920" y="2400299"/>
                  </a:lnTo>
                  <a:lnTo>
                    <a:pt x="483400" y="2388611"/>
                  </a:lnTo>
                  <a:lnTo>
                    <a:pt x="480312" y="2400299"/>
                  </a:lnTo>
                  <a:close/>
                </a:path>
                <a:path w="3322320" h="2451100">
                  <a:moveTo>
                    <a:pt x="283328" y="2392736"/>
                  </a:moveTo>
                  <a:lnTo>
                    <a:pt x="284035" y="2392353"/>
                  </a:lnTo>
                  <a:lnTo>
                    <a:pt x="284753" y="2390875"/>
                  </a:lnTo>
                  <a:lnTo>
                    <a:pt x="283328" y="2392736"/>
                  </a:lnTo>
                  <a:close/>
                </a:path>
                <a:path w="3322320" h="2451100">
                  <a:moveTo>
                    <a:pt x="225892" y="2425699"/>
                  </a:moveTo>
                  <a:lnTo>
                    <a:pt x="258386" y="2425699"/>
                  </a:lnTo>
                  <a:lnTo>
                    <a:pt x="271780" y="2412999"/>
                  </a:lnTo>
                  <a:lnTo>
                    <a:pt x="373149" y="2412999"/>
                  </a:lnTo>
                  <a:lnTo>
                    <a:pt x="375694" y="2400299"/>
                  </a:lnTo>
                  <a:lnTo>
                    <a:pt x="277540" y="2400299"/>
                  </a:lnTo>
                  <a:lnTo>
                    <a:pt x="283328" y="2392736"/>
                  </a:lnTo>
                  <a:lnTo>
                    <a:pt x="228941" y="2422169"/>
                  </a:lnTo>
                  <a:lnTo>
                    <a:pt x="225892" y="2425699"/>
                  </a:lnTo>
                  <a:close/>
                </a:path>
                <a:path w="3322320" h="2451100">
                  <a:moveTo>
                    <a:pt x="485096" y="2400299"/>
                  </a:moveTo>
                  <a:lnTo>
                    <a:pt x="488311" y="2400299"/>
                  </a:lnTo>
                  <a:lnTo>
                    <a:pt x="486078" y="2393843"/>
                  </a:lnTo>
                  <a:lnTo>
                    <a:pt x="485096" y="2400299"/>
                  </a:lnTo>
                  <a:close/>
                </a:path>
                <a:path w="3322320" h="2451100">
                  <a:moveTo>
                    <a:pt x="457258" y="2412999"/>
                  </a:moveTo>
                  <a:lnTo>
                    <a:pt x="457843" y="2412999"/>
                  </a:lnTo>
                  <a:lnTo>
                    <a:pt x="463504" y="2400299"/>
                  </a:lnTo>
                  <a:lnTo>
                    <a:pt x="457637" y="2400299"/>
                  </a:lnTo>
                  <a:lnTo>
                    <a:pt x="457258" y="2412999"/>
                  </a:lnTo>
                  <a:close/>
                </a:path>
                <a:path w="3322320" h="2451100">
                  <a:moveTo>
                    <a:pt x="451870" y="2412999"/>
                  </a:moveTo>
                  <a:lnTo>
                    <a:pt x="456979" y="2400299"/>
                  </a:lnTo>
                  <a:lnTo>
                    <a:pt x="454707" y="2400299"/>
                  </a:lnTo>
                  <a:lnTo>
                    <a:pt x="451870" y="2412999"/>
                  </a:lnTo>
                  <a:close/>
                </a:path>
                <a:path w="3322320" h="2451100">
                  <a:moveTo>
                    <a:pt x="437161" y="2412999"/>
                  </a:moveTo>
                  <a:lnTo>
                    <a:pt x="439739" y="2412999"/>
                  </a:lnTo>
                  <a:lnTo>
                    <a:pt x="439002" y="2400299"/>
                  </a:lnTo>
                  <a:lnTo>
                    <a:pt x="437161" y="2412999"/>
                  </a:lnTo>
                  <a:close/>
                </a:path>
                <a:path w="3322320" h="2451100">
                  <a:moveTo>
                    <a:pt x="427329" y="2412999"/>
                  </a:moveTo>
                  <a:lnTo>
                    <a:pt x="434856" y="2412999"/>
                  </a:lnTo>
                  <a:lnTo>
                    <a:pt x="436497" y="2400299"/>
                  </a:lnTo>
                  <a:lnTo>
                    <a:pt x="427116" y="2400299"/>
                  </a:lnTo>
                  <a:lnTo>
                    <a:pt x="427329" y="2412999"/>
                  </a:lnTo>
                  <a:close/>
                </a:path>
                <a:path w="3322320" h="2451100">
                  <a:moveTo>
                    <a:pt x="418805" y="2412999"/>
                  </a:moveTo>
                  <a:lnTo>
                    <a:pt x="421017" y="2412999"/>
                  </a:lnTo>
                  <a:lnTo>
                    <a:pt x="424379" y="2400299"/>
                  </a:lnTo>
                  <a:lnTo>
                    <a:pt x="419755" y="2400299"/>
                  </a:lnTo>
                  <a:lnTo>
                    <a:pt x="418805" y="2412999"/>
                  </a:lnTo>
                  <a:close/>
                </a:path>
                <a:path w="3322320" h="2451100">
                  <a:moveTo>
                    <a:pt x="391479" y="2412999"/>
                  </a:moveTo>
                  <a:lnTo>
                    <a:pt x="418101" y="2412999"/>
                  </a:lnTo>
                  <a:lnTo>
                    <a:pt x="419443" y="2400299"/>
                  </a:lnTo>
                  <a:lnTo>
                    <a:pt x="391665" y="2400299"/>
                  </a:lnTo>
                  <a:lnTo>
                    <a:pt x="390020" y="2403212"/>
                  </a:lnTo>
                  <a:lnTo>
                    <a:pt x="391479" y="2412999"/>
                  </a:lnTo>
                  <a:close/>
                </a:path>
                <a:path w="3322320" h="2451100">
                  <a:moveTo>
                    <a:pt x="387726" y="2407273"/>
                  </a:moveTo>
                  <a:lnTo>
                    <a:pt x="390020" y="2403212"/>
                  </a:lnTo>
                  <a:lnTo>
                    <a:pt x="389586" y="2400299"/>
                  </a:lnTo>
                  <a:lnTo>
                    <a:pt x="388855" y="2401547"/>
                  </a:lnTo>
                  <a:lnTo>
                    <a:pt x="387726" y="2407273"/>
                  </a:lnTo>
                  <a:close/>
                </a:path>
                <a:path w="3322320" h="2451100">
                  <a:moveTo>
                    <a:pt x="374332" y="2412999"/>
                  </a:moveTo>
                  <a:lnTo>
                    <a:pt x="382145" y="2412999"/>
                  </a:lnTo>
                  <a:lnTo>
                    <a:pt x="388855" y="2401547"/>
                  </a:lnTo>
                  <a:lnTo>
                    <a:pt x="389101" y="2400299"/>
                  </a:lnTo>
                  <a:lnTo>
                    <a:pt x="382291" y="2400299"/>
                  </a:lnTo>
                  <a:lnTo>
                    <a:pt x="374332" y="2412999"/>
                  </a:lnTo>
                  <a:close/>
                </a:path>
                <a:path w="3322320" h="2451100">
                  <a:moveTo>
                    <a:pt x="384490" y="2412999"/>
                  </a:moveTo>
                  <a:lnTo>
                    <a:pt x="386596" y="2412999"/>
                  </a:lnTo>
                  <a:lnTo>
                    <a:pt x="387726" y="2407273"/>
                  </a:lnTo>
                  <a:lnTo>
                    <a:pt x="384490" y="2412999"/>
                  </a:lnTo>
                  <a:close/>
                </a:path>
                <a:path w="3322320" h="2451100">
                  <a:moveTo>
                    <a:pt x="436723" y="2425699"/>
                  </a:moveTo>
                  <a:lnTo>
                    <a:pt x="440151" y="2412999"/>
                  </a:lnTo>
                  <a:lnTo>
                    <a:pt x="436477" y="2412999"/>
                  </a:lnTo>
                  <a:lnTo>
                    <a:pt x="436723" y="2425699"/>
                  </a:lnTo>
                  <a:close/>
                </a:path>
                <a:path w="3322320" h="2451100">
                  <a:moveTo>
                    <a:pt x="430484" y="2425699"/>
                  </a:moveTo>
                  <a:lnTo>
                    <a:pt x="431986" y="2412999"/>
                  </a:lnTo>
                  <a:lnTo>
                    <a:pt x="426950" y="2412999"/>
                  </a:lnTo>
                  <a:lnTo>
                    <a:pt x="430484" y="2425699"/>
                  </a:lnTo>
                  <a:close/>
                </a:path>
                <a:path w="3322320" h="2451100">
                  <a:moveTo>
                    <a:pt x="403704" y="2425699"/>
                  </a:moveTo>
                  <a:lnTo>
                    <a:pt x="407338" y="2412999"/>
                  </a:lnTo>
                  <a:lnTo>
                    <a:pt x="404634" y="2412999"/>
                  </a:lnTo>
                  <a:lnTo>
                    <a:pt x="403704" y="2425699"/>
                  </a:lnTo>
                  <a:close/>
                </a:path>
                <a:path w="3322320" h="2451100">
                  <a:moveTo>
                    <a:pt x="400349" y="2425699"/>
                  </a:moveTo>
                  <a:lnTo>
                    <a:pt x="403983" y="2412999"/>
                  </a:lnTo>
                  <a:lnTo>
                    <a:pt x="397963" y="2412999"/>
                  </a:lnTo>
                  <a:lnTo>
                    <a:pt x="400349" y="2425699"/>
                  </a:lnTo>
                  <a:close/>
                </a:path>
                <a:path w="3322320" h="2451100">
                  <a:moveTo>
                    <a:pt x="392702" y="2425699"/>
                  </a:moveTo>
                  <a:lnTo>
                    <a:pt x="395120" y="2425699"/>
                  </a:lnTo>
                  <a:lnTo>
                    <a:pt x="397963" y="2412999"/>
                  </a:lnTo>
                  <a:lnTo>
                    <a:pt x="392954" y="2412999"/>
                  </a:lnTo>
                  <a:lnTo>
                    <a:pt x="392702" y="2425699"/>
                  </a:lnTo>
                  <a:close/>
                </a:path>
                <a:path w="3322320" h="2451100">
                  <a:moveTo>
                    <a:pt x="385990" y="2424010"/>
                  </a:moveTo>
                  <a:lnTo>
                    <a:pt x="392084" y="2412999"/>
                  </a:lnTo>
                  <a:lnTo>
                    <a:pt x="387148" y="2412999"/>
                  </a:lnTo>
                  <a:lnTo>
                    <a:pt x="385990" y="2424010"/>
                  </a:lnTo>
                  <a:close/>
                </a:path>
                <a:path w="3322320" h="2451100">
                  <a:moveTo>
                    <a:pt x="369547" y="2425699"/>
                  </a:moveTo>
                  <a:lnTo>
                    <a:pt x="371201" y="2425699"/>
                  </a:lnTo>
                  <a:lnTo>
                    <a:pt x="376903" y="2412999"/>
                  </a:lnTo>
                  <a:lnTo>
                    <a:pt x="370538" y="2412999"/>
                  </a:lnTo>
                  <a:lnTo>
                    <a:pt x="369547" y="2425699"/>
                  </a:lnTo>
                  <a:close/>
                </a:path>
                <a:path w="3322320" h="2451100">
                  <a:moveTo>
                    <a:pt x="345033" y="2425699"/>
                  </a:moveTo>
                  <a:lnTo>
                    <a:pt x="354520" y="2425699"/>
                  </a:lnTo>
                  <a:lnTo>
                    <a:pt x="356062" y="2412999"/>
                  </a:lnTo>
                  <a:lnTo>
                    <a:pt x="350129" y="2412999"/>
                  </a:lnTo>
                  <a:lnTo>
                    <a:pt x="345033" y="2425699"/>
                  </a:lnTo>
                  <a:close/>
                </a:path>
                <a:path w="3322320" h="2451100">
                  <a:moveTo>
                    <a:pt x="278204" y="2425699"/>
                  </a:moveTo>
                  <a:lnTo>
                    <a:pt x="338324" y="2425699"/>
                  </a:lnTo>
                  <a:lnTo>
                    <a:pt x="342991" y="2412999"/>
                  </a:lnTo>
                  <a:lnTo>
                    <a:pt x="279985" y="2412999"/>
                  </a:lnTo>
                  <a:lnTo>
                    <a:pt x="278204" y="2425699"/>
                  </a:lnTo>
                  <a:close/>
                </a:path>
                <a:path w="3322320" h="2451100">
                  <a:moveTo>
                    <a:pt x="271687" y="2425699"/>
                  </a:moveTo>
                  <a:lnTo>
                    <a:pt x="272371" y="2425699"/>
                  </a:lnTo>
                  <a:lnTo>
                    <a:pt x="279985" y="2412999"/>
                  </a:lnTo>
                  <a:lnTo>
                    <a:pt x="271780" y="2412999"/>
                  </a:lnTo>
                  <a:lnTo>
                    <a:pt x="271687" y="2425699"/>
                  </a:lnTo>
                  <a:close/>
                </a:path>
                <a:path w="3322320" h="2451100">
                  <a:moveTo>
                    <a:pt x="258386" y="2425699"/>
                  </a:moveTo>
                  <a:lnTo>
                    <a:pt x="271687" y="2425699"/>
                  </a:lnTo>
                  <a:lnTo>
                    <a:pt x="271780" y="2412999"/>
                  </a:lnTo>
                  <a:lnTo>
                    <a:pt x="258386" y="2425699"/>
                  </a:lnTo>
                  <a:close/>
                </a:path>
                <a:path w="3322320" h="2451100">
                  <a:moveTo>
                    <a:pt x="183113" y="2425699"/>
                  </a:moveTo>
                  <a:lnTo>
                    <a:pt x="222417" y="2425699"/>
                  </a:lnTo>
                  <a:lnTo>
                    <a:pt x="228941" y="2422169"/>
                  </a:lnTo>
                  <a:lnTo>
                    <a:pt x="236861" y="2412999"/>
                  </a:lnTo>
                  <a:lnTo>
                    <a:pt x="192554" y="2412999"/>
                  </a:lnTo>
                  <a:lnTo>
                    <a:pt x="183113" y="2425699"/>
                  </a:lnTo>
                  <a:close/>
                </a:path>
                <a:path w="3322320" h="2451100">
                  <a:moveTo>
                    <a:pt x="385055" y="2425699"/>
                  </a:moveTo>
                  <a:lnTo>
                    <a:pt x="385812" y="2425699"/>
                  </a:lnTo>
                  <a:lnTo>
                    <a:pt x="385990" y="2424010"/>
                  </a:lnTo>
                  <a:lnTo>
                    <a:pt x="385055" y="2425699"/>
                  </a:lnTo>
                  <a:close/>
                </a:path>
                <a:path w="3322320" h="2451100">
                  <a:moveTo>
                    <a:pt x="369603" y="2438399"/>
                  </a:moveTo>
                  <a:lnTo>
                    <a:pt x="374352" y="2425699"/>
                  </a:lnTo>
                  <a:lnTo>
                    <a:pt x="368225" y="2425699"/>
                  </a:lnTo>
                  <a:lnTo>
                    <a:pt x="369603" y="2438399"/>
                  </a:lnTo>
                  <a:close/>
                </a:path>
                <a:path w="3322320" h="2451100">
                  <a:moveTo>
                    <a:pt x="338350" y="2438399"/>
                  </a:moveTo>
                  <a:lnTo>
                    <a:pt x="343962" y="2425699"/>
                  </a:lnTo>
                  <a:lnTo>
                    <a:pt x="342446" y="2425699"/>
                  </a:lnTo>
                  <a:lnTo>
                    <a:pt x="338350" y="2438399"/>
                  </a:lnTo>
                  <a:close/>
                </a:path>
                <a:path w="3322320" h="2451100">
                  <a:moveTo>
                    <a:pt x="332992" y="2438399"/>
                  </a:moveTo>
                  <a:lnTo>
                    <a:pt x="338292" y="2425699"/>
                  </a:lnTo>
                  <a:lnTo>
                    <a:pt x="333646" y="2425699"/>
                  </a:lnTo>
                  <a:lnTo>
                    <a:pt x="332992" y="2438399"/>
                  </a:lnTo>
                  <a:close/>
                </a:path>
                <a:path w="3322320" h="2451100">
                  <a:moveTo>
                    <a:pt x="330328" y="2434549"/>
                  </a:moveTo>
                  <a:lnTo>
                    <a:pt x="333646" y="2425699"/>
                  </a:lnTo>
                  <a:lnTo>
                    <a:pt x="330862" y="2425699"/>
                  </a:lnTo>
                  <a:lnTo>
                    <a:pt x="330328" y="2434549"/>
                  </a:lnTo>
                  <a:close/>
                </a:path>
                <a:path w="3322320" h="2451100">
                  <a:moveTo>
                    <a:pt x="314054" y="2438399"/>
                  </a:moveTo>
                  <a:lnTo>
                    <a:pt x="324763" y="2438399"/>
                  </a:lnTo>
                  <a:lnTo>
                    <a:pt x="330862" y="2425699"/>
                  </a:lnTo>
                  <a:lnTo>
                    <a:pt x="316574" y="2425699"/>
                  </a:lnTo>
                  <a:lnTo>
                    <a:pt x="314054" y="2438399"/>
                  </a:lnTo>
                  <a:close/>
                </a:path>
                <a:path w="3322320" h="2451100">
                  <a:moveTo>
                    <a:pt x="262891" y="2438399"/>
                  </a:moveTo>
                  <a:lnTo>
                    <a:pt x="299270" y="2438399"/>
                  </a:lnTo>
                  <a:lnTo>
                    <a:pt x="312167" y="2425699"/>
                  </a:lnTo>
                  <a:lnTo>
                    <a:pt x="268257" y="2425699"/>
                  </a:lnTo>
                  <a:lnTo>
                    <a:pt x="262891" y="2438399"/>
                  </a:lnTo>
                  <a:close/>
                </a:path>
                <a:path w="3322320" h="2451100">
                  <a:moveTo>
                    <a:pt x="257242" y="2438399"/>
                  </a:moveTo>
                  <a:lnTo>
                    <a:pt x="263223" y="2425699"/>
                  </a:lnTo>
                  <a:lnTo>
                    <a:pt x="259768" y="2425699"/>
                  </a:lnTo>
                  <a:lnTo>
                    <a:pt x="257242" y="2438399"/>
                  </a:lnTo>
                  <a:close/>
                </a:path>
                <a:path w="3322320" h="2451100">
                  <a:moveTo>
                    <a:pt x="244937" y="2435594"/>
                  </a:moveTo>
                  <a:lnTo>
                    <a:pt x="246992" y="2425699"/>
                  </a:lnTo>
                  <a:lnTo>
                    <a:pt x="246102" y="2425699"/>
                  </a:lnTo>
                  <a:lnTo>
                    <a:pt x="244937" y="2435594"/>
                  </a:lnTo>
                  <a:close/>
                </a:path>
                <a:path w="3322320" h="2451100">
                  <a:moveTo>
                    <a:pt x="241285" y="2438399"/>
                  </a:moveTo>
                  <a:lnTo>
                    <a:pt x="244355" y="2438399"/>
                  </a:lnTo>
                  <a:lnTo>
                    <a:pt x="244649" y="2436980"/>
                  </a:lnTo>
                  <a:lnTo>
                    <a:pt x="244986" y="2425699"/>
                  </a:lnTo>
                  <a:lnTo>
                    <a:pt x="244527" y="2425699"/>
                  </a:lnTo>
                  <a:lnTo>
                    <a:pt x="241285" y="2438399"/>
                  </a:lnTo>
                  <a:close/>
                </a:path>
                <a:path w="3322320" h="2451100">
                  <a:moveTo>
                    <a:pt x="237850" y="2438399"/>
                  </a:moveTo>
                  <a:lnTo>
                    <a:pt x="241285" y="2438399"/>
                  </a:lnTo>
                  <a:lnTo>
                    <a:pt x="244527" y="2425699"/>
                  </a:lnTo>
                  <a:lnTo>
                    <a:pt x="237850" y="2438399"/>
                  </a:lnTo>
                  <a:close/>
                </a:path>
                <a:path w="3322320" h="2451100">
                  <a:moveTo>
                    <a:pt x="213794" y="2438399"/>
                  </a:moveTo>
                  <a:lnTo>
                    <a:pt x="237850" y="2438399"/>
                  </a:lnTo>
                  <a:lnTo>
                    <a:pt x="244527" y="2425699"/>
                  </a:lnTo>
                  <a:lnTo>
                    <a:pt x="224902" y="2425699"/>
                  </a:lnTo>
                  <a:lnTo>
                    <a:pt x="218349" y="2430397"/>
                  </a:lnTo>
                  <a:lnTo>
                    <a:pt x="213794" y="2438399"/>
                  </a:lnTo>
                  <a:close/>
                </a:path>
                <a:path w="3322320" h="2451100">
                  <a:moveTo>
                    <a:pt x="219966" y="2427554"/>
                  </a:moveTo>
                  <a:lnTo>
                    <a:pt x="222410" y="2425699"/>
                  </a:lnTo>
                  <a:lnTo>
                    <a:pt x="221022" y="2425699"/>
                  </a:lnTo>
                  <a:lnTo>
                    <a:pt x="219966" y="2427554"/>
                  </a:lnTo>
                  <a:close/>
                </a:path>
                <a:path w="3322320" h="2451100">
                  <a:moveTo>
                    <a:pt x="213743" y="2432277"/>
                  </a:moveTo>
                  <a:lnTo>
                    <a:pt x="219966" y="2427554"/>
                  </a:lnTo>
                  <a:lnTo>
                    <a:pt x="221022" y="2425699"/>
                  </a:lnTo>
                  <a:lnTo>
                    <a:pt x="215088" y="2425699"/>
                  </a:lnTo>
                  <a:lnTo>
                    <a:pt x="213743" y="2432277"/>
                  </a:lnTo>
                  <a:close/>
                </a:path>
                <a:path w="3322320" h="2451100">
                  <a:moveTo>
                    <a:pt x="201277" y="2438399"/>
                  </a:moveTo>
                  <a:lnTo>
                    <a:pt x="205675" y="2438399"/>
                  </a:lnTo>
                  <a:lnTo>
                    <a:pt x="213743" y="2432277"/>
                  </a:lnTo>
                  <a:lnTo>
                    <a:pt x="215088" y="2425699"/>
                  </a:lnTo>
                  <a:lnTo>
                    <a:pt x="206618" y="2425699"/>
                  </a:lnTo>
                  <a:lnTo>
                    <a:pt x="203387" y="2428817"/>
                  </a:lnTo>
                  <a:lnTo>
                    <a:pt x="201277" y="2438399"/>
                  </a:lnTo>
                  <a:close/>
                </a:path>
                <a:path w="3322320" h="2451100">
                  <a:moveTo>
                    <a:pt x="203387" y="2428817"/>
                  </a:moveTo>
                  <a:lnTo>
                    <a:pt x="206618" y="2425699"/>
                  </a:lnTo>
                  <a:lnTo>
                    <a:pt x="204074" y="2425699"/>
                  </a:lnTo>
                  <a:lnTo>
                    <a:pt x="203387" y="2428817"/>
                  </a:lnTo>
                  <a:close/>
                </a:path>
                <a:path w="3322320" h="2451100">
                  <a:moveTo>
                    <a:pt x="197844" y="2434167"/>
                  </a:moveTo>
                  <a:lnTo>
                    <a:pt x="203387" y="2428817"/>
                  </a:lnTo>
                  <a:lnTo>
                    <a:pt x="204074" y="2425699"/>
                  </a:lnTo>
                  <a:lnTo>
                    <a:pt x="201888" y="2425699"/>
                  </a:lnTo>
                  <a:lnTo>
                    <a:pt x="197844" y="2434167"/>
                  </a:lnTo>
                  <a:close/>
                </a:path>
                <a:path w="3322320" h="2451100">
                  <a:moveTo>
                    <a:pt x="196493" y="2435470"/>
                  </a:moveTo>
                  <a:lnTo>
                    <a:pt x="197844" y="2434167"/>
                  </a:lnTo>
                  <a:lnTo>
                    <a:pt x="201888" y="2425699"/>
                  </a:lnTo>
                  <a:lnTo>
                    <a:pt x="200950" y="2425699"/>
                  </a:lnTo>
                  <a:lnTo>
                    <a:pt x="197550" y="2431002"/>
                  </a:lnTo>
                  <a:lnTo>
                    <a:pt x="197225" y="2432277"/>
                  </a:lnTo>
                  <a:lnTo>
                    <a:pt x="196493" y="2435470"/>
                  </a:lnTo>
                  <a:close/>
                </a:path>
                <a:path w="3322320" h="2451100">
                  <a:moveTo>
                    <a:pt x="197550" y="2431002"/>
                  </a:moveTo>
                  <a:lnTo>
                    <a:pt x="200950" y="2425699"/>
                  </a:lnTo>
                  <a:lnTo>
                    <a:pt x="198912" y="2425699"/>
                  </a:lnTo>
                  <a:lnTo>
                    <a:pt x="197550" y="2431002"/>
                  </a:lnTo>
                  <a:close/>
                </a:path>
                <a:path w="3322320" h="2451100">
                  <a:moveTo>
                    <a:pt x="197499" y="2431081"/>
                  </a:moveTo>
                  <a:lnTo>
                    <a:pt x="198912" y="2425699"/>
                  </a:lnTo>
                  <a:lnTo>
                    <a:pt x="198732" y="2425699"/>
                  </a:lnTo>
                  <a:lnTo>
                    <a:pt x="197499" y="2431081"/>
                  </a:lnTo>
                  <a:close/>
                </a:path>
                <a:path w="3322320" h="2451100">
                  <a:moveTo>
                    <a:pt x="192806" y="2438399"/>
                  </a:moveTo>
                  <a:lnTo>
                    <a:pt x="197499" y="2431081"/>
                  </a:lnTo>
                  <a:lnTo>
                    <a:pt x="198732" y="2425699"/>
                  </a:lnTo>
                  <a:lnTo>
                    <a:pt x="195005" y="2425699"/>
                  </a:lnTo>
                  <a:lnTo>
                    <a:pt x="192806" y="2438399"/>
                  </a:lnTo>
                  <a:close/>
                </a:path>
                <a:path w="3322320" h="2451100">
                  <a:moveTo>
                    <a:pt x="169281" y="2438399"/>
                  </a:moveTo>
                  <a:lnTo>
                    <a:pt x="177778" y="2438399"/>
                  </a:lnTo>
                  <a:lnTo>
                    <a:pt x="184083" y="2425699"/>
                  </a:lnTo>
                  <a:lnTo>
                    <a:pt x="171965" y="2425699"/>
                  </a:lnTo>
                  <a:lnTo>
                    <a:pt x="169281" y="2438399"/>
                  </a:lnTo>
                  <a:close/>
                </a:path>
                <a:path w="3322320" h="2451100">
                  <a:moveTo>
                    <a:pt x="213403" y="2433941"/>
                  </a:moveTo>
                  <a:lnTo>
                    <a:pt x="218349" y="2430397"/>
                  </a:lnTo>
                  <a:lnTo>
                    <a:pt x="219966" y="2427554"/>
                  </a:lnTo>
                  <a:lnTo>
                    <a:pt x="213743" y="2432277"/>
                  </a:lnTo>
                  <a:lnTo>
                    <a:pt x="213403" y="2433941"/>
                  </a:lnTo>
                  <a:close/>
                </a:path>
                <a:path w="3322320" h="2451100">
                  <a:moveTo>
                    <a:pt x="212492" y="2438399"/>
                  </a:moveTo>
                  <a:lnTo>
                    <a:pt x="213794" y="2438399"/>
                  </a:lnTo>
                  <a:lnTo>
                    <a:pt x="218349" y="2430397"/>
                  </a:lnTo>
                  <a:lnTo>
                    <a:pt x="213403" y="2433941"/>
                  </a:lnTo>
                  <a:lnTo>
                    <a:pt x="212492" y="2438399"/>
                  </a:lnTo>
                  <a:close/>
                </a:path>
                <a:path w="3322320" h="2451100">
                  <a:moveTo>
                    <a:pt x="197248" y="2432177"/>
                  </a:moveTo>
                  <a:lnTo>
                    <a:pt x="197550" y="2431002"/>
                  </a:lnTo>
                  <a:lnTo>
                    <a:pt x="197248" y="2432177"/>
                  </a:lnTo>
                  <a:close/>
                </a:path>
                <a:path w="3322320" h="2451100">
                  <a:moveTo>
                    <a:pt x="196372" y="2435587"/>
                  </a:moveTo>
                  <a:lnTo>
                    <a:pt x="197248" y="2432177"/>
                  </a:lnTo>
                  <a:lnTo>
                    <a:pt x="196372" y="2435587"/>
                  </a:lnTo>
                  <a:close/>
                </a:path>
                <a:path w="3322320" h="2451100">
                  <a:moveTo>
                    <a:pt x="207183" y="2438399"/>
                  </a:moveTo>
                  <a:lnTo>
                    <a:pt x="212492" y="2438399"/>
                  </a:lnTo>
                  <a:lnTo>
                    <a:pt x="213403" y="2433941"/>
                  </a:lnTo>
                  <a:lnTo>
                    <a:pt x="207183" y="2438399"/>
                  </a:lnTo>
                  <a:close/>
                </a:path>
                <a:path w="3322320" h="2451100">
                  <a:moveTo>
                    <a:pt x="195822" y="2438399"/>
                  </a:moveTo>
                  <a:lnTo>
                    <a:pt x="197844" y="2434167"/>
                  </a:lnTo>
                  <a:lnTo>
                    <a:pt x="196493" y="2435470"/>
                  </a:lnTo>
                  <a:lnTo>
                    <a:pt x="195822" y="2438399"/>
                  </a:lnTo>
                  <a:close/>
                </a:path>
                <a:path w="3322320" h="2451100">
                  <a:moveTo>
                    <a:pt x="328885" y="2438399"/>
                  </a:moveTo>
                  <a:lnTo>
                    <a:pt x="330096" y="2438399"/>
                  </a:lnTo>
                  <a:lnTo>
                    <a:pt x="330328" y="2434549"/>
                  </a:lnTo>
                  <a:lnTo>
                    <a:pt x="328885" y="2438399"/>
                  </a:lnTo>
                  <a:close/>
                </a:path>
                <a:path w="3322320" h="2451100">
                  <a:moveTo>
                    <a:pt x="193457" y="2438399"/>
                  </a:moveTo>
                  <a:lnTo>
                    <a:pt x="195650" y="2438399"/>
                  </a:lnTo>
                  <a:lnTo>
                    <a:pt x="196372" y="2435587"/>
                  </a:lnTo>
                  <a:lnTo>
                    <a:pt x="193457" y="2438399"/>
                  </a:lnTo>
                  <a:close/>
                </a:path>
                <a:path w="3322320" h="2451100">
                  <a:moveTo>
                    <a:pt x="244607" y="2438399"/>
                  </a:moveTo>
                  <a:lnTo>
                    <a:pt x="244937" y="2435594"/>
                  </a:lnTo>
                  <a:lnTo>
                    <a:pt x="244649" y="2436980"/>
                  </a:lnTo>
                  <a:lnTo>
                    <a:pt x="244607" y="2438399"/>
                  </a:lnTo>
                  <a:close/>
                </a:path>
                <a:path w="3322320" h="2451100">
                  <a:moveTo>
                    <a:pt x="240291" y="2450136"/>
                  </a:moveTo>
                  <a:lnTo>
                    <a:pt x="243398" y="2438399"/>
                  </a:lnTo>
                  <a:lnTo>
                    <a:pt x="240323" y="2438399"/>
                  </a:lnTo>
                  <a:lnTo>
                    <a:pt x="240291" y="2450136"/>
                  </a:lnTo>
                  <a:close/>
                </a:path>
                <a:path w="3322320" h="2451100">
                  <a:moveTo>
                    <a:pt x="238634" y="2451099"/>
                  </a:moveTo>
                  <a:lnTo>
                    <a:pt x="240323" y="2438399"/>
                  </a:lnTo>
                  <a:lnTo>
                    <a:pt x="238916" y="2438399"/>
                  </a:lnTo>
                  <a:lnTo>
                    <a:pt x="238634" y="2451099"/>
                  </a:lnTo>
                  <a:close/>
                </a:path>
                <a:path w="3322320" h="2451100">
                  <a:moveTo>
                    <a:pt x="228915" y="2451099"/>
                  </a:moveTo>
                  <a:lnTo>
                    <a:pt x="235533" y="2438399"/>
                  </a:lnTo>
                  <a:lnTo>
                    <a:pt x="234382" y="2438399"/>
                  </a:lnTo>
                  <a:lnTo>
                    <a:pt x="228915" y="2451099"/>
                  </a:lnTo>
                  <a:close/>
                </a:path>
                <a:path w="3322320" h="2451100">
                  <a:moveTo>
                    <a:pt x="220885" y="2451099"/>
                  </a:moveTo>
                  <a:lnTo>
                    <a:pt x="225776" y="2438399"/>
                  </a:lnTo>
                  <a:lnTo>
                    <a:pt x="223387" y="2438399"/>
                  </a:lnTo>
                  <a:lnTo>
                    <a:pt x="221984" y="2439722"/>
                  </a:lnTo>
                  <a:lnTo>
                    <a:pt x="220885" y="2451099"/>
                  </a:lnTo>
                  <a:close/>
                </a:path>
                <a:path w="3322320" h="2451100">
                  <a:moveTo>
                    <a:pt x="221984" y="2439722"/>
                  </a:moveTo>
                  <a:lnTo>
                    <a:pt x="223387" y="2438399"/>
                  </a:lnTo>
                  <a:lnTo>
                    <a:pt x="222112" y="2438399"/>
                  </a:lnTo>
                  <a:lnTo>
                    <a:pt x="221984" y="2439722"/>
                  </a:lnTo>
                  <a:close/>
                </a:path>
                <a:path w="3322320" h="2451100">
                  <a:moveTo>
                    <a:pt x="209914" y="2451099"/>
                  </a:moveTo>
                  <a:lnTo>
                    <a:pt x="221984" y="2439722"/>
                  </a:lnTo>
                  <a:lnTo>
                    <a:pt x="222112" y="2438399"/>
                  </a:lnTo>
                  <a:lnTo>
                    <a:pt x="211568" y="2438399"/>
                  </a:lnTo>
                  <a:lnTo>
                    <a:pt x="209914" y="2451099"/>
                  </a:lnTo>
                  <a:close/>
                </a:path>
                <a:path w="3322320" h="2451100">
                  <a:moveTo>
                    <a:pt x="240036" y="2451099"/>
                  </a:moveTo>
                  <a:lnTo>
                    <a:pt x="240289" y="2451099"/>
                  </a:lnTo>
                  <a:lnTo>
                    <a:pt x="240291" y="2450136"/>
                  </a:lnTo>
                  <a:lnTo>
                    <a:pt x="240036" y="24510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4" name="object 10">
            <a:extLst>
              <a:ext uri="{FF2B5EF4-FFF2-40B4-BE49-F238E27FC236}">
                <a16:creationId xmlns:a16="http://schemas.microsoft.com/office/drawing/2014/main" id="{0001DB30-6514-347B-5AC1-34F41940C9D7}"/>
              </a:ext>
            </a:extLst>
          </p:cNvPr>
          <p:cNvSpPr txBox="1"/>
          <p:nvPr/>
        </p:nvSpPr>
        <p:spPr>
          <a:xfrm>
            <a:off x="2795856" y="3606302"/>
            <a:ext cx="1340697" cy="618717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467" marR="3387" indent="151984" defTabSz="609630">
              <a:lnSpc>
                <a:spcPct val="115700"/>
              </a:lnSpc>
              <a:spcBef>
                <a:spcPts val="67"/>
              </a:spcBef>
            </a:pPr>
            <a:r>
              <a:rPr spc="3">
                <a:solidFill>
                  <a:prstClr val="black"/>
                </a:solidFill>
                <a:latin typeface="Verdana"/>
                <a:cs typeface="Verdana"/>
              </a:rPr>
              <a:t>Cheaper  </a:t>
            </a:r>
            <a:r>
              <a:rPr spc="-30">
                <a:solidFill>
                  <a:prstClr val="black"/>
                </a:solidFill>
                <a:latin typeface="Verdana"/>
                <a:cs typeface="Verdana"/>
              </a:rPr>
              <a:t>a</a:t>
            </a:r>
            <a:r>
              <a:rPr spc="33">
                <a:solidFill>
                  <a:prstClr val="black"/>
                </a:solidFill>
                <a:latin typeface="Verdana"/>
                <a:cs typeface="Verdana"/>
              </a:rPr>
              <a:t>l</a:t>
            </a:r>
            <a:r>
              <a:rPr spc="20">
                <a:solidFill>
                  <a:prstClr val="black"/>
                </a:solidFill>
                <a:latin typeface="Verdana"/>
                <a:cs typeface="Verdana"/>
              </a:rPr>
              <a:t>t</a:t>
            </a:r>
            <a:r>
              <a:rPr spc="-20">
                <a:solidFill>
                  <a:prstClr val="black"/>
                </a:solidFill>
                <a:latin typeface="Verdana"/>
                <a:cs typeface="Verdana"/>
              </a:rPr>
              <a:t>e</a:t>
            </a:r>
            <a:r>
              <a:rPr spc="-63">
                <a:solidFill>
                  <a:prstClr val="black"/>
                </a:solidFill>
                <a:latin typeface="Verdana"/>
                <a:cs typeface="Verdana"/>
              </a:rPr>
              <a:t>r</a:t>
            </a:r>
            <a:r>
              <a:rPr spc="50">
                <a:solidFill>
                  <a:prstClr val="black"/>
                </a:solidFill>
                <a:latin typeface="Verdana"/>
                <a:cs typeface="Verdana"/>
              </a:rPr>
              <a:t>n</a:t>
            </a:r>
            <a:r>
              <a:rPr spc="-30">
                <a:solidFill>
                  <a:prstClr val="black"/>
                </a:solidFill>
                <a:latin typeface="Verdana"/>
                <a:cs typeface="Verdana"/>
              </a:rPr>
              <a:t>a</a:t>
            </a:r>
            <a:r>
              <a:rPr spc="20">
                <a:solidFill>
                  <a:prstClr val="black"/>
                </a:solidFill>
                <a:latin typeface="Verdana"/>
                <a:cs typeface="Verdana"/>
              </a:rPr>
              <a:t>t</a:t>
            </a:r>
            <a:r>
              <a:rPr spc="13">
                <a:solidFill>
                  <a:prstClr val="black"/>
                </a:solidFill>
                <a:latin typeface="Verdana"/>
                <a:cs typeface="Verdana"/>
              </a:rPr>
              <a:t>i</a:t>
            </a:r>
            <a:r>
              <a:rPr spc="-127">
                <a:solidFill>
                  <a:prstClr val="black"/>
                </a:solidFill>
                <a:latin typeface="Verdana"/>
                <a:cs typeface="Verdana"/>
              </a:rPr>
              <a:t>v</a:t>
            </a:r>
            <a:r>
              <a:rPr spc="-20">
                <a:solidFill>
                  <a:prstClr val="black"/>
                </a:solidFill>
                <a:latin typeface="Verdana"/>
                <a:cs typeface="Verdana"/>
              </a:rPr>
              <a:t>e</a:t>
            </a:r>
            <a:r>
              <a:rPr spc="-93">
                <a:solidFill>
                  <a:prstClr val="black"/>
                </a:solidFill>
                <a:latin typeface="Verdana"/>
                <a:cs typeface="Verdana"/>
              </a:rPr>
              <a:t>s</a:t>
            </a:r>
            <a:endParaRPr>
              <a:solidFill>
                <a:prstClr val="black"/>
              </a:solidFill>
              <a:latin typeface="Verdana"/>
              <a:cs typeface="Verdana"/>
            </a:endParaRPr>
          </a:p>
        </p:txBody>
      </p:sp>
      <p:grpSp>
        <p:nvGrpSpPr>
          <p:cNvPr id="20" name="object 20">
            <a:extLst>
              <a:ext uri="{FF2B5EF4-FFF2-40B4-BE49-F238E27FC236}">
                <a16:creationId xmlns:a16="http://schemas.microsoft.com/office/drawing/2014/main" id="{7F779860-A5A5-D20A-5351-B966ABDB9453}"/>
              </a:ext>
            </a:extLst>
          </p:cNvPr>
          <p:cNvGrpSpPr/>
          <p:nvPr/>
        </p:nvGrpSpPr>
        <p:grpSpPr>
          <a:xfrm>
            <a:off x="8939889" y="2997537"/>
            <a:ext cx="2214880" cy="1634067"/>
            <a:chOff x="13931944" y="4538638"/>
            <a:chExt cx="3322320" cy="2451100"/>
          </a:xfrm>
        </p:grpSpPr>
        <p:sp>
          <p:nvSpPr>
            <p:cNvPr id="22" name="object 21">
              <a:extLst>
                <a:ext uri="{FF2B5EF4-FFF2-40B4-BE49-F238E27FC236}">
                  <a16:creationId xmlns:a16="http://schemas.microsoft.com/office/drawing/2014/main" id="{65CA1AEB-6D14-1A9A-F05E-A28F62D2AB7B}"/>
                </a:ext>
              </a:extLst>
            </p:cNvPr>
            <p:cNvSpPr/>
            <p:nvPr/>
          </p:nvSpPr>
          <p:spPr>
            <a:xfrm>
              <a:off x="13992319" y="4602867"/>
              <a:ext cx="3203575" cy="2327275"/>
            </a:xfrm>
            <a:custGeom>
              <a:avLst/>
              <a:gdLst/>
              <a:ahLst/>
              <a:cxnLst/>
              <a:rect l="l" t="t" r="r" b="b"/>
              <a:pathLst>
                <a:path w="3203575" h="2327275">
                  <a:moveTo>
                    <a:pt x="2968825" y="2327105"/>
                  </a:moveTo>
                  <a:lnTo>
                    <a:pt x="2788684" y="2316007"/>
                  </a:lnTo>
                  <a:lnTo>
                    <a:pt x="2662546" y="2281684"/>
                  </a:lnTo>
                  <a:lnTo>
                    <a:pt x="2530929" y="2196576"/>
                  </a:lnTo>
                  <a:lnTo>
                    <a:pt x="2334352" y="2033120"/>
                  </a:lnTo>
                  <a:lnTo>
                    <a:pt x="2290040" y="2047893"/>
                  </a:lnTo>
                  <a:lnTo>
                    <a:pt x="2244966" y="2061766"/>
                  </a:lnTo>
                  <a:lnTo>
                    <a:pt x="2199156" y="2074721"/>
                  </a:lnTo>
                  <a:lnTo>
                    <a:pt x="2152636" y="2086740"/>
                  </a:lnTo>
                  <a:lnTo>
                    <a:pt x="2105432" y="2097806"/>
                  </a:lnTo>
                  <a:lnTo>
                    <a:pt x="2057570" y="2107902"/>
                  </a:lnTo>
                  <a:lnTo>
                    <a:pt x="2009076" y="2117010"/>
                  </a:lnTo>
                  <a:lnTo>
                    <a:pt x="1959976" y="2125112"/>
                  </a:lnTo>
                  <a:lnTo>
                    <a:pt x="1910296" y="2132191"/>
                  </a:lnTo>
                  <a:lnTo>
                    <a:pt x="1860061" y="2138229"/>
                  </a:lnTo>
                  <a:lnTo>
                    <a:pt x="1809298" y="2143208"/>
                  </a:lnTo>
                  <a:lnTo>
                    <a:pt x="1758032" y="2147112"/>
                  </a:lnTo>
                  <a:lnTo>
                    <a:pt x="1706290" y="2149922"/>
                  </a:lnTo>
                  <a:lnTo>
                    <a:pt x="1654097" y="2151621"/>
                  </a:lnTo>
                  <a:lnTo>
                    <a:pt x="1601479" y="2152191"/>
                  </a:lnTo>
                  <a:lnTo>
                    <a:pt x="1544039" y="2151512"/>
                  </a:lnTo>
                  <a:lnTo>
                    <a:pt x="1487108" y="2149489"/>
                  </a:lnTo>
                  <a:lnTo>
                    <a:pt x="1430719" y="2146146"/>
                  </a:lnTo>
                  <a:lnTo>
                    <a:pt x="1374907" y="2141505"/>
                  </a:lnTo>
                  <a:lnTo>
                    <a:pt x="1319705" y="2135589"/>
                  </a:lnTo>
                  <a:lnTo>
                    <a:pt x="1265148" y="2128421"/>
                  </a:lnTo>
                  <a:lnTo>
                    <a:pt x="1211268" y="2120023"/>
                  </a:lnTo>
                  <a:lnTo>
                    <a:pt x="1158101" y="2110418"/>
                  </a:lnTo>
                  <a:lnTo>
                    <a:pt x="1105679" y="2099629"/>
                  </a:lnTo>
                  <a:lnTo>
                    <a:pt x="1054037" y="2087679"/>
                  </a:lnTo>
                  <a:lnTo>
                    <a:pt x="1003209" y="2074591"/>
                  </a:lnTo>
                  <a:lnTo>
                    <a:pt x="953228" y="2060386"/>
                  </a:lnTo>
                  <a:lnTo>
                    <a:pt x="904128" y="2045089"/>
                  </a:lnTo>
                  <a:lnTo>
                    <a:pt x="855944" y="2028722"/>
                  </a:lnTo>
                  <a:lnTo>
                    <a:pt x="808709" y="2011307"/>
                  </a:lnTo>
                  <a:lnTo>
                    <a:pt x="762457" y="1992867"/>
                  </a:lnTo>
                  <a:lnTo>
                    <a:pt x="717222" y="1973426"/>
                  </a:lnTo>
                  <a:lnTo>
                    <a:pt x="673037" y="1953005"/>
                  </a:lnTo>
                  <a:lnTo>
                    <a:pt x="629937" y="1931628"/>
                  </a:lnTo>
                  <a:lnTo>
                    <a:pt x="587956" y="1909317"/>
                  </a:lnTo>
                  <a:lnTo>
                    <a:pt x="547127" y="1886095"/>
                  </a:lnTo>
                  <a:lnTo>
                    <a:pt x="507484" y="1861986"/>
                  </a:lnTo>
                  <a:lnTo>
                    <a:pt x="469061" y="1837010"/>
                  </a:lnTo>
                  <a:lnTo>
                    <a:pt x="431893" y="1811193"/>
                  </a:lnTo>
                  <a:lnTo>
                    <a:pt x="396012" y="1784555"/>
                  </a:lnTo>
                  <a:lnTo>
                    <a:pt x="361452" y="1757121"/>
                  </a:lnTo>
                  <a:lnTo>
                    <a:pt x="328249" y="1728912"/>
                  </a:lnTo>
                  <a:lnTo>
                    <a:pt x="296435" y="1699951"/>
                  </a:lnTo>
                  <a:lnTo>
                    <a:pt x="266044" y="1670262"/>
                  </a:lnTo>
                  <a:lnTo>
                    <a:pt x="237111" y="1639867"/>
                  </a:lnTo>
                  <a:lnTo>
                    <a:pt x="209668" y="1608788"/>
                  </a:lnTo>
                  <a:lnTo>
                    <a:pt x="183751" y="1577049"/>
                  </a:lnTo>
                  <a:lnTo>
                    <a:pt x="159392" y="1544672"/>
                  </a:lnTo>
                  <a:lnTo>
                    <a:pt x="136626" y="1511680"/>
                  </a:lnTo>
                  <a:lnTo>
                    <a:pt x="115487" y="1478096"/>
                  </a:lnTo>
                  <a:lnTo>
                    <a:pt x="96008" y="1443943"/>
                  </a:lnTo>
                  <a:lnTo>
                    <a:pt x="78224" y="1409243"/>
                  </a:lnTo>
                  <a:lnTo>
                    <a:pt x="62168" y="1374018"/>
                  </a:lnTo>
                  <a:lnTo>
                    <a:pt x="47874" y="1338293"/>
                  </a:lnTo>
                  <a:lnTo>
                    <a:pt x="35376" y="1302089"/>
                  </a:lnTo>
                  <a:lnTo>
                    <a:pt x="24707" y="1265430"/>
                  </a:lnTo>
                  <a:lnTo>
                    <a:pt x="15903" y="1228338"/>
                  </a:lnTo>
                  <a:lnTo>
                    <a:pt x="8996" y="1190836"/>
                  </a:lnTo>
                  <a:lnTo>
                    <a:pt x="4021" y="1152946"/>
                  </a:lnTo>
                  <a:lnTo>
                    <a:pt x="1010" y="1114691"/>
                  </a:lnTo>
                  <a:lnTo>
                    <a:pt x="0" y="1076095"/>
                  </a:lnTo>
                  <a:lnTo>
                    <a:pt x="1010" y="1037499"/>
                  </a:lnTo>
                  <a:lnTo>
                    <a:pt x="4021" y="999245"/>
                  </a:lnTo>
                  <a:lnTo>
                    <a:pt x="8996" y="961355"/>
                  </a:lnTo>
                  <a:lnTo>
                    <a:pt x="15903" y="923853"/>
                  </a:lnTo>
                  <a:lnTo>
                    <a:pt x="24707" y="886761"/>
                  </a:lnTo>
                  <a:lnTo>
                    <a:pt x="35376" y="850101"/>
                  </a:lnTo>
                  <a:lnTo>
                    <a:pt x="47874" y="813898"/>
                  </a:lnTo>
                  <a:lnTo>
                    <a:pt x="62168" y="778172"/>
                  </a:lnTo>
                  <a:lnTo>
                    <a:pt x="78224" y="742948"/>
                  </a:lnTo>
                  <a:lnTo>
                    <a:pt x="96008" y="708248"/>
                  </a:lnTo>
                  <a:lnTo>
                    <a:pt x="115487" y="674095"/>
                  </a:lnTo>
                  <a:lnTo>
                    <a:pt x="136626" y="640511"/>
                  </a:lnTo>
                  <a:lnTo>
                    <a:pt x="159392" y="607519"/>
                  </a:lnTo>
                  <a:lnTo>
                    <a:pt x="183751" y="575142"/>
                  </a:lnTo>
                  <a:lnTo>
                    <a:pt x="209668" y="543403"/>
                  </a:lnTo>
                  <a:lnTo>
                    <a:pt x="237111" y="512324"/>
                  </a:lnTo>
                  <a:lnTo>
                    <a:pt x="266044" y="481929"/>
                  </a:lnTo>
                  <a:lnTo>
                    <a:pt x="296435" y="452240"/>
                  </a:lnTo>
                  <a:lnTo>
                    <a:pt x="328249" y="423279"/>
                  </a:lnTo>
                  <a:lnTo>
                    <a:pt x="361452" y="395070"/>
                  </a:lnTo>
                  <a:lnTo>
                    <a:pt x="396012" y="367636"/>
                  </a:lnTo>
                  <a:lnTo>
                    <a:pt x="431893" y="340998"/>
                  </a:lnTo>
                  <a:lnTo>
                    <a:pt x="469061" y="315180"/>
                  </a:lnTo>
                  <a:lnTo>
                    <a:pt x="507484" y="290205"/>
                  </a:lnTo>
                  <a:lnTo>
                    <a:pt x="547127" y="266096"/>
                  </a:lnTo>
                  <a:lnTo>
                    <a:pt x="587956" y="242874"/>
                  </a:lnTo>
                  <a:lnTo>
                    <a:pt x="629937" y="220563"/>
                  </a:lnTo>
                  <a:lnTo>
                    <a:pt x="673037" y="199186"/>
                  </a:lnTo>
                  <a:lnTo>
                    <a:pt x="717222" y="178765"/>
                  </a:lnTo>
                  <a:lnTo>
                    <a:pt x="762457" y="159324"/>
                  </a:lnTo>
                  <a:lnTo>
                    <a:pt x="808709" y="140884"/>
                  </a:lnTo>
                  <a:lnTo>
                    <a:pt x="855944" y="123469"/>
                  </a:lnTo>
                  <a:lnTo>
                    <a:pt x="904128" y="107102"/>
                  </a:lnTo>
                  <a:lnTo>
                    <a:pt x="953228" y="91805"/>
                  </a:lnTo>
                  <a:lnTo>
                    <a:pt x="1003209" y="77600"/>
                  </a:lnTo>
                  <a:lnTo>
                    <a:pt x="1054037" y="64512"/>
                  </a:lnTo>
                  <a:lnTo>
                    <a:pt x="1105679" y="52562"/>
                  </a:lnTo>
                  <a:lnTo>
                    <a:pt x="1158101" y="41773"/>
                  </a:lnTo>
                  <a:lnTo>
                    <a:pt x="1211268" y="32168"/>
                  </a:lnTo>
                  <a:lnTo>
                    <a:pt x="1265148" y="23770"/>
                  </a:lnTo>
                  <a:lnTo>
                    <a:pt x="1319705" y="16602"/>
                  </a:lnTo>
                  <a:lnTo>
                    <a:pt x="1374907" y="10686"/>
                  </a:lnTo>
                  <a:lnTo>
                    <a:pt x="1430719" y="6045"/>
                  </a:lnTo>
                  <a:lnTo>
                    <a:pt x="1487108" y="2701"/>
                  </a:lnTo>
                  <a:lnTo>
                    <a:pt x="1544039" y="679"/>
                  </a:lnTo>
                  <a:lnTo>
                    <a:pt x="1601479" y="0"/>
                  </a:lnTo>
                  <a:lnTo>
                    <a:pt x="1658919" y="679"/>
                  </a:lnTo>
                  <a:lnTo>
                    <a:pt x="1715851" y="2701"/>
                  </a:lnTo>
                  <a:lnTo>
                    <a:pt x="1772240" y="6045"/>
                  </a:lnTo>
                  <a:lnTo>
                    <a:pt x="1828052" y="10686"/>
                  </a:lnTo>
                  <a:lnTo>
                    <a:pt x="1883254" y="16602"/>
                  </a:lnTo>
                  <a:lnTo>
                    <a:pt x="1937811" y="23770"/>
                  </a:lnTo>
                  <a:lnTo>
                    <a:pt x="1991691" y="32168"/>
                  </a:lnTo>
                  <a:lnTo>
                    <a:pt x="2044858" y="41773"/>
                  </a:lnTo>
                  <a:lnTo>
                    <a:pt x="2097280" y="52562"/>
                  </a:lnTo>
                  <a:lnTo>
                    <a:pt x="2148922" y="64512"/>
                  </a:lnTo>
                  <a:lnTo>
                    <a:pt x="2199750" y="77600"/>
                  </a:lnTo>
                  <a:lnTo>
                    <a:pt x="2249731" y="91805"/>
                  </a:lnTo>
                  <a:lnTo>
                    <a:pt x="2298831" y="107102"/>
                  </a:lnTo>
                  <a:lnTo>
                    <a:pt x="2347015" y="123469"/>
                  </a:lnTo>
                  <a:lnTo>
                    <a:pt x="2394250" y="140884"/>
                  </a:lnTo>
                  <a:lnTo>
                    <a:pt x="2440503" y="159324"/>
                  </a:lnTo>
                  <a:lnTo>
                    <a:pt x="2485738" y="178765"/>
                  </a:lnTo>
                  <a:lnTo>
                    <a:pt x="2529922" y="199186"/>
                  </a:lnTo>
                  <a:lnTo>
                    <a:pt x="2573022" y="220563"/>
                  </a:lnTo>
                  <a:lnTo>
                    <a:pt x="2615004" y="242874"/>
                  </a:lnTo>
                  <a:lnTo>
                    <a:pt x="2655833" y="266096"/>
                  </a:lnTo>
                  <a:lnTo>
                    <a:pt x="2695476" y="290205"/>
                  </a:lnTo>
                  <a:lnTo>
                    <a:pt x="2733899" y="315180"/>
                  </a:lnTo>
                  <a:lnTo>
                    <a:pt x="2771068" y="340998"/>
                  </a:lnTo>
                  <a:lnTo>
                    <a:pt x="2806949" y="367636"/>
                  </a:lnTo>
                  <a:lnTo>
                    <a:pt x="2841508" y="395070"/>
                  </a:lnTo>
                  <a:lnTo>
                    <a:pt x="2874712" y="423279"/>
                  </a:lnTo>
                  <a:lnTo>
                    <a:pt x="2906526" y="452240"/>
                  </a:lnTo>
                  <a:lnTo>
                    <a:pt x="2936917" y="481929"/>
                  </a:lnTo>
                  <a:lnTo>
                    <a:pt x="2965850" y="512324"/>
                  </a:lnTo>
                  <a:lnTo>
                    <a:pt x="2993293" y="543403"/>
                  </a:lnTo>
                  <a:lnTo>
                    <a:pt x="3019210" y="575142"/>
                  </a:lnTo>
                  <a:lnTo>
                    <a:pt x="3043569" y="607519"/>
                  </a:lnTo>
                  <a:lnTo>
                    <a:pt x="3066335" y="640511"/>
                  </a:lnTo>
                  <a:lnTo>
                    <a:pt x="3087474" y="674095"/>
                  </a:lnTo>
                  <a:lnTo>
                    <a:pt x="3106953" y="708248"/>
                  </a:lnTo>
                  <a:lnTo>
                    <a:pt x="3124737" y="742948"/>
                  </a:lnTo>
                  <a:lnTo>
                    <a:pt x="3140793" y="778172"/>
                  </a:lnTo>
                  <a:lnTo>
                    <a:pt x="3155087" y="813898"/>
                  </a:lnTo>
                  <a:lnTo>
                    <a:pt x="3167586" y="850101"/>
                  </a:lnTo>
                  <a:lnTo>
                    <a:pt x="3178254" y="886761"/>
                  </a:lnTo>
                  <a:lnTo>
                    <a:pt x="3187058" y="923853"/>
                  </a:lnTo>
                  <a:lnTo>
                    <a:pt x="3193965" y="961355"/>
                  </a:lnTo>
                  <a:lnTo>
                    <a:pt x="3198941" y="999245"/>
                  </a:lnTo>
                  <a:lnTo>
                    <a:pt x="3201951" y="1037499"/>
                  </a:lnTo>
                  <a:lnTo>
                    <a:pt x="3202962" y="1076095"/>
                  </a:lnTo>
                  <a:lnTo>
                    <a:pt x="3201467" y="1123014"/>
                  </a:lnTo>
                  <a:lnTo>
                    <a:pt x="3197022" y="1169419"/>
                  </a:lnTo>
                  <a:lnTo>
                    <a:pt x="3189689" y="1215269"/>
                  </a:lnTo>
                  <a:lnTo>
                    <a:pt x="3179528" y="1260523"/>
                  </a:lnTo>
                  <a:lnTo>
                    <a:pt x="3166601" y="1305140"/>
                  </a:lnTo>
                  <a:lnTo>
                    <a:pt x="3150969" y="1349080"/>
                  </a:lnTo>
                  <a:lnTo>
                    <a:pt x="3132692" y="1392301"/>
                  </a:lnTo>
                  <a:lnTo>
                    <a:pt x="3111832" y="1434763"/>
                  </a:lnTo>
                  <a:lnTo>
                    <a:pt x="3088451" y="1476424"/>
                  </a:lnTo>
                  <a:lnTo>
                    <a:pt x="3062608" y="1517244"/>
                  </a:lnTo>
                  <a:lnTo>
                    <a:pt x="3034366" y="1557181"/>
                  </a:lnTo>
                  <a:lnTo>
                    <a:pt x="3003784" y="1596194"/>
                  </a:lnTo>
                  <a:lnTo>
                    <a:pt x="2970926" y="1634244"/>
                  </a:lnTo>
                  <a:lnTo>
                    <a:pt x="2935850" y="1671288"/>
                  </a:lnTo>
                  <a:lnTo>
                    <a:pt x="2898619" y="1707286"/>
                  </a:lnTo>
                  <a:lnTo>
                    <a:pt x="2859294" y="1742197"/>
                  </a:lnTo>
                  <a:lnTo>
                    <a:pt x="2817935" y="1775979"/>
                  </a:lnTo>
                  <a:lnTo>
                    <a:pt x="2774604" y="1808593"/>
                  </a:lnTo>
                  <a:lnTo>
                    <a:pt x="2729361" y="1839996"/>
                  </a:lnTo>
                  <a:lnTo>
                    <a:pt x="2682269" y="1870149"/>
                  </a:lnTo>
                  <a:lnTo>
                    <a:pt x="2712170" y="2015464"/>
                  </a:lnTo>
                  <a:lnTo>
                    <a:pt x="2751986" y="2111502"/>
                  </a:lnTo>
                  <a:lnTo>
                    <a:pt x="2828583" y="2201103"/>
                  </a:lnTo>
                  <a:lnTo>
                    <a:pt x="2968825" y="23271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object 22">
              <a:extLst>
                <a:ext uri="{FF2B5EF4-FFF2-40B4-BE49-F238E27FC236}">
                  <a16:creationId xmlns:a16="http://schemas.microsoft.com/office/drawing/2014/main" id="{B20A78C7-65BA-83E8-1E2A-FCD877E226D2}"/>
                </a:ext>
              </a:extLst>
            </p:cNvPr>
            <p:cNvSpPr/>
            <p:nvPr/>
          </p:nvSpPr>
          <p:spPr>
            <a:xfrm>
              <a:off x="13931944" y="4538638"/>
              <a:ext cx="3322320" cy="2451100"/>
            </a:xfrm>
            <a:custGeom>
              <a:avLst/>
              <a:gdLst/>
              <a:ahLst/>
              <a:cxnLst/>
              <a:rect l="l" t="t" r="r" b="b"/>
              <a:pathLst>
                <a:path w="3322319" h="2451100">
                  <a:moveTo>
                    <a:pt x="1479497" y="12699"/>
                  </a:moveTo>
                  <a:lnTo>
                    <a:pt x="1470263" y="12699"/>
                  </a:lnTo>
                  <a:lnTo>
                    <a:pt x="1479843" y="0"/>
                  </a:lnTo>
                  <a:lnTo>
                    <a:pt x="1479497" y="12699"/>
                  </a:lnTo>
                  <a:close/>
                </a:path>
                <a:path w="3322319" h="2451100">
                  <a:moveTo>
                    <a:pt x="1669342" y="12699"/>
                  </a:moveTo>
                  <a:lnTo>
                    <a:pt x="1480354" y="12699"/>
                  </a:lnTo>
                  <a:lnTo>
                    <a:pt x="1483234" y="0"/>
                  </a:lnTo>
                  <a:lnTo>
                    <a:pt x="1663501" y="0"/>
                  </a:lnTo>
                  <a:lnTo>
                    <a:pt x="1669342" y="12699"/>
                  </a:lnTo>
                  <a:close/>
                </a:path>
                <a:path w="3322319" h="2451100">
                  <a:moveTo>
                    <a:pt x="1729858" y="12699"/>
                  </a:moveTo>
                  <a:lnTo>
                    <a:pt x="1669342" y="12699"/>
                  </a:lnTo>
                  <a:lnTo>
                    <a:pt x="1674719" y="0"/>
                  </a:lnTo>
                  <a:lnTo>
                    <a:pt x="1726331" y="0"/>
                  </a:lnTo>
                  <a:lnTo>
                    <a:pt x="1729858" y="12699"/>
                  </a:lnTo>
                  <a:close/>
                </a:path>
                <a:path w="3322319" h="2451100">
                  <a:moveTo>
                    <a:pt x="1739857" y="12699"/>
                  </a:moveTo>
                  <a:lnTo>
                    <a:pt x="1731320" y="12699"/>
                  </a:lnTo>
                  <a:lnTo>
                    <a:pt x="1730928" y="0"/>
                  </a:lnTo>
                  <a:lnTo>
                    <a:pt x="1736542" y="0"/>
                  </a:lnTo>
                  <a:lnTo>
                    <a:pt x="1739857" y="12699"/>
                  </a:lnTo>
                  <a:close/>
                </a:path>
                <a:path w="3322319" h="2451100">
                  <a:moveTo>
                    <a:pt x="1775354" y="12699"/>
                  </a:moveTo>
                  <a:lnTo>
                    <a:pt x="1743106" y="12699"/>
                  </a:lnTo>
                  <a:lnTo>
                    <a:pt x="1742654" y="0"/>
                  </a:lnTo>
                  <a:lnTo>
                    <a:pt x="1770206" y="0"/>
                  </a:lnTo>
                  <a:lnTo>
                    <a:pt x="1775354" y="12699"/>
                  </a:lnTo>
                  <a:close/>
                </a:path>
                <a:path w="3322319" h="2451100">
                  <a:moveTo>
                    <a:pt x="1815961" y="12699"/>
                  </a:moveTo>
                  <a:lnTo>
                    <a:pt x="1801637" y="12699"/>
                  </a:lnTo>
                  <a:lnTo>
                    <a:pt x="1806427" y="0"/>
                  </a:lnTo>
                  <a:lnTo>
                    <a:pt x="1812227" y="0"/>
                  </a:lnTo>
                  <a:lnTo>
                    <a:pt x="1815961" y="12699"/>
                  </a:lnTo>
                  <a:close/>
                </a:path>
                <a:path w="3322319" h="2451100">
                  <a:moveTo>
                    <a:pt x="1839106" y="12699"/>
                  </a:moveTo>
                  <a:lnTo>
                    <a:pt x="1828325" y="12699"/>
                  </a:lnTo>
                  <a:lnTo>
                    <a:pt x="1820339" y="0"/>
                  </a:lnTo>
                  <a:lnTo>
                    <a:pt x="1831968" y="0"/>
                  </a:lnTo>
                  <a:lnTo>
                    <a:pt x="1839106" y="12699"/>
                  </a:lnTo>
                  <a:close/>
                </a:path>
                <a:path w="3322319" h="2451100">
                  <a:moveTo>
                    <a:pt x="1375756" y="25399"/>
                  </a:moveTo>
                  <a:lnTo>
                    <a:pt x="1366543" y="25399"/>
                  </a:lnTo>
                  <a:lnTo>
                    <a:pt x="1368408" y="12699"/>
                  </a:lnTo>
                  <a:lnTo>
                    <a:pt x="1371517" y="12699"/>
                  </a:lnTo>
                  <a:lnTo>
                    <a:pt x="1375756" y="25399"/>
                  </a:lnTo>
                  <a:close/>
                </a:path>
                <a:path w="3322319" h="2451100">
                  <a:moveTo>
                    <a:pt x="1382387" y="25399"/>
                  </a:moveTo>
                  <a:lnTo>
                    <a:pt x="1380320" y="25399"/>
                  </a:lnTo>
                  <a:lnTo>
                    <a:pt x="1380526" y="12699"/>
                  </a:lnTo>
                  <a:lnTo>
                    <a:pt x="1382387" y="25399"/>
                  </a:lnTo>
                  <a:close/>
                </a:path>
                <a:path w="3322319" h="2451100">
                  <a:moveTo>
                    <a:pt x="1400072" y="25399"/>
                  </a:moveTo>
                  <a:lnTo>
                    <a:pt x="1387429" y="25399"/>
                  </a:lnTo>
                  <a:lnTo>
                    <a:pt x="1388093" y="12699"/>
                  </a:lnTo>
                  <a:lnTo>
                    <a:pt x="1391920" y="12699"/>
                  </a:lnTo>
                  <a:lnTo>
                    <a:pt x="1400072" y="25399"/>
                  </a:lnTo>
                  <a:close/>
                </a:path>
                <a:path w="3322319" h="2451100">
                  <a:moveTo>
                    <a:pt x="1413100" y="25399"/>
                  </a:moveTo>
                  <a:lnTo>
                    <a:pt x="1406835" y="25399"/>
                  </a:lnTo>
                  <a:lnTo>
                    <a:pt x="1409393" y="12699"/>
                  </a:lnTo>
                  <a:lnTo>
                    <a:pt x="1412841" y="12699"/>
                  </a:lnTo>
                  <a:lnTo>
                    <a:pt x="1413100" y="25399"/>
                  </a:lnTo>
                  <a:close/>
                </a:path>
                <a:path w="3322319" h="2451100">
                  <a:moveTo>
                    <a:pt x="1421777" y="25399"/>
                  </a:moveTo>
                  <a:lnTo>
                    <a:pt x="1413685" y="25399"/>
                  </a:lnTo>
                  <a:lnTo>
                    <a:pt x="1413592" y="12699"/>
                  </a:lnTo>
                  <a:lnTo>
                    <a:pt x="1421777" y="25399"/>
                  </a:lnTo>
                  <a:close/>
                </a:path>
                <a:path w="3322319" h="2451100">
                  <a:moveTo>
                    <a:pt x="1448604" y="25399"/>
                  </a:moveTo>
                  <a:lnTo>
                    <a:pt x="1421777" y="25399"/>
                  </a:lnTo>
                  <a:lnTo>
                    <a:pt x="1431430" y="12699"/>
                  </a:lnTo>
                  <a:lnTo>
                    <a:pt x="1448106" y="12699"/>
                  </a:lnTo>
                  <a:lnTo>
                    <a:pt x="1448604" y="25399"/>
                  </a:lnTo>
                  <a:close/>
                </a:path>
                <a:path w="3322319" h="2451100">
                  <a:moveTo>
                    <a:pt x="1459540" y="25399"/>
                  </a:moveTo>
                  <a:lnTo>
                    <a:pt x="1451268" y="25399"/>
                  </a:lnTo>
                  <a:lnTo>
                    <a:pt x="1453919" y="12699"/>
                  </a:lnTo>
                  <a:lnTo>
                    <a:pt x="1460390" y="12699"/>
                  </a:lnTo>
                  <a:lnTo>
                    <a:pt x="1459540" y="25399"/>
                  </a:lnTo>
                  <a:close/>
                </a:path>
                <a:path w="3322319" h="2451100">
                  <a:moveTo>
                    <a:pt x="1623480" y="25399"/>
                  </a:moveTo>
                  <a:lnTo>
                    <a:pt x="1461526" y="25399"/>
                  </a:lnTo>
                  <a:lnTo>
                    <a:pt x="1466217" y="12699"/>
                  </a:lnTo>
                  <a:lnTo>
                    <a:pt x="1623446" y="12699"/>
                  </a:lnTo>
                  <a:lnTo>
                    <a:pt x="1623480" y="25399"/>
                  </a:lnTo>
                  <a:close/>
                </a:path>
                <a:path w="3322319" h="2451100">
                  <a:moveTo>
                    <a:pt x="1774410" y="25399"/>
                  </a:moveTo>
                  <a:lnTo>
                    <a:pt x="1638494" y="25399"/>
                  </a:lnTo>
                  <a:lnTo>
                    <a:pt x="1636676" y="12699"/>
                  </a:lnTo>
                  <a:lnTo>
                    <a:pt x="1770177" y="12699"/>
                  </a:lnTo>
                  <a:lnTo>
                    <a:pt x="1774410" y="25399"/>
                  </a:lnTo>
                  <a:close/>
                </a:path>
                <a:path w="3322319" h="2451100">
                  <a:moveTo>
                    <a:pt x="1784403" y="25399"/>
                  </a:moveTo>
                  <a:lnTo>
                    <a:pt x="1781805" y="25399"/>
                  </a:lnTo>
                  <a:lnTo>
                    <a:pt x="1786715" y="12699"/>
                  </a:lnTo>
                  <a:lnTo>
                    <a:pt x="1787659" y="12699"/>
                  </a:lnTo>
                  <a:lnTo>
                    <a:pt x="1784403" y="25399"/>
                  </a:lnTo>
                  <a:close/>
                </a:path>
                <a:path w="3322319" h="2451100">
                  <a:moveTo>
                    <a:pt x="1800089" y="25399"/>
                  </a:moveTo>
                  <a:lnTo>
                    <a:pt x="1793179" y="25399"/>
                  </a:lnTo>
                  <a:lnTo>
                    <a:pt x="1787659" y="12699"/>
                  </a:lnTo>
                  <a:lnTo>
                    <a:pt x="1806188" y="12699"/>
                  </a:lnTo>
                  <a:lnTo>
                    <a:pt x="1800089" y="25399"/>
                  </a:lnTo>
                  <a:close/>
                </a:path>
                <a:path w="3322319" h="2451100">
                  <a:moveTo>
                    <a:pt x="1832224" y="25399"/>
                  </a:moveTo>
                  <a:lnTo>
                    <a:pt x="1809158" y="25399"/>
                  </a:lnTo>
                  <a:lnTo>
                    <a:pt x="1811436" y="12699"/>
                  </a:lnTo>
                  <a:lnTo>
                    <a:pt x="1831427" y="12699"/>
                  </a:lnTo>
                  <a:lnTo>
                    <a:pt x="1832034" y="13654"/>
                  </a:lnTo>
                  <a:lnTo>
                    <a:pt x="1832224" y="25399"/>
                  </a:lnTo>
                  <a:close/>
                </a:path>
                <a:path w="3322319" h="2451100">
                  <a:moveTo>
                    <a:pt x="1832034" y="13654"/>
                  </a:moveTo>
                  <a:lnTo>
                    <a:pt x="1831427" y="12699"/>
                  </a:lnTo>
                  <a:lnTo>
                    <a:pt x="1832019" y="12699"/>
                  </a:lnTo>
                  <a:lnTo>
                    <a:pt x="1832034" y="13654"/>
                  </a:lnTo>
                  <a:close/>
                </a:path>
                <a:path w="3322319" h="2451100">
                  <a:moveTo>
                    <a:pt x="1857271" y="25399"/>
                  </a:moveTo>
                  <a:lnTo>
                    <a:pt x="1839499" y="25399"/>
                  </a:lnTo>
                  <a:lnTo>
                    <a:pt x="1832034" y="13654"/>
                  </a:lnTo>
                  <a:lnTo>
                    <a:pt x="1832019" y="12699"/>
                  </a:lnTo>
                  <a:lnTo>
                    <a:pt x="1859092" y="12699"/>
                  </a:lnTo>
                  <a:lnTo>
                    <a:pt x="1857271" y="25399"/>
                  </a:lnTo>
                  <a:close/>
                </a:path>
                <a:path w="3322319" h="2451100">
                  <a:moveTo>
                    <a:pt x="1865556" y="25399"/>
                  </a:moveTo>
                  <a:lnTo>
                    <a:pt x="1857271" y="25399"/>
                  </a:lnTo>
                  <a:lnTo>
                    <a:pt x="1864659" y="12699"/>
                  </a:lnTo>
                  <a:lnTo>
                    <a:pt x="1868366" y="12699"/>
                  </a:lnTo>
                  <a:lnTo>
                    <a:pt x="1865556" y="25399"/>
                  </a:lnTo>
                  <a:close/>
                </a:path>
                <a:path w="3322319" h="2451100">
                  <a:moveTo>
                    <a:pt x="1883853" y="25399"/>
                  </a:moveTo>
                  <a:lnTo>
                    <a:pt x="1873900" y="25399"/>
                  </a:lnTo>
                  <a:lnTo>
                    <a:pt x="1876206" y="12699"/>
                  </a:lnTo>
                  <a:lnTo>
                    <a:pt x="1881879" y="12699"/>
                  </a:lnTo>
                  <a:lnTo>
                    <a:pt x="1883853" y="25399"/>
                  </a:lnTo>
                  <a:close/>
                </a:path>
                <a:path w="3322319" h="2451100">
                  <a:moveTo>
                    <a:pt x="1908341" y="25399"/>
                  </a:moveTo>
                  <a:lnTo>
                    <a:pt x="1895957" y="25399"/>
                  </a:lnTo>
                  <a:lnTo>
                    <a:pt x="1891599" y="12699"/>
                  </a:lnTo>
                  <a:lnTo>
                    <a:pt x="1908986" y="12699"/>
                  </a:lnTo>
                  <a:lnTo>
                    <a:pt x="1908341" y="25399"/>
                  </a:lnTo>
                  <a:close/>
                </a:path>
                <a:path w="3322319" h="2451100">
                  <a:moveTo>
                    <a:pt x="1913763" y="25399"/>
                  </a:moveTo>
                  <a:lnTo>
                    <a:pt x="1908341" y="25399"/>
                  </a:lnTo>
                  <a:lnTo>
                    <a:pt x="1911590" y="12699"/>
                  </a:lnTo>
                  <a:lnTo>
                    <a:pt x="1913763" y="25399"/>
                  </a:lnTo>
                  <a:close/>
                </a:path>
                <a:path w="3322319" h="2451100">
                  <a:moveTo>
                    <a:pt x="1932099" y="25399"/>
                  </a:moveTo>
                  <a:lnTo>
                    <a:pt x="1913763" y="25399"/>
                  </a:lnTo>
                  <a:lnTo>
                    <a:pt x="1919961" y="12699"/>
                  </a:lnTo>
                  <a:lnTo>
                    <a:pt x="1923343" y="12699"/>
                  </a:lnTo>
                  <a:lnTo>
                    <a:pt x="1932099" y="25399"/>
                  </a:lnTo>
                  <a:close/>
                </a:path>
                <a:path w="3322319" h="2451100">
                  <a:moveTo>
                    <a:pt x="1966689" y="25399"/>
                  </a:moveTo>
                  <a:lnTo>
                    <a:pt x="1932099" y="25399"/>
                  </a:lnTo>
                  <a:lnTo>
                    <a:pt x="1941839" y="12699"/>
                  </a:lnTo>
                  <a:lnTo>
                    <a:pt x="1961133" y="12699"/>
                  </a:lnTo>
                  <a:lnTo>
                    <a:pt x="1966689" y="25399"/>
                  </a:lnTo>
                  <a:close/>
                </a:path>
                <a:path w="3322319" h="2451100">
                  <a:moveTo>
                    <a:pt x="1305964" y="38099"/>
                  </a:moveTo>
                  <a:lnTo>
                    <a:pt x="1289342" y="38099"/>
                  </a:lnTo>
                  <a:lnTo>
                    <a:pt x="1296264" y="25399"/>
                  </a:lnTo>
                  <a:lnTo>
                    <a:pt x="1305353" y="25399"/>
                  </a:lnTo>
                  <a:lnTo>
                    <a:pt x="1305964" y="38099"/>
                  </a:lnTo>
                  <a:close/>
                </a:path>
                <a:path w="3322319" h="2451100">
                  <a:moveTo>
                    <a:pt x="1309592" y="38099"/>
                  </a:moveTo>
                  <a:lnTo>
                    <a:pt x="1308728" y="38099"/>
                  </a:lnTo>
                  <a:lnTo>
                    <a:pt x="1307060" y="25399"/>
                  </a:lnTo>
                  <a:lnTo>
                    <a:pt x="1311977" y="25399"/>
                  </a:lnTo>
                  <a:lnTo>
                    <a:pt x="1311629" y="30479"/>
                  </a:lnTo>
                  <a:lnTo>
                    <a:pt x="1309592" y="38099"/>
                  </a:lnTo>
                  <a:close/>
                </a:path>
                <a:path w="3322319" h="2451100">
                  <a:moveTo>
                    <a:pt x="1330792" y="38099"/>
                  </a:moveTo>
                  <a:lnTo>
                    <a:pt x="1311106" y="38099"/>
                  </a:lnTo>
                  <a:lnTo>
                    <a:pt x="1311629" y="30479"/>
                  </a:lnTo>
                  <a:lnTo>
                    <a:pt x="1312986" y="25399"/>
                  </a:lnTo>
                  <a:lnTo>
                    <a:pt x="1323537" y="25399"/>
                  </a:lnTo>
                  <a:lnTo>
                    <a:pt x="1330792" y="38099"/>
                  </a:lnTo>
                  <a:close/>
                </a:path>
                <a:path w="3322319" h="2451100">
                  <a:moveTo>
                    <a:pt x="1333482" y="38099"/>
                  </a:moveTo>
                  <a:lnTo>
                    <a:pt x="1330792" y="38099"/>
                  </a:lnTo>
                  <a:lnTo>
                    <a:pt x="1329775" y="25399"/>
                  </a:lnTo>
                  <a:lnTo>
                    <a:pt x="1335017" y="25399"/>
                  </a:lnTo>
                  <a:lnTo>
                    <a:pt x="1333482" y="38099"/>
                  </a:lnTo>
                  <a:close/>
                </a:path>
                <a:path w="3322319" h="2451100">
                  <a:moveTo>
                    <a:pt x="1347667" y="38099"/>
                  </a:moveTo>
                  <a:lnTo>
                    <a:pt x="1338206" y="38099"/>
                  </a:lnTo>
                  <a:lnTo>
                    <a:pt x="1340817" y="25399"/>
                  </a:lnTo>
                  <a:lnTo>
                    <a:pt x="1344730" y="25399"/>
                  </a:lnTo>
                  <a:lnTo>
                    <a:pt x="1347667" y="38099"/>
                  </a:lnTo>
                  <a:close/>
                </a:path>
                <a:path w="3322319" h="2451100">
                  <a:moveTo>
                    <a:pt x="1359280" y="38099"/>
                  </a:moveTo>
                  <a:lnTo>
                    <a:pt x="1351387" y="38099"/>
                  </a:lnTo>
                  <a:lnTo>
                    <a:pt x="1354443" y="25399"/>
                  </a:lnTo>
                  <a:lnTo>
                    <a:pt x="1359280" y="38099"/>
                  </a:lnTo>
                  <a:close/>
                </a:path>
                <a:path w="3322319" h="2451100">
                  <a:moveTo>
                    <a:pt x="1374361" y="38099"/>
                  </a:moveTo>
                  <a:lnTo>
                    <a:pt x="1369166" y="38099"/>
                  </a:lnTo>
                  <a:lnTo>
                    <a:pt x="1373132" y="25399"/>
                  </a:lnTo>
                  <a:lnTo>
                    <a:pt x="1380189" y="25399"/>
                  </a:lnTo>
                  <a:lnTo>
                    <a:pt x="1374361" y="38099"/>
                  </a:lnTo>
                  <a:close/>
                </a:path>
                <a:path w="3322319" h="2451100">
                  <a:moveTo>
                    <a:pt x="1439748" y="38099"/>
                  </a:moveTo>
                  <a:lnTo>
                    <a:pt x="1380238" y="38099"/>
                  </a:lnTo>
                  <a:lnTo>
                    <a:pt x="1380189" y="25399"/>
                  </a:lnTo>
                  <a:lnTo>
                    <a:pt x="1443681" y="25399"/>
                  </a:lnTo>
                  <a:lnTo>
                    <a:pt x="1439748" y="38099"/>
                  </a:lnTo>
                  <a:close/>
                </a:path>
                <a:path w="3322319" h="2451100">
                  <a:moveTo>
                    <a:pt x="1930093" y="38099"/>
                  </a:moveTo>
                  <a:lnTo>
                    <a:pt x="1447780" y="38099"/>
                  </a:lnTo>
                  <a:lnTo>
                    <a:pt x="1443681" y="25399"/>
                  </a:lnTo>
                  <a:lnTo>
                    <a:pt x="1929369" y="25399"/>
                  </a:lnTo>
                  <a:lnTo>
                    <a:pt x="1930093" y="38099"/>
                  </a:lnTo>
                  <a:close/>
                </a:path>
                <a:path w="3322319" h="2451100">
                  <a:moveTo>
                    <a:pt x="1935434" y="38099"/>
                  </a:moveTo>
                  <a:lnTo>
                    <a:pt x="1930093" y="38099"/>
                  </a:lnTo>
                  <a:lnTo>
                    <a:pt x="1933162" y="25399"/>
                  </a:lnTo>
                  <a:lnTo>
                    <a:pt x="1940390" y="25399"/>
                  </a:lnTo>
                  <a:lnTo>
                    <a:pt x="1935434" y="38099"/>
                  </a:lnTo>
                  <a:close/>
                </a:path>
                <a:path w="3322319" h="2451100">
                  <a:moveTo>
                    <a:pt x="2047028" y="38099"/>
                  </a:moveTo>
                  <a:lnTo>
                    <a:pt x="1941706" y="38099"/>
                  </a:lnTo>
                  <a:lnTo>
                    <a:pt x="1945220" y="25399"/>
                  </a:lnTo>
                  <a:lnTo>
                    <a:pt x="2039787" y="25399"/>
                  </a:lnTo>
                  <a:lnTo>
                    <a:pt x="2047028" y="38099"/>
                  </a:lnTo>
                  <a:close/>
                </a:path>
                <a:path w="3322319" h="2451100">
                  <a:moveTo>
                    <a:pt x="1311106" y="38099"/>
                  </a:moveTo>
                  <a:lnTo>
                    <a:pt x="1309592" y="38099"/>
                  </a:lnTo>
                  <a:lnTo>
                    <a:pt x="1311629" y="30479"/>
                  </a:lnTo>
                  <a:lnTo>
                    <a:pt x="1311106" y="38099"/>
                  </a:lnTo>
                  <a:close/>
                </a:path>
                <a:path w="3322319" h="2451100">
                  <a:moveTo>
                    <a:pt x="1242969" y="50799"/>
                  </a:moveTo>
                  <a:lnTo>
                    <a:pt x="1216779" y="50799"/>
                  </a:lnTo>
                  <a:lnTo>
                    <a:pt x="1216268" y="38099"/>
                  </a:lnTo>
                  <a:lnTo>
                    <a:pt x="1217736" y="38099"/>
                  </a:lnTo>
                  <a:lnTo>
                    <a:pt x="1242969" y="50799"/>
                  </a:lnTo>
                  <a:close/>
                </a:path>
                <a:path w="3322319" h="2451100">
                  <a:moveTo>
                    <a:pt x="1251331" y="50799"/>
                  </a:moveTo>
                  <a:lnTo>
                    <a:pt x="1242969" y="50799"/>
                  </a:lnTo>
                  <a:lnTo>
                    <a:pt x="1244301" y="38099"/>
                  </a:lnTo>
                  <a:lnTo>
                    <a:pt x="1247436" y="38099"/>
                  </a:lnTo>
                  <a:lnTo>
                    <a:pt x="1251331" y="50799"/>
                  </a:lnTo>
                  <a:close/>
                </a:path>
                <a:path w="3322319" h="2451100">
                  <a:moveTo>
                    <a:pt x="1262798" y="49518"/>
                  </a:moveTo>
                  <a:lnTo>
                    <a:pt x="1255738" y="38099"/>
                  </a:lnTo>
                  <a:lnTo>
                    <a:pt x="1261478" y="38099"/>
                  </a:lnTo>
                  <a:lnTo>
                    <a:pt x="1262798" y="49518"/>
                  </a:lnTo>
                  <a:close/>
                </a:path>
                <a:path w="3322319" h="2451100">
                  <a:moveTo>
                    <a:pt x="1272221" y="50799"/>
                  </a:moveTo>
                  <a:lnTo>
                    <a:pt x="1263591" y="50799"/>
                  </a:lnTo>
                  <a:lnTo>
                    <a:pt x="1263236" y="50226"/>
                  </a:lnTo>
                  <a:lnTo>
                    <a:pt x="1269364" y="38099"/>
                  </a:lnTo>
                  <a:lnTo>
                    <a:pt x="1272221" y="50799"/>
                  </a:lnTo>
                  <a:close/>
                </a:path>
                <a:path w="3322319" h="2451100">
                  <a:moveTo>
                    <a:pt x="1275875" y="50799"/>
                  </a:moveTo>
                  <a:lnTo>
                    <a:pt x="1275297" y="50799"/>
                  </a:lnTo>
                  <a:lnTo>
                    <a:pt x="1275104" y="38099"/>
                  </a:lnTo>
                  <a:lnTo>
                    <a:pt x="1276386" y="38099"/>
                  </a:lnTo>
                  <a:lnTo>
                    <a:pt x="1275875" y="50799"/>
                  </a:lnTo>
                  <a:close/>
                </a:path>
                <a:path w="3322319" h="2451100">
                  <a:moveTo>
                    <a:pt x="1645344" y="50799"/>
                  </a:moveTo>
                  <a:lnTo>
                    <a:pt x="1284352" y="50799"/>
                  </a:lnTo>
                  <a:lnTo>
                    <a:pt x="1285668" y="38099"/>
                  </a:lnTo>
                  <a:lnTo>
                    <a:pt x="1646101" y="38099"/>
                  </a:lnTo>
                  <a:lnTo>
                    <a:pt x="1645344" y="50799"/>
                  </a:lnTo>
                  <a:close/>
                </a:path>
                <a:path w="3322319" h="2451100">
                  <a:moveTo>
                    <a:pt x="2087170" y="50799"/>
                  </a:moveTo>
                  <a:lnTo>
                    <a:pt x="1652373" y="50799"/>
                  </a:lnTo>
                  <a:lnTo>
                    <a:pt x="1646101" y="38099"/>
                  </a:lnTo>
                  <a:lnTo>
                    <a:pt x="2083609" y="38099"/>
                  </a:lnTo>
                  <a:lnTo>
                    <a:pt x="2087170" y="50799"/>
                  </a:lnTo>
                  <a:close/>
                </a:path>
                <a:path w="3322319" h="2451100">
                  <a:moveTo>
                    <a:pt x="2113363" y="50799"/>
                  </a:moveTo>
                  <a:lnTo>
                    <a:pt x="2087170" y="50799"/>
                  </a:lnTo>
                  <a:lnTo>
                    <a:pt x="2086014" y="38099"/>
                  </a:lnTo>
                  <a:lnTo>
                    <a:pt x="2102265" y="38099"/>
                  </a:lnTo>
                  <a:lnTo>
                    <a:pt x="2113363" y="50799"/>
                  </a:lnTo>
                  <a:close/>
                </a:path>
                <a:path w="3322319" h="2451100">
                  <a:moveTo>
                    <a:pt x="1262946" y="50799"/>
                  </a:moveTo>
                  <a:lnTo>
                    <a:pt x="1262798" y="49518"/>
                  </a:lnTo>
                  <a:lnTo>
                    <a:pt x="1263236" y="50226"/>
                  </a:lnTo>
                  <a:lnTo>
                    <a:pt x="1262946" y="50799"/>
                  </a:lnTo>
                  <a:close/>
                </a:path>
                <a:path w="3322319" h="2451100">
                  <a:moveTo>
                    <a:pt x="1178903" y="63499"/>
                  </a:moveTo>
                  <a:lnTo>
                    <a:pt x="1165809" y="63499"/>
                  </a:lnTo>
                  <a:lnTo>
                    <a:pt x="1163297" y="50799"/>
                  </a:lnTo>
                  <a:lnTo>
                    <a:pt x="1178923" y="50799"/>
                  </a:lnTo>
                  <a:lnTo>
                    <a:pt x="1178903" y="63499"/>
                  </a:lnTo>
                  <a:close/>
                </a:path>
                <a:path w="3322319" h="2451100">
                  <a:moveTo>
                    <a:pt x="1185281" y="63499"/>
                  </a:moveTo>
                  <a:lnTo>
                    <a:pt x="1180617" y="63499"/>
                  </a:lnTo>
                  <a:lnTo>
                    <a:pt x="1178923" y="50799"/>
                  </a:lnTo>
                  <a:lnTo>
                    <a:pt x="1186657" y="50799"/>
                  </a:lnTo>
                  <a:lnTo>
                    <a:pt x="1185281" y="63499"/>
                  </a:lnTo>
                  <a:close/>
                </a:path>
                <a:path w="3322319" h="2451100">
                  <a:moveTo>
                    <a:pt x="1610498" y="63499"/>
                  </a:moveTo>
                  <a:lnTo>
                    <a:pt x="1215318" y="63499"/>
                  </a:lnTo>
                  <a:lnTo>
                    <a:pt x="1206667" y="50799"/>
                  </a:lnTo>
                  <a:lnTo>
                    <a:pt x="1612823" y="50799"/>
                  </a:lnTo>
                  <a:lnTo>
                    <a:pt x="1610498" y="63499"/>
                  </a:lnTo>
                  <a:close/>
                </a:path>
                <a:path w="3322319" h="2451100">
                  <a:moveTo>
                    <a:pt x="1624303" y="63499"/>
                  </a:moveTo>
                  <a:lnTo>
                    <a:pt x="1614810" y="63499"/>
                  </a:lnTo>
                  <a:lnTo>
                    <a:pt x="1622191" y="50799"/>
                  </a:lnTo>
                  <a:lnTo>
                    <a:pt x="1623181" y="50799"/>
                  </a:lnTo>
                  <a:lnTo>
                    <a:pt x="1624303" y="63499"/>
                  </a:lnTo>
                  <a:close/>
                </a:path>
                <a:path w="3322319" h="2451100">
                  <a:moveTo>
                    <a:pt x="1747115" y="63499"/>
                  </a:moveTo>
                  <a:lnTo>
                    <a:pt x="1624303" y="63499"/>
                  </a:lnTo>
                  <a:lnTo>
                    <a:pt x="1627074" y="50799"/>
                  </a:lnTo>
                  <a:lnTo>
                    <a:pt x="1746684" y="50799"/>
                  </a:lnTo>
                  <a:lnTo>
                    <a:pt x="1747115" y="63499"/>
                  </a:lnTo>
                  <a:close/>
                </a:path>
                <a:path w="3322319" h="2451100">
                  <a:moveTo>
                    <a:pt x="2074553" y="63499"/>
                  </a:moveTo>
                  <a:lnTo>
                    <a:pt x="1751816" y="63499"/>
                  </a:lnTo>
                  <a:lnTo>
                    <a:pt x="1754334" y="50799"/>
                  </a:lnTo>
                  <a:lnTo>
                    <a:pt x="2079536" y="50799"/>
                  </a:lnTo>
                  <a:lnTo>
                    <a:pt x="2074553" y="63499"/>
                  </a:lnTo>
                  <a:close/>
                </a:path>
                <a:path w="3322319" h="2451100">
                  <a:moveTo>
                    <a:pt x="2177178" y="63499"/>
                  </a:moveTo>
                  <a:lnTo>
                    <a:pt x="2089395" y="63499"/>
                  </a:lnTo>
                  <a:lnTo>
                    <a:pt x="2079536" y="50799"/>
                  </a:lnTo>
                  <a:lnTo>
                    <a:pt x="2157586" y="50799"/>
                  </a:lnTo>
                  <a:lnTo>
                    <a:pt x="2177178" y="63499"/>
                  </a:lnTo>
                  <a:close/>
                </a:path>
                <a:path w="3322319" h="2451100">
                  <a:moveTo>
                    <a:pt x="1115343" y="76199"/>
                  </a:moveTo>
                  <a:lnTo>
                    <a:pt x="1106128" y="76199"/>
                  </a:lnTo>
                  <a:lnTo>
                    <a:pt x="1110932" y="63499"/>
                  </a:lnTo>
                  <a:lnTo>
                    <a:pt x="1114938" y="63499"/>
                  </a:lnTo>
                  <a:lnTo>
                    <a:pt x="1115343" y="76199"/>
                  </a:lnTo>
                  <a:close/>
                </a:path>
                <a:path w="3322319" h="2451100">
                  <a:moveTo>
                    <a:pt x="1123688" y="76199"/>
                  </a:moveTo>
                  <a:lnTo>
                    <a:pt x="1115343" y="76199"/>
                  </a:lnTo>
                  <a:lnTo>
                    <a:pt x="1124199" y="63499"/>
                  </a:lnTo>
                  <a:lnTo>
                    <a:pt x="1123688" y="76199"/>
                  </a:lnTo>
                  <a:close/>
                </a:path>
                <a:path w="3322319" h="2451100">
                  <a:moveTo>
                    <a:pt x="1146190" y="76199"/>
                  </a:moveTo>
                  <a:lnTo>
                    <a:pt x="1127003" y="76199"/>
                  </a:lnTo>
                  <a:lnTo>
                    <a:pt x="1126923" y="63499"/>
                  </a:lnTo>
                  <a:lnTo>
                    <a:pt x="1145007" y="63499"/>
                  </a:lnTo>
                  <a:lnTo>
                    <a:pt x="1146190" y="76199"/>
                  </a:lnTo>
                  <a:close/>
                </a:path>
                <a:path w="3322319" h="2451100">
                  <a:moveTo>
                    <a:pt x="1154501" y="76199"/>
                  </a:moveTo>
                  <a:lnTo>
                    <a:pt x="1148449" y="76199"/>
                  </a:lnTo>
                  <a:lnTo>
                    <a:pt x="1148303" y="63499"/>
                  </a:lnTo>
                  <a:lnTo>
                    <a:pt x="1152428" y="63499"/>
                  </a:lnTo>
                  <a:lnTo>
                    <a:pt x="1154501" y="76199"/>
                  </a:lnTo>
                  <a:close/>
                </a:path>
                <a:path w="3322319" h="2451100">
                  <a:moveTo>
                    <a:pt x="1191201" y="76199"/>
                  </a:moveTo>
                  <a:lnTo>
                    <a:pt x="1154501" y="76199"/>
                  </a:lnTo>
                  <a:lnTo>
                    <a:pt x="1162567" y="63499"/>
                  </a:lnTo>
                  <a:lnTo>
                    <a:pt x="1188291" y="63499"/>
                  </a:lnTo>
                  <a:lnTo>
                    <a:pt x="1191201" y="76199"/>
                  </a:lnTo>
                  <a:close/>
                </a:path>
                <a:path w="3322319" h="2451100">
                  <a:moveTo>
                    <a:pt x="1192094" y="75123"/>
                  </a:moveTo>
                  <a:lnTo>
                    <a:pt x="1188610" y="63499"/>
                  </a:lnTo>
                  <a:lnTo>
                    <a:pt x="1191301" y="63499"/>
                  </a:lnTo>
                  <a:lnTo>
                    <a:pt x="1192300" y="74874"/>
                  </a:lnTo>
                  <a:lnTo>
                    <a:pt x="1192094" y="75123"/>
                  </a:lnTo>
                  <a:close/>
                </a:path>
                <a:path w="3322319" h="2451100">
                  <a:moveTo>
                    <a:pt x="1381231" y="76199"/>
                  </a:moveTo>
                  <a:lnTo>
                    <a:pt x="1192417" y="76199"/>
                  </a:lnTo>
                  <a:lnTo>
                    <a:pt x="1192300" y="74874"/>
                  </a:lnTo>
                  <a:lnTo>
                    <a:pt x="1201738" y="63499"/>
                  </a:lnTo>
                  <a:lnTo>
                    <a:pt x="1382925" y="63499"/>
                  </a:lnTo>
                  <a:lnTo>
                    <a:pt x="1381231" y="76199"/>
                  </a:lnTo>
                  <a:close/>
                </a:path>
                <a:path w="3322319" h="2451100">
                  <a:moveTo>
                    <a:pt x="1410529" y="76199"/>
                  </a:moveTo>
                  <a:lnTo>
                    <a:pt x="1400922" y="76199"/>
                  </a:lnTo>
                  <a:lnTo>
                    <a:pt x="1382925" y="63499"/>
                  </a:lnTo>
                  <a:lnTo>
                    <a:pt x="1414084" y="63499"/>
                  </a:lnTo>
                  <a:lnTo>
                    <a:pt x="1410529" y="76199"/>
                  </a:lnTo>
                  <a:close/>
                </a:path>
                <a:path w="3322319" h="2451100">
                  <a:moveTo>
                    <a:pt x="1452285" y="76199"/>
                  </a:moveTo>
                  <a:lnTo>
                    <a:pt x="1415266" y="76199"/>
                  </a:lnTo>
                  <a:lnTo>
                    <a:pt x="1414084" y="63499"/>
                  </a:lnTo>
                  <a:lnTo>
                    <a:pt x="1457367" y="63499"/>
                  </a:lnTo>
                  <a:lnTo>
                    <a:pt x="1452285" y="76199"/>
                  </a:lnTo>
                  <a:close/>
                </a:path>
                <a:path w="3322319" h="2451100">
                  <a:moveTo>
                    <a:pt x="1487536" y="88899"/>
                  </a:moveTo>
                  <a:lnTo>
                    <a:pt x="1471073" y="88899"/>
                  </a:lnTo>
                  <a:lnTo>
                    <a:pt x="1477398" y="76199"/>
                  </a:lnTo>
                  <a:lnTo>
                    <a:pt x="1457367" y="63499"/>
                  </a:lnTo>
                  <a:lnTo>
                    <a:pt x="1502441" y="63499"/>
                  </a:lnTo>
                  <a:lnTo>
                    <a:pt x="1498801" y="76199"/>
                  </a:lnTo>
                  <a:lnTo>
                    <a:pt x="1490094" y="76199"/>
                  </a:lnTo>
                  <a:lnTo>
                    <a:pt x="1487536" y="88899"/>
                  </a:lnTo>
                  <a:close/>
                </a:path>
                <a:path w="3322319" h="2451100">
                  <a:moveTo>
                    <a:pt x="1587690" y="76199"/>
                  </a:moveTo>
                  <a:lnTo>
                    <a:pt x="1507002" y="76199"/>
                  </a:lnTo>
                  <a:lnTo>
                    <a:pt x="1502441" y="63499"/>
                  </a:lnTo>
                  <a:lnTo>
                    <a:pt x="1590866" y="63499"/>
                  </a:lnTo>
                  <a:lnTo>
                    <a:pt x="1587690" y="76199"/>
                  </a:lnTo>
                  <a:close/>
                </a:path>
                <a:path w="3322319" h="2451100">
                  <a:moveTo>
                    <a:pt x="1598938" y="76199"/>
                  </a:moveTo>
                  <a:lnTo>
                    <a:pt x="1587690" y="76199"/>
                  </a:lnTo>
                  <a:lnTo>
                    <a:pt x="1599589" y="63499"/>
                  </a:lnTo>
                  <a:lnTo>
                    <a:pt x="1598938" y="76199"/>
                  </a:lnTo>
                  <a:close/>
                </a:path>
                <a:path w="3322319" h="2451100">
                  <a:moveTo>
                    <a:pt x="1676098" y="76199"/>
                  </a:moveTo>
                  <a:lnTo>
                    <a:pt x="1601516" y="76199"/>
                  </a:lnTo>
                  <a:lnTo>
                    <a:pt x="1600805" y="63499"/>
                  </a:lnTo>
                  <a:lnTo>
                    <a:pt x="1678177" y="63499"/>
                  </a:lnTo>
                  <a:lnTo>
                    <a:pt x="1676098" y="76199"/>
                  </a:lnTo>
                  <a:close/>
                </a:path>
                <a:path w="3322319" h="2451100">
                  <a:moveTo>
                    <a:pt x="1688109" y="76199"/>
                  </a:moveTo>
                  <a:lnTo>
                    <a:pt x="1684163" y="76199"/>
                  </a:lnTo>
                  <a:lnTo>
                    <a:pt x="1685711" y="63499"/>
                  </a:lnTo>
                  <a:lnTo>
                    <a:pt x="1688109" y="76199"/>
                  </a:lnTo>
                  <a:close/>
                </a:path>
                <a:path w="3322319" h="2451100">
                  <a:moveTo>
                    <a:pt x="1794940" y="76199"/>
                  </a:moveTo>
                  <a:lnTo>
                    <a:pt x="1704446" y="76199"/>
                  </a:lnTo>
                  <a:lnTo>
                    <a:pt x="1700495" y="63499"/>
                  </a:lnTo>
                  <a:lnTo>
                    <a:pt x="1789353" y="63499"/>
                  </a:lnTo>
                  <a:lnTo>
                    <a:pt x="1794940" y="76199"/>
                  </a:lnTo>
                  <a:close/>
                </a:path>
                <a:path w="3322319" h="2451100">
                  <a:moveTo>
                    <a:pt x="2109752" y="76199"/>
                  </a:moveTo>
                  <a:lnTo>
                    <a:pt x="1795279" y="76199"/>
                  </a:lnTo>
                  <a:lnTo>
                    <a:pt x="1797877" y="63499"/>
                  </a:lnTo>
                  <a:lnTo>
                    <a:pt x="2110130" y="63499"/>
                  </a:lnTo>
                  <a:lnTo>
                    <a:pt x="2109752" y="76199"/>
                  </a:lnTo>
                  <a:close/>
                </a:path>
                <a:path w="3322319" h="2451100">
                  <a:moveTo>
                    <a:pt x="2218376" y="76199"/>
                  </a:moveTo>
                  <a:lnTo>
                    <a:pt x="2114017" y="76199"/>
                  </a:lnTo>
                  <a:lnTo>
                    <a:pt x="2113186" y="63499"/>
                  </a:lnTo>
                  <a:lnTo>
                    <a:pt x="2212377" y="63499"/>
                  </a:lnTo>
                  <a:lnTo>
                    <a:pt x="2218376" y="76199"/>
                  </a:lnTo>
                  <a:close/>
                </a:path>
                <a:path w="3322319" h="2451100">
                  <a:moveTo>
                    <a:pt x="1192417" y="76199"/>
                  </a:moveTo>
                  <a:lnTo>
                    <a:pt x="1192094" y="75123"/>
                  </a:lnTo>
                  <a:lnTo>
                    <a:pt x="1192300" y="74874"/>
                  </a:lnTo>
                  <a:lnTo>
                    <a:pt x="1192417" y="76199"/>
                  </a:lnTo>
                  <a:close/>
                </a:path>
                <a:path w="3322319" h="2451100">
                  <a:moveTo>
                    <a:pt x="1192417" y="76199"/>
                  </a:moveTo>
                  <a:lnTo>
                    <a:pt x="1191201" y="76199"/>
                  </a:lnTo>
                  <a:lnTo>
                    <a:pt x="1192094" y="75123"/>
                  </a:lnTo>
                  <a:lnTo>
                    <a:pt x="1192417" y="76199"/>
                  </a:lnTo>
                  <a:close/>
                </a:path>
                <a:path w="3322319" h="2451100">
                  <a:moveTo>
                    <a:pt x="1067768" y="88899"/>
                  </a:moveTo>
                  <a:lnTo>
                    <a:pt x="1060353" y="88899"/>
                  </a:lnTo>
                  <a:lnTo>
                    <a:pt x="1062924" y="76199"/>
                  </a:lnTo>
                  <a:lnTo>
                    <a:pt x="1063436" y="77037"/>
                  </a:lnTo>
                  <a:lnTo>
                    <a:pt x="1067768" y="88899"/>
                  </a:lnTo>
                  <a:close/>
                </a:path>
                <a:path w="3322319" h="2451100">
                  <a:moveTo>
                    <a:pt x="1069172" y="86424"/>
                  </a:moveTo>
                  <a:lnTo>
                    <a:pt x="1063436" y="77037"/>
                  </a:lnTo>
                  <a:lnTo>
                    <a:pt x="1063130" y="76199"/>
                  </a:lnTo>
                  <a:lnTo>
                    <a:pt x="1074969" y="76199"/>
                  </a:lnTo>
                  <a:lnTo>
                    <a:pt x="1069172" y="86424"/>
                  </a:lnTo>
                  <a:close/>
                </a:path>
                <a:path w="3322319" h="2451100">
                  <a:moveTo>
                    <a:pt x="1356077" y="88899"/>
                  </a:moveTo>
                  <a:lnTo>
                    <a:pt x="1091798" y="88899"/>
                  </a:lnTo>
                  <a:lnTo>
                    <a:pt x="1096043" y="76199"/>
                  </a:lnTo>
                  <a:lnTo>
                    <a:pt x="1354742" y="76199"/>
                  </a:lnTo>
                  <a:lnTo>
                    <a:pt x="1356077" y="88899"/>
                  </a:lnTo>
                  <a:close/>
                </a:path>
                <a:path w="3322319" h="2451100">
                  <a:moveTo>
                    <a:pt x="1368594" y="88899"/>
                  </a:moveTo>
                  <a:lnTo>
                    <a:pt x="1360921" y="76199"/>
                  </a:lnTo>
                  <a:lnTo>
                    <a:pt x="1364076" y="76199"/>
                  </a:lnTo>
                  <a:lnTo>
                    <a:pt x="1368594" y="88899"/>
                  </a:lnTo>
                  <a:close/>
                </a:path>
                <a:path w="3322319" h="2451100">
                  <a:moveTo>
                    <a:pt x="1394066" y="88899"/>
                  </a:moveTo>
                  <a:lnTo>
                    <a:pt x="1386977" y="88899"/>
                  </a:lnTo>
                  <a:lnTo>
                    <a:pt x="1387130" y="76199"/>
                  </a:lnTo>
                  <a:lnTo>
                    <a:pt x="1396092" y="76199"/>
                  </a:lnTo>
                  <a:lnTo>
                    <a:pt x="1394066" y="88899"/>
                  </a:lnTo>
                  <a:close/>
                </a:path>
                <a:path w="3322319" h="2451100">
                  <a:moveTo>
                    <a:pt x="1399720" y="88899"/>
                  </a:moveTo>
                  <a:lnTo>
                    <a:pt x="1398212" y="76199"/>
                  </a:lnTo>
                  <a:lnTo>
                    <a:pt x="1401228" y="76199"/>
                  </a:lnTo>
                  <a:lnTo>
                    <a:pt x="1403065" y="85202"/>
                  </a:lnTo>
                  <a:lnTo>
                    <a:pt x="1399720" y="88899"/>
                  </a:lnTo>
                  <a:close/>
                </a:path>
                <a:path w="3322319" h="2451100">
                  <a:moveTo>
                    <a:pt x="1403185" y="85794"/>
                  </a:moveTo>
                  <a:lnTo>
                    <a:pt x="1403065" y="85202"/>
                  </a:lnTo>
                  <a:lnTo>
                    <a:pt x="1411207" y="76199"/>
                  </a:lnTo>
                  <a:lnTo>
                    <a:pt x="1413167" y="76199"/>
                  </a:lnTo>
                  <a:lnTo>
                    <a:pt x="1413216" y="76804"/>
                  </a:lnTo>
                  <a:lnTo>
                    <a:pt x="1403185" y="85794"/>
                  </a:lnTo>
                  <a:close/>
                </a:path>
                <a:path w="3322319" h="2451100">
                  <a:moveTo>
                    <a:pt x="1471073" y="88899"/>
                  </a:moveTo>
                  <a:lnTo>
                    <a:pt x="1414203" y="88899"/>
                  </a:lnTo>
                  <a:lnTo>
                    <a:pt x="1413216" y="76804"/>
                  </a:lnTo>
                  <a:lnTo>
                    <a:pt x="1413891" y="76199"/>
                  </a:lnTo>
                  <a:lnTo>
                    <a:pt x="1468270" y="76199"/>
                  </a:lnTo>
                  <a:lnTo>
                    <a:pt x="1471073" y="88899"/>
                  </a:lnTo>
                  <a:close/>
                </a:path>
                <a:path w="3322319" h="2451100">
                  <a:moveTo>
                    <a:pt x="1494286" y="88899"/>
                  </a:moveTo>
                  <a:lnTo>
                    <a:pt x="1488918" y="88899"/>
                  </a:lnTo>
                  <a:lnTo>
                    <a:pt x="1490626" y="76199"/>
                  </a:lnTo>
                  <a:lnTo>
                    <a:pt x="1494286" y="88899"/>
                  </a:lnTo>
                  <a:close/>
                </a:path>
                <a:path w="3322319" h="2451100">
                  <a:moveTo>
                    <a:pt x="1579990" y="88899"/>
                  </a:moveTo>
                  <a:lnTo>
                    <a:pt x="1494286" y="88899"/>
                  </a:lnTo>
                  <a:lnTo>
                    <a:pt x="1499714" y="76199"/>
                  </a:lnTo>
                  <a:lnTo>
                    <a:pt x="1583033" y="76199"/>
                  </a:lnTo>
                  <a:lnTo>
                    <a:pt x="1579990" y="88899"/>
                  </a:lnTo>
                  <a:close/>
                </a:path>
                <a:path w="3322319" h="2451100">
                  <a:moveTo>
                    <a:pt x="1671075" y="88899"/>
                  </a:moveTo>
                  <a:lnTo>
                    <a:pt x="1580362" y="88899"/>
                  </a:lnTo>
                  <a:lnTo>
                    <a:pt x="1583033" y="76199"/>
                  </a:lnTo>
                  <a:lnTo>
                    <a:pt x="1667594" y="76199"/>
                  </a:lnTo>
                  <a:lnTo>
                    <a:pt x="1671075" y="88899"/>
                  </a:lnTo>
                  <a:close/>
                </a:path>
                <a:path w="3322319" h="2451100">
                  <a:moveTo>
                    <a:pt x="1675084" y="80991"/>
                  </a:moveTo>
                  <a:lnTo>
                    <a:pt x="1669201" y="76199"/>
                  </a:lnTo>
                  <a:lnTo>
                    <a:pt x="1677513" y="76199"/>
                  </a:lnTo>
                  <a:lnTo>
                    <a:pt x="1675084" y="80991"/>
                  </a:lnTo>
                  <a:close/>
                </a:path>
                <a:path w="3322319" h="2451100">
                  <a:moveTo>
                    <a:pt x="1679048" y="84220"/>
                  </a:moveTo>
                  <a:lnTo>
                    <a:pt x="1675084" y="80991"/>
                  </a:lnTo>
                  <a:lnTo>
                    <a:pt x="1677513" y="76199"/>
                  </a:lnTo>
                  <a:lnTo>
                    <a:pt x="1679048" y="84220"/>
                  </a:lnTo>
                  <a:close/>
                </a:path>
                <a:path w="3322319" h="2451100">
                  <a:moveTo>
                    <a:pt x="1749437" y="88899"/>
                  </a:moveTo>
                  <a:lnTo>
                    <a:pt x="1684794" y="88899"/>
                  </a:lnTo>
                  <a:lnTo>
                    <a:pt x="1679048" y="84220"/>
                  </a:lnTo>
                  <a:lnTo>
                    <a:pt x="1677513" y="76199"/>
                  </a:lnTo>
                  <a:lnTo>
                    <a:pt x="1746096" y="76199"/>
                  </a:lnTo>
                  <a:lnTo>
                    <a:pt x="1749437" y="88899"/>
                  </a:lnTo>
                  <a:close/>
                </a:path>
                <a:path w="3322319" h="2451100">
                  <a:moveTo>
                    <a:pt x="1759071" y="88899"/>
                  </a:moveTo>
                  <a:lnTo>
                    <a:pt x="1755829" y="88899"/>
                  </a:lnTo>
                  <a:lnTo>
                    <a:pt x="1754055" y="76199"/>
                  </a:lnTo>
                  <a:lnTo>
                    <a:pt x="1758506" y="76199"/>
                  </a:lnTo>
                  <a:lnTo>
                    <a:pt x="1759071" y="88899"/>
                  </a:lnTo>
                  <a:close/>
                </a:path>
                <a:path w="3322319" h="2451100">
                  <a:moveTo>
                    <a:pt x="1764302" y="84745"/>
                  </a:moveTo>
                  <a:lnTo>
                    <a:pt x="1761190" y="76199"/>
                  </a:lnTo>
                  <a:lnTo>
                    <a:pt x="1763476" y="76199"/>
                  </a:lnTo>
                  <a:lnTo>
                    <a:pt x="1764877" y="83808"/>
                  </a:lnTo>
                  <a:lnTo>
                    <a:pt x="1764302" y="84745"/>
                  </a:lnTo>
                  <a:close/>
                </a:path>
                <a:path w="3322319" h="2451100">
                  <a:moveTo>
                    <a:pt x="1769136" y="88899"/>
                  </a:moveTo>
                  <a:lnTo>
                    <a:pt x="1765814" y="88899"/>
                  </a:lnTo>
                  <a:lnTo>
                    <a:pt x="1764877" y="83808"/>
                  </a:lnTo>
                  <a:lnTo>
                    <a:pt x="1769541" y="76199"/>
                  </a:lnTo>
                  <a:lnTo>
                    <a:pt x="1770458" y="76199"/>
                  </a:lnTo>
                  <a:lnTo>
                    <a:pt x="1769136" y="88899"/>
                  </a:lnTo>
                  <a:close/>
                </a:path>
                <a:path w="3322319" h="2451100">
                  <a:moveTo>
                    <a:pt x="1779693" y="88899"/>
                  </a:moveTo>
                  <a:lnTo>
                    <a:pt x="1775241" y="88899"/>
                  </a:lnTo>
                  <a:lnTo>
                    <a:pt x="1775461" y="76199"/>
                  </a:lnTo>
                  <a:lnTo>
                    <a:pt x="1778756" y="76199"/>
                  </a:lnTo>
                  <a:lnTo>
                    <a:pt x="1779693" y="88899"/>
                  </a:lnTo>
                  <a:close/>
                </a:path>
                <a:path w="3322319" h="2451100">
                  <a:moveTo>
                    <a:pt x="1799803" y="88899"/>
                  </a:moveTo>
                  <a:lnTo>
                    <a:pt x="1779925" y="88899"/>
                  </a:lnTo>
                  <a:lnTo>
                    <a:pt x="1779520" y="76199"/>
                  </a:lnTo>
                  <a:lnTo>
                    <a:pt x="1800913" y="76199"/>
                  </a:lnTo>
                  <a:lnTo>
                    <a:pt x="1799803" y="88899"/>
                  </a:lnTo>
                  <a:close/>
                </a:path>
                <a:path w="3322319" h="2451100">
                  <a:moveTo>
                    <a:pt x="1983674" y="88899"/>
                  </a:moveTo>
                  <a:lnTo>
                    <a:pt x="1807058" y="88899"/>
                  </a:lnTo>
                  <a:lnTo>
                    <a:pt x="1800913" y="76199"/>
                  </a:lnTo>
                  <a:lnTo>
                    <a:pt x="1972765" y="76199"/>
                  </a:lnTo>
                  <a:lnTo>
                    <a:pt x="1983674" y="88899"/>
                  </a:lnTo>
                  <a:close/>
                </a:path>
                <a:path w="3322319" h="2451100">
                  <a:moveTo>
                    <a:pt x="2113930" y="88899"/>
                  </a:moveTo>
                  <a:lnTo>
                    <a:pt x="1985441" y="88899"/>
                  </a:lnTo>
                  <a:lnTo>
                    <a:pt x="1988571" y="76199"/>
                  </a:lnTo>
                  <a:lnTo>
                    <a:pt x="2111731" y="76199"/>
                  </a:lnTo>
                  <a:lnTo>
                    <a:pt x="2113930" y="88899"/>
                  </a:lnTo>
                  <a:close/>
                </a:path>
                <a:path w="3322319" h="2451100">
                  <a:moveTo>
                    <a:pt x="2266084" y="88899"/>
                  </a:moveTo>
                  <a:lnTo>
                    <a:pt x="2113930" y="88899"/>
                  </a:lnTo>
                  <a:lnTo>
                    <a:pt x="2116721" y="76199"/>
                  </a:lnTo>
                  <a:lnTo>
                    <a:pt x="2256741" y="76199"/>
                  </a:lnTo>
                  <a:lnTo>
                    <a:pt x="2266084" y="88899"/>
                  </a:lnTo>
                  <a:close/>
                </a:path>
                <a:path w="3322319" h="2451100">
                  <a:moveTo>
                    <a:pt x="1679944" y="88899"/>
                  </a:moveTo>
                  <a:lnTo>
                    <a:pt x="1671075" y="88899"/>
                  </a:lnTo>
                  <a:lnTo>
                    <a:pt x="1675084" y="80991"/>
                  </a:lnTo>
                  <a:lnTo>
                    <a:pt x="1679048" y="84220"/>
                  </a:lnTo>
                  <a:lnTo>
                    <a:pt x="1679944" y="88899"/>
                  </a:lnTo>
                  <a:close/>
                </a:path>
                <a:path w="3322319" h="2451100">
                  <a:moveTo>
                    <a:pt x="1765814" y="88899"/>
                  </a:moveTo>
                  <a:lnTo>
                    <a:pt x="1764302" y="84745"/>
                  </a:lnTo>
                  <a:lnTo>
                    <a:pt x="1764877" y="83808"/>
                  </a:lnTo>
                  <a:lnTo>
                    <a:pt x="1765814" y="88899"/>
                  </a:lnTo>
                  <a:close/>
                </a:path>
                <a:path w="3322319" h="2451100">
                  <a:moveTo>
                    <a:pt x="1765814" y="88899"/>
                  </a:moveTo>
                  <a:lnTo>
                    <a:pt x="1761755" y="88899"/>
                  </a:lnTo>
                  <a:lnTo>
                    <a:pt x="1764302" y="84745"/>
                  </a:lnTo>
                  <a:lnTo>
                    <a:pt x="1765814" y="88899"/>
                  </a:lnTo>
                  <a:close/>
                </a:path>
                <a:path w="3322319" h="2451100">
                  <a:moveTo>
                    <a:pt x="1403819" y="88899"/>
                  </a:moveTo>
                  <a:lnTo>
                    <a:pt x="1399720" y="88899"/>
                  </a:lnTo>
                  <a:lnTo>
                    <a:pt x="1403185" y="85794"/>
                  </a:lnTo>
                  <a:lnTo>
                    <a:pt x="1403819" y="88899"/>
                  </a:lnTo>
                  <a:close/>
                </a:path>
                <a:path w="3322319" h="2451100">
                  <a:moveTo>
                    <a:pt x="1070684" y="88899"/>
                  </a:moveTo>
                  <a:lnTo>
                    <a:pt x="1067768" y="88899"/>
                  </a:lnTo>
                  <a:lnTo>
                    <a:pt x="1069172" y="86424"/>
                  </a:lnTo>
                  <a:lnTo>
                    <a:pt x="1070684" y="88899"/>
                  </a:lnTo>
                  <a:close/>
                </a:path>
                <a:path w="3322319" h="2451100">
                  <a:moveTo>
                    <a:pt x="1019510" y="101599"/>
                  </a:moveTo>
                  <a:lnTo>
                    <a:pt x="1015812" y="101599"/>
                  </a:lnTo>
                  <a:lnTo>
                    <a:pt x="1017076" y="88899"/>
                  </a:lnTo>
                  <a:lnTo>
                    <a:pt x="1019510" y="101599"/>
                  </a:lnTo>
                  <a:close/>
                </a:path>
                <a:path w="3322319" h="2451100">
                  <a:moveTo>
                    <a:pt x="1085633" y="101599"/>
                  </a:moveTo>
                  <a:lnTo>
                    <a:pt x="1058719" y="101599"/>
                  </a:lnTo>
                  <a:lnTo>
                    <a:pt x="1056606" y="88899"/>
                  </a:lnTo>
                  <a:lnTo>
                    <a:pt x="1078072" y="88899"/>
                  </a:lnTo>
                  <a:lnTo>
                    <a:pt x="1085633" y="101599"/>
                  </a:lnTo>
                  <a:close/>
                </a:path>
                <a:path w="3322319" h="2451100">
                  <a:moveTo>
                    <a:pt x="1085633" y="101599"/>
                  </a:moveTo>
                  <a:lnTo>
                    <a:pt x="1078072" y="88899"/>
                  </a:lnTo>
                  <a:lnTo>
                    <a:pt x="1082457" y="88899"/>
                  </a:lnTo>
                  <a:lnTo>
                    <a:pt x="1085633" y="101599"/>
                  </a:lnTo>
                  <a:close/>
                </a:path>
                <a:path w="3322319" h="2451100">
                  <a:moveTo>
                    <a:pt x="1221994" y="101599"/>
                  </a:moveTo>
                  <a:lnTo>
                    <a:pt x="1085633" y="101599"/>
                  </a:lnTo>
                  <a:lnTo>
                    <a:pt x="1082457" y="88899"/>
                  </a:lnTo>
                  <a:lnTo>
                    <a:pt x="1231568" y="88899"/>
                  </a:lnTo>
                  <a:lnTo>
                    <a:pt x="1221994" y="101599"/>
                  </a:lnTo>
                  <a:close/>
                </a:path>
                <a:path w="3322319" h="2451100">
                  <a:moveTo>
                    <a:pt x="1261983" y="101599"/>
                  </a:moveTo>
                  <a:lnTo>
                    <a:pt x="1251081" y="101599"/>
                  </a:lnTo>
                  <a:lnTo>
                    <a:pt x="1253187" y="88899"/>
                  </a:lnTo>
                  <a:lnTo>
                    <a:pt x="1264886" y="88899"/>
                  </a:lnTo>
                  <a:lnTo>
                    <a:pt x="1262872" y="100426"/>
                  </a:lnTo>
                  <a:lnTo>
                    <a:pt x="1261983" y="101599"/>
                  </a:lnTo>
                  <a:close/>
                </a:path>
                <a:path w="3322319" h="2451100">
                  <a:moveTo>
                    <a:pt x="1264685" y="98034"/>
                  </a:moveTo>
                  <a:lnTo>
                    <a:pt x="1264886" y="88899"/>
                  </a:lnTo>
                  <a:lnTo>
                    <a:pt x="1271610" y="88899"/>
                  </a:lnTo>
                  <a:lnTo>
                    <a:pt x="1264685" y="98034"/>
                  </a:lnTo>
                  <a:close/>
                </a:path>
                <a:path w="3322319" h="2451100">
                  <a:moveTo>
                    <a:pt x="1302044" y="101599"/>
                  </a:moveTo>
                  <a:lnTo>
                    <a:pt x="1271995" y="101599"/>
                  </a:lnTo>
                  <a:lnTo>
                    <a:pt x="1272480" y="88899"/>
                  </a:lnTo>
                  <a:lnTo>
                    <a:pt x="1296218" y="88899"/>
                  </a:lnTo>
                  <a:lnTo>
                    <a:pt x="1302044" y="101599"/>
                  </a:lnTo>
                  <a:close/>
                </a:path>
                <a:path w="3322319" h="2451100">
                  <a:moveTo>
                    <a:pt x="1580342" y="101599"/>
                  </a:moveTo>
                  <a:lnTo>
                    <a:pt x="1302044" y="101599"/>
                  </a:lnTo>
                  <a:lnTo>
                    <a:pt x="1305712" y="88899"/>
                  </a:lnTo>
                  <a:lnTo>
                    <a:pt x="1577851" y="88899"/>
                  </a:lnTo>
                  <a:lnTo>
                    <a:pt x="1580342" y="101599"/>
                  </a:lnTo>
                  <a:close/>
                </a:path>
                <a:path w="3322319" h="2451100">
                  <a:moveTo>
                    <a:pt x="1618098" y="101599"/>
                  </a:moveTo>
                  <a:lnTo>
                    <a:pt x="1592321" y="101599"/>
                  </a:lnTo>
                  <a:lnTo>
                    <a:pt x="1588182" y="88899"/>
                  </a:lnTo>
                  <a:lnTo>
                    <a:pt x="1631053" y="88899"/>
                  </a:lnTo>
                  <a:lnTo>
                    <a:pt x="1618098" y="101599"/>
                  </a:lnTo>
                  <a:close/>
                </a:path>
                <a:path w="3322319" h="2451100">
                  <a:moveTo>
                    <a:pt x="1638282" y="101599"/>
                  </a:moveTo>
                  <a:lnTo>
                    <a:pt x="1631053" y="88899"/>
                  </a:lnTo>
                  <a:lnTo>
                    <a:pt x="1650134" y="88899"/>
                  </a:lnTo>
                  <a:lnTo>
                    <a:pt x="1638282" y="101599"/>
                  </a:lnTo>
                  <a:close/>
                </a:path>
                <a:path w="3322319" h="2451100">
                  <a:moveTo>
                    <a:pt x="1655436" y="101599"/>
                  </a:moveTo>
                  <a:lnTo>
                    <a:pt x="1649330" y="101599"/>
                  </a:lnTo>
                  <a:lnTo>
                    <a:pt x="1650134" y="88899"/>
                  </a:lnTo>
                  <a:lnTo>
                    <a:pt x="1662026" y="88899"/>
                  </a:lnTo>
                  <a:lnTo>
                    <a:pt x="1655436" y="101599"/>
                  </a:lnTo>
                  <a:close/>
                </a:path>
                <a:path w="3322319" h="2451100">
                  <a:moveTo>
                    <a:pt x="1677161" y="101599"/>
                  </a:moveTo>
                  <a:lnTo>
                    <a:pt x="1660737" y="101599"/>
                  </a:lnTo>
                  <a:lnTo>
                    <a:pt x="1662026" y="88899"/>
                  </a:lnTo>
                  <a:lnTo>
                    <a:pt x="1683499" y="88899"/>
                  </a:lnTo>
                  <a:lnTo>
                    <a:pt x="1677161" y="101599"/>
                  </a:lnTo>
                  <a:close/>
                </a:path>
                <a:path w="3322319" h="2451100">
                  <a:moveTo>
                    <a:pt x="1709213" y="101599"/>
                  </a:moveTo>
                  <a:lnTo>
                    <a:pt x="1691166" y="101599"/>
                  </a:lnTo>
                  <a:lnTo>
                    <a:pt x="1683499" y="88899"/>
                  </a:lnTo>
                  <a:lnTo>
                    <a:pt x="1706705" y="88899"/>
                  </a:lnTo>
                  <a:lnTo>
                    <a:pt x="1709213" y="101599"/>
                  </a:lnTo>
                  <a:close/>
                </a:path>
                <a:path w="3322319" h="2451100">
                  <a:moveTo>
                    <a:pt x="1713213" y="101599"/>
                  </a:moveTo>
                  <a:lnTo>
                    <a:pt x="1711826" y="88899"/>
                  </a:lnTo>
                  <a:lnTo>
                    <a:pt x="1715920" y="88899"/>
                  </a:lnTo>
                  <a:lnTo>
                    <a:pt x="1713213" y="101599"/>
                  </a:lnTo>
                  <a:close/>
                </a:path>
                <a:path w="3322319" h="2451100">
                  <a:moveTo>
                    <a:pt x="1747237" y="101599"/>
                  </a:moveTo>
                  <a:lnTo>
                    <a:pt x="1717396" y="101599"/>
                  </a:lnTo>
                  <a:lnTo>
                    <a:pt x="1715920" y="88899"/>
                  </a:lnTo>
                  <a:lnTo>
                    <a:pt x="1749593" y="88899"/>
                  </a:lnTo>
                  <a:lnTo>
                    <a:pt x="1747237" y="101599"/>
                  </a:lnTo>
                  <a:close/>
                </a:path>
                <a:path w="3322319" h="2451100">
                  <a:moveTo>
                    <a:pt x="1761967" y="101599"/>
                  </a:moveTo>
                  <a:lnTo>
                    <a:pt x="1755922" y="101599"/>
                  </a:lnTo>
                  <a:lnTo>
                    <a:pt x="1749593" y="88899"/>
                  </a:lnTo>
                  <a:lnTo>
                    <a:pt x="1753277" y="88899"/>
                  </a:lnTo>
                  <a:lnTo>
                    <a:pt x="1762167" y="101367"/>
                  </a:lnTo>
                  <a:lnTo>
                    <a:pt x="1761967" y="101599"/>
                  </a:lnTo>
                  <a:close/>
                </a:path>
                <a:path w="3322319" h="2451100">
                  <a:moveTo>
                    <a:pt x="1762451" y="101037"/>
                  </a:moveTo>
                  <a:lnTo>
                    <a:pt x="1765010" y="88899"/>
                  </a:lnTo>
                  <a:lnTo>
                    <a:pt x="1772896" y="88899"/>
                  </a:lnTo>
                  <a:lnTo>
                    <a:pt x="1762451" y="101037"/>
                  </a:lnTo>
                  <a:close/>
                </a:path>
                <a:path w="3322319" h="2451100">
                  <a:moveTo>
                    <a:pt x="1776464" y="101599"/>
                  </a:moveTo>
                  <a:lnTo>
                    <a:pt x="1773574" y="101599"/>
                  </a:lnTo>
                  <a:lnTo>
                    <a:pt x="1772896" y="88899"/>
                  </a:lnTo>
                  <a:lnTo>
                    <a:pt x="1778284" y="88899"/>
                  </a:lnTo>
                  <a:lnTo>
                    <a:pt x="1776464" y="101599"/>
                  </a:lnTo>
                  <a:close/>
                </a:path>
                <a:path w="3322319" h="2451100">
                  <a:moveTo>
                    <a:pt x="1810812" y="101599"/>
                  </a:moveTo>
                  <a:lnTo>
                    <a:pt x="1778962" y="101599"/>
                  </a:lnTo>
                  <a:lnTo>
                    <a:pt x="1778284" y="88899"/>
                  </a:lnTo>
                  <a:lnTo>
                    <a:pt x="1808699" y="88899"/>
                  </a:lnTo>
                  <a:lnTo>
                    <a:pt x="1810812" y="101599"/>
                  </a:lnTo>
                  <a:close/>
                </a:path>
                <a:path w="3322319" h="2451100">
                  <a:moveTo>
                    <a:pt x="1853763" y="101599"/>
                  </a:moveTo>
                  <a:lnTo>
                    <a:pt x="1818160" y="101599"/>
                  </a:lnTo>
                  <a:lnTo>
                    <a:pt x="1818479" y="88899"/>
                  </a:lnTo>
                  <a:lnTo>
                    <a:pt x="1854328" y="88899"/>
                  </a:lnTo>
                  <a:lnTo>
                    <a:pt x="1853763" y="101599"/>
                  </a:lnTo>
                  <a:close/>
                </a:path>
                <a:path w="3322319" h="2451100">
                  <a:moveTo>
                    <a:pt x="2050609" y="101599"/>
                  </a:moveTo>
                  <a:lnTo>
                    <a:pt x="1855889" y="101599"/>
                  </a:lnTo>
                  <a:lnTo>
                    <a:pt x="1854727" y="88899"/>
                  </a:lnTo>
                  <a:lnTo>
                    <a:pt x="2046856" y="88899"/>
                  </a:lnTo>
                  <a:lnTo>
                    <a:pt x="2053111" y="98733"/>
                  </a:lnTo>
                  <a:lnTo>
                    <a:pt x="2050609" y="101599"/>
                  </a:lnTo>
                  <a:close/>
                </a:path>
                <a:path w="3322319" h="2451100">
                  <a:moveTo>
                    <a:pt x="2139675" y="101599"/>
                  </a:moveTo>
                  <a:lnTo>
                    <a:pt x="2054934" y="101599"/>
                  </a:lnTo>
                  <a:lnTo>
                    <a:pt x="2053111" y="98733"/>
                  </a:lnTo>
                  <a:lnTo>
                    <a:pt x="2061691" y="88899"/>
                  </a:lnTo>
                  <a:lnTo>
                    <a:pt x="2143415" y="88899"/>
                  </a:lnTo>
                  <a:lnTo>
                    <a:pt x="2139675" y="101599"/>
                  </a:lnTo>
                  <a:close/>
                </a:path>
                <a:path w="3322319" h="2451100">
                  <a:moveTo>
                    <a:pt x="2287743" y="101599"/>
                  </a:moveTo>
                  <a:lnTo>
                    <a:pt x="2147009" y="101599"/>
                  </a:lnTo>
                  <a:lnTo>
                    <a:pt x="2143415" y="88899"/>
                  </a:lnTo>
                  <a:lnTo>
                    <a:pt x="2288088" y="88899"/>
                  </a:lnTo>
                  <a:lnTo>
                    <a:pt x="2287743" y="101599"/>
                  </a:lnTo>
                  <a:close/>
                </a:path>
                <a:path w="3322319" h="2451100">
                  <a:moveTo>
                    <a:pt x="2296851" y="101599"/>
                  </a:moveTo>
                  <a:lnTo>
                    <a:pt x="2293350" y="101599"/>
                  </a:lnTo>
                  <a:lnTo>
                    <a:pt x="2288952" y="88899"/>
                  </a:lnTo>
                  <a:lnTo>
                    <a:pt x="2291410" y="88899"/>
                  </a:lnTo>
                  <a:lnTo>
                    <a:pt x="2296851" y="101599"/>
                  </a:lnTo>
                  <a:close/>
                </a:path>
                <a:path w="3322319" h="2451100">
                  <a:moveTo>
                    <a:pt x="2321805" y="101599"/>
                  </a:moveTo>
                  <a:lnTo>
                    <a:pt x="2297715" y="101599"/>
                  </a:lnTo>
                  <a:lnTo>
                    <a:pt x="2298638" y="88899"/>
                  </a:lnTo>
                  <a:lnTo>
                    <a:pt x="2309262" y="88899"/>
                  </a:lnTo>
                  <a:lnTo>
                    <a:pt x="2321805" y="101599"/>
                  </a:lnTo>
                  <a:close/>
                </a:path>
                <a:path w="3322319" h="2451100">
                  <a:moveTo>
                    <a:pt x="1264607" y="101599"/>
                  </a:moveTo>
                  <a:lnTo>
                    <a:pt x="1262667" y="101599"/>
                  </a:lnTo>
                  <a:lnTo>
                    <a:pt x="1262872" y="100426"/>
                  </a:lnTo>
                  <a:lnTo>
                    <a:pt x="1264685" y="98034"/>
                  </a:lnTo>
                  <a:lnTo>
                    <a:pt x="1264607" y="101599"/>
                  </a:lnTo>
                  <a:close/>
                </a:path>
                <a:path w="3322319" h="2451100">
                  <a:moveTo>
                    <a:pt x="2054934" y="101599"/>
                  </a:moveTo>
                  <a:lnTo>
                    <a:pt x="2050609" y="101599"/>
                  </a:lnTo>
                  <a:lnTo>
                    <a:pt x="2053111" y="98733"/>
                  </a:lnTo>
                  <a:lnTo>
                    <a:pt x="2054934" y="101599"/>
                  </a:lnTo>
                  <a:close/>
                </a:path>
                <a:path w="3322319" h="2451100">
                  <a:moveTo>
                    <a:pt x="1762333" y="101599"/>
                  </a:moveTo>
                  <a:lnTo>
                    <a:pt x="1762167" y="101367"/>
                  </a:lnTo>
                  <a:lnTo>
                    <a:pt x="1762451" y="101037"/>
                  </a:lnTo>
                  <a:lnTo>
                    <a:pt x="1762333" y="101599"/>
                  </a:lnTo>
                  <a:close/>
                </a:path>
                <a:path w="3322319" h="2451100">
                  <a:moveTo>
                    <a:pt x="968858" y="114299"/>
                  </a:moveTo>
                  <a:lnTo>
                    <a:pt x="962259" y="114299"/>
                  </a:lnTo>
                  <a:lnTo>
                    <a:pt x="962490" y="101599"/>
                  </a:lnTo>
                  <a:lnTo>
                    <a:pt x="965299" y="101599"/>
                  </a:lnTo>
                  <a:lnTo>
                    <a:pt x="968858" y="114299"/>
                  </a:lnTo>
                  <a:close/>
                </a:path>
                <a:path w="3322319" h="2451100">
                  <a:moveTo>
                    <a:pt x="997570" y="114299"/>
                  </a:moveTo>
                  <a:lnTo>
                    <a:pt x="971334" y="114299"/>
                  </a:lnTo>
                  <a:lnTo>
                    <a:pt x="975241" y="101599"/>
                  </a:lnTo>
                  <a:lnTo>
                    <a:pt x="995468" y="101599"/>
                  </a:lnTo>
                  <a:lnTo>
                    <a:pt x="997570" y="114299"/>
                  </a:lnTo>
                  <a:close/>
                </a:path>
                <a:path w="3322319" h="2451100">
                  <a:moveTo>
                    <a:pt x="1048813" y="114299"/>
                  </a:moveTo>
                  <a:lnTo>
                    <a:pt x="1011555" y="114299"/>
                  </a:lnTo>
                  <a:lnTo>
                    <a:pt x="1007264" y="101599"/>
                  </a:lnTo>
                  <a:lnTo>
                    <a:pt x="1048355" y="101599"/>
                  </a:lnTo>
                  <a:lnTo>
                    <a:pt x="1048813" y="114299"/>
                  </a:lnTo>
                  <a:close/>
                </a:path>
                <a:path w="3322319" h="2451100">
                  <a:moveTo>
                    <a:pt x="1213557" y="114299"/>
                  </a:moveTo>
                  <a:lnTo>
                    <a:pt x="1049438" y="114299"/>
                  </a:lnTo>
                  <a:lnTo>
                    <a:pt x="1053716" y="101599"/>
                  </a:lnTo>
                  <a:lnTo>
                    <a:pt x="1221742" y="101599"/>
                  </a:lnTo>
                  <a:lnTo>
                    <a:pt x="1213557" y="114299"/>
                  </a:lnTo>
                  <a:close/>
                </a:path>
                <a:path w="3322319" h="2451100">
                  <a:moveTo>
                    <a:pt x="1393508" y="114299"/>
                  </a:moveTo>
                  <a:lnTo>
                    <a:pt x="1230199" y="114299"/>
                  </a:lnTo>
                  <a:lnTo>
                    <a:pt x="1237183" y="101599"/>
                  </a:lnTo>
                  <a:lnTo>
                    <a:pt x="1416449" y="101599"/>
                  </a:lnTo>
                  <a:lnTo>
                    <a:pt x="1393508" y="114299"/>
                  </a:lnTo>
                  <a:close/>
                </a:path>
                <a:path w="3322319" h="2451100">
                  <a:moveTo>
                    <a:pt x="1447728" y="111875"/>
                  </a:moveTo>
                  <a:lnTo>
                    <a:pt x="1445369" y="101599"/>
                  </a:lnTo>
                  <a:lnTo>
                    <a:pt x="1448956" y="101599"/>
                  </a:lnTo>
                  <a:lnTo>
                    <a:pt x="1448457" y="111055"/>
                  </a:lnTo>
                  <a:lnTo>
                    <a:pt x="1447728" y="111875"/>
                  </a:lnTo>
                  <a:close/>
                </a:path>
                <a:path w="3322319" h="2451100">
                  <a:moveTo>
                    <a:pt x="1465512" y="114299"/>
                  </a:moveTo>
                  <a:lnTo>
                    <a:pt x="1448285" y="114299"/>
                  </a:lnTo>
                  <a:lnTo>
                    <a:pt x="1448457" y="111055"/>
                  </a:lnTo>
                  <a:lnTo>
                    <a:pt x="1456856" y="101599"/>
                  </a:lnTo>
                  <a:lnTo>
                    <a:pt x="1468794" y="101599"/>
                  </a:lnTo>
                  <a:lnTo>
                    <a:pt x="1465512" y="114299"/>
                  </a:lnTo>
                  <a:close/>
                </a:path>
                <a:path w="3322319" h="2451100">
                  <a:moveTo>
                    <a:pt x="1558351" y="114299"/>
                  </a:moveTo>
                  <a:lnTo>
                    <a:pt x="1556053" y="114299"/>
                  </a:lnTo>
                  <a:lnTo>
                    <a:pt x="1558159" y="101599"/>
                  </a:lnTo>
                  <a:lnTo>
                    <a:pt x="1559388" y="101599"/>
                  </a:lnTo>
                  <a:lnTo>
                    <a:pt x="1558351" y="114299"/>
                  </a:lnTo>
                  <a:close/>
                </a:path>
                <a:path w="3322319" h="2451100">
                  <a:moveTo>
                    <a:pt x="1563301" y="114299"/>
                  </a:moveTo>
                  <a:lnTo>
                    <a:pt x="1561427" y="114299"/>
                  </a:lnTo>
                  <a:lnTo>
                    <a:pt x="1559388" y="101599"/>
                  </a:lnTo>
                  <a:lnTo>
                    <a:pt x="1567699" y="101599"/>
                  </a:lnTo>
                  <a:lnTo>
                    <a:pt x="1563301" y="114299"/>
                  </a:lnTo>
                  <a:close/>
                </a:path>
                <a:path w="3322319" h="2451100">
                  <a:moveTo>
                    <a:pt x="1605051" y="114299"/>
                  </a:moveTo>
                  <a:lnTo>
                    <a:pt x="1601638" y="114299"/>
                  </a:lnTo>
                  <a:lnTo>
                    <a:pt x="1599722" y="101599"/>
                  </a:lnTo>
                  <a:lnTo>
                    <a:pt x="1608490" y="101599"/>
                  </a:lnTo>
                  <a:lnTo>
                    <a:pt x="1605051" y="114299"/>
                  </a:lnTo>
                  <a:close/>
                </a:path>
                <a:path w="3322319" h="2451100">
                  <a:moveTo>
                    <a:pt x="1610484" y="114299"/>
                  </a:moveTo>
                  <a:lnTo>
                    <a:pt x="1608490" y="101599"/>
                  </a:lnTo>
                  <a:lnTo>
                    <a:pt x="1611581" y="101599"/>
                  </a:lnTo>
                  <a:lnTo>
                    <a:pt x="1610484" y="114299"/>
                  </a:lnTo>
                  <a:close/>
                </a:path>
                <a:path w="3322319" h="2451100">
                  <a:moveTo>
                    <a:pt x="1784144" y="114299"/>
                  </a:moveTo>
                  <a:lnTo>
                    <a:pt x="1773428" y="114299"/>
                  </a:lnTo>
                  <a:lnTo>
                    <a:pt x="1780317" y="101599"/>
                  </a:lnTo>
                  <a:lnTo>
                    <a:pt x="1785939" y="101599"/>
                  </a:lnTo>
                  <a:lnTo>
                    <a:pt x="1784144" y="114299"/>
                  </a:lnTo>
                  <a:close/>
                </a:path>
                <a:path w="3322319" h="2451100">
                  <a:moveTo>
                    <a:pt x="1795040" y="114299"/>
                  </a:moveTo>
                  <a:lnTo>
                    <a:pt x="1785639" y="114299"/>
                  </a:lnTo>
                  <a:lnTo>
                    <a:pt x="1786861" y="101599"/>
                  </a:lnTo>
                  <a:lnTo>
                    <a:pt x="1792415" y="101599"/>
                  </a:lnTo>
                  <a:lnTo>
                    <a:pt x="1795040" y="114299"/>
                  </a:lnTo>
                  <a:close/>
                </a:path>
                <a:path w="3322319" h="2451100">
                  <a:moveTo>
                    <a:pt x="1817699" y="114299"/>
                  </a:moveTo>
                  <a:lnTo>
                    <a:pt x="1796315" y="114299"/>
                  </a:lnTo>
                  <a:lnTo>
                    <a:pt x="1798641" y="101599"/>
                  </a:lnTo>
                  <a:lnTo>
                    <a:pt x="1820339" y="101599"/>
                  </a:lnTo>
                  <a:lnTo>
                    <a:pt x="1817699" y="114299"/>
                  </a:lnTo>
                  <a:close/>
                </a:path>
                <a:path w="3322319" h="2451100">
                  <a:moveTo>
                    <a:pt x="1877794" y="114299"/>
                  </a:moveTo>
                  <a:lnTo>
                    <a:pt x="1871588" y="114299"/>
                  </a:lnTo>
                  <a:lnTo>
                    <a:pt x="1868984" y="101599"/>
                  </a:lnTo>
                  <a:lnTo>
                    <a:pt x="1877820" y="101599"/>
                  </a:lnTo>
                  <a:lnTo>
                    <a:pt x="1877794" y="114299"/>
                  </a:lnTo>
                  <a:close/>
                </a:path>
                <a:path w="3322319" h="2451100">
                  <a:moveTo>
                    <a:pt x="1884849" y="114299"/>
                  </a:moveTo>
                  <a:lnTo>
                    <a:pt x="1878431" y="114299"/>
                  </a:lnTo>
                  <a:lnTo>
                    <a:pt x="1878631" y="101599"/>
                  </a:lnTo>
                  <a:lnTo>
                    <a:pt x="1884079" y="101599"/>
                  </a:lnTo>
                  <a:lnTo>
                    <a:pt x="1884849" y="114299"/>
                  </a:lnTo>
                  <a:close/>
                </a:path>
                <a:path w="3322319" h="2451100">
                  <a:moveTo>
                    <a:pt x="1886503" y="114299"/>
                  </a:moveTo>
                  <a:lnTo>
                    <a:pt x="1884079" y="101599"/>
                  </a:lnTo>
                  <a:lnTo>
                    <a:pt x="1886517" y="101599"/>
                  </a:lnTo>
                  <a:lnTo>
                    <a:pt x="1886503" y="114299"/>
                  </a:lnTo>
                  <a:close/>
                </a:path>
                <a:path w="3322319" h="2451100">
                  <a:moveTo>
                    <a:pt x="1896084" y="114299"/>
                  </a:moveTo>
                  <a:lnTo>
                    <a:pt x="1886517" y="101599"/>
                  </a:lnTo>
                  <a:lnTo>
                    <a:pt x="1902236" y="101599"/>
                  </a:lnTo>
                  <a:lnTo>
                    <a:pt x="1896084" y="114299"/>
                  </a:lnTo>
                  <a:close/>
                </a:path>
                <a:path w="3322319" h="2451100">
                  <a:moveTo>
                    <a:pt x="1912027" y="102552"/>
                  </a:moveTo>
                  <a:lnTo>
                    <a:pt x="1911623" y="101599"/>
                  </a:lnTo>
                  <a:lnTo>
                    <a:pt x="1911975" y="101599"/>
                  </a:lnTo>
                  <a:lnTo>
                    <a:pt x="1912027" y="102552"/>
                  </a:lnTo>
                  <a:close/>
                </a:path>
                <a:path w="3322319" h="2451100">
                  <a:moveTo>
                    <a:pt x="1942902" y="114299"/>
                  </a:moveTo>
                  <a:lnTo>
                    <a:pt x="1918300" y="114299"/>
                  </a:lnTo>
                  <a:lnTo>
                    <a:pt x="1921755" y="101599"/>
                  </a:lnTo>
                  <a:lnTo>
                    <a:pt x="1942603" y="101599"/>
                  </a:lnTo>
                  <a:lnTo>
                    <a:pt x="1942902" y="114299"/>
                  </a:lnTo>
                  <a:close/>
                </a:path>
                <a:path w="3322319" h="2451100">
                  <a:moveTo>
                    <a:pt x="2035668" y="114299"/>
                  </a:moveTo>
                  <a:lnTo>
                    <a:pt x="1953233" y="114299"/>
                  </a:lnTo>
                  <a:lnTo>
                    <a:pt x="1950476" y="101599"/>
                  </a:lnTo>
                  <a:lnTo>
                    <a:pt x="2032718" y="101599"/>
                  </a:lnTo>
                  <a:lnTo>
                    <a:pt x="2035578" y="112257"/>
                  </a:lnTo>
                  <a:lnTo>
                    <a:pt x="2035668" y="114299"/>
                  </a:lnTo>
                  <a:close/>
                </a:path>
                <a:path w="3322319" h="2451100">
                  <a:moveTo>
                    <a:pt x="2347475" y="114299"/>
                  </a:moveTo>
                  <a:lnTo>
                    <a:pt x="2036126" y="114299"/>
                  </a:lnTo>
                  <a:lnTo>
                    <a:pt x="2035578" y="112257"/>
                  </a:lnTo>
                  <a:lnTo>
                    <a:pt x="2035110" y="101599"/>
                  </a:lnTo>
                  <a:lnTo>
                    <a:pt x="2337218" y="101599"/>
                  </a:lnTo>
                  <a:lnTo>
                    <a:pt x="2347475" y="114299"/>
                  </a:lnTo>
                  <a:close/>
                </a:path>
                <a:path w="3322319" h="2451100">
                  <a:moveTo>
                    <a:pt x="1917011" y="114299"/>
                  </a:moveTo>
                  <a:lnTo>
                    <a:pt x="1912666" y="114299"/>
                  </a:lnTo>
                  <a:lnTo>
                    <a:pt x="1912027" y="102552"/>
                  </a:lnTo>
                  <a:lnTo>
                    <a:pt x="1917011" y="114299"/>
                  </a:lnTo>
                  <a:close/>
                </a:path>
                <a:path w="3322319" h="2451100">
                  <a:moveTo>
                    <a:pt x="1448285" y="114299"/>
                  </a:moveTo>
                  <a:lnTo>
                    <a:pt x="1447728" y="111875"/>
                  </a:lnTo>
                  <a:lnTo>
                    <a:pt x="1448457" y="111055"/>
                  </a:lnTo>
                  <a:lnTo>
                    <a:pt x="1448285" y="114299"/>
                  </a:lnTo>
                  <a:close/>
                </a:path>
                <a:path w="3322319" h="2451100">
                  <a:moveTo>
                    <a:pt x="1448285" y="114299"/>
                  </a:moveTo>
                  <a:lnTo>
                    <a:pt x="1445575" y="114299"/>
                  </a:lnTo>
                  <a:lnTo>
                    <a:pt x="1447728" y="111875"/>
                  </a:lnTo>
                  <a:lnTo>
                    <a:pt x="1448285" y="114299"/>
                  </a:lnTo>
                  <a:close/>
                </a:path>
                <a:path w="3322319" h="2451100">
                  <a:moveTo>
                    <a:pt x="2036126" y="114299"/>
                  </a:moveTo>
                  <a:lnTo>
                    <a:pt x="2035668" y="114299"/>
                  </a:lnTo>
                  <a:lnTo>
                    <a:pt x="2035578" y="112257"/>
                  </a:lnTo>
                  <a:lnTo>
                    <a:pt x="2036126" y="114299"/>
                  </a:lnTo>
                  <a:close/>
                </a:path>
                <a:path w="3322319" h="2451100">
                  <a:moveTo>
                    <a:pt x="949430" y="126999"/>
                  </a:moveTo>
                  <a:lnTo>
                    <a:pt x="907444" y="126999"/>
                  </a:lnTo>
                  <a:lnTo>
                    <a:pt x="923121" y="114299"/>
                  </a:lnTo>
                  <a:lnTo>
                    <a:pt x="938848" y="114299"/>
                  </a:lnTo>
                  <a:lnTo>
                    <a:pt x="949430" y="126999"/>
                  </a:lnTo>
                  <a:close/>
                </a:path>
                <a:path w="3322319" h="2451100">
                  <a:moveTo>
                    <a:pt x="960605" y="126999"/>
                  </a:moveTo>
                  <a:lnTo>
                    <a:pt x="952266" y="126999"/>
                  </a:lnTo>
                  <a:lnTo>
                    <a:pt x="951374" y="114299"/>
                  </a:lnTo>
                  <a:lnTo>
                    <a:pt x="952187" y="114299"/>
                  </a:lnTo>
                  <a:lnTo>
                    <a:pt x="960605" y="126999"/>
                  </a:lnTo>
                  <a:close/>
                </a:path>
                <a:path w="3322319" h="2451100">
                  <a:moveTo>
                    <a:pt x="1104295" y="126999"/>
                  </a:moveTo>
                  <a:lnTo>
                    <a:pt x="960605" y="126999"/>
                  </a:lnTo>
                  <a:lnTo>
                    <a:pt x="962658" y="114299"/>
                  </a:lnTo>
                  <a:lnTo>
                    <a:pt x="1099970" y="114299"/>
                  </a:lnTo>
                  <a:lnTo>
                    <a:pt x="1104295" y="126999"/>
                  </a:lnTo>
                  <a:close/>
                </a:path>
                <a:path w="3322319" h="2451100">
                  <a:moveTo>
                    <a:pt x="1110493" y="126999"/>
                  </a:moveTo>
                  <a:lnTo>
                    <a:pt x="1099970" y="114299"/>
                  </a:lnTo>
                  <a:lnTo>
                    <a:pt x="1113822" y="114299"/>
                  </a:lnTo>
                  <a:lnTo>
                    <a:pt x="1110493" y="126999"/>
                  </a:lnTo>
                  <a:close/>
                </a:path>
                <a:path w="3322319" h="2451100">
                  <a:moveTo>
                    <a:pt x="1134818" y="126999"/>
                  </a:moveTo>
                  <a:lnTo>
                    <a:pt x="1116725" y="126999"/>
                  </a:lnTo>
                  <a:lnTo>
                    <a:pt x="1116479" y="114299"/>
                  </a:lnTo>
                  <a:lnTo>
                    <a:pt x="1132213" y="114299"/>
                  </a:lnTo>
                  <a:lnTo>
                    <a:pt x="1134818" y="126999"/>
                  </a:lnTo>
                  <a:close/>
                </a:path>
                <a:path w="3322319" h="2451100">
                  <a:moveTo>
                    <a:pt x="1140749" y="126999"/>
                  </a:moveTo>
                  <a:lnTo>
                    <a:pt x="1136517" y="126999"/>
                  </a:lnTo>
                  <a:lnTo>
                    <a:pt x="1137281" y="114299"/>
                  </a:lnTo>
                  <a:lnTo>
                    <a:pt x="1138344" y="114299"/>
                  </a:lnTo>
                  <a:lnTo>
                    <a:pt x="1140749" y="126999"/>
                  </a:lnTo>
                  <a:close/>
                </a:path>
                <a:path w="3322319" h="2451100">
                  <a:moveTo>
                    <a:pt x="1144183" y="126999"/>
                  </a:moveTo>
                  <a:lnTo>
                    <a:pt x="1141911" y="126999"/>
                  </a:lnTo>
                  <a:lnTo>
                    <a:pt x="1144449" y="114299"/>
                  </a:lnTo>
                  <a:lnTo>
                    <a:pt x="1148728" y="114299"/>
                  </a:lnTo>
                  <a:lnTo>
                    <a:pt x="1144183" y="126999"/>
                  </a:lnTo>
                  <a:close/>
                </a:path>
                <a:path w="3322319" h="2451100">
                  <a:moveTo>
                    <a:pt x="1151824" y="126999"/>
                  </a:moveTo>
                  <a:lnTo>
                    <a:pt x="1150528" y="126999"/>
                  </a:lnTo>
                  <a:lnTo>
                    <a:pt x="1150395" y="114299"/>
                  </a:lnTo>
                  <a:lnTo>
                    <a:pt x="1153797" y="114299"/>
                  </a:lnTo>
                  <a:lnTo>
                    <a:pt x="1151824" y="126999"/>
                  </a:lnTo>
                  <a:close/>
                </a:path>
                <a:path w="3322319" h="2451100">
                  <a:moveTo>
                    <a:pt x="1296171" y="126999"/>
                  </a:moveTo>
                  <a:lnTo>
                    <a:pt x="1182856" y="126999"/>
                  </a:lnTo>
                  <a:lnTo>
                    <a:pt x="1185335" y="114299"/>
                  </a:lnTo>
                  <a:lnTo>
                    <a:pt x="1292085" y="114299"/>
                  </a:lnTo>
                  <a:lnTo>
                    <a:pt x="1296171" y="126999"/>
                  </a:lnTo>
                  <a:close/>
                </a:path>
                <a:path w="3322319" h="2451100">
                  <a:moveTo>
                    <a:pt x="1304602" y="126999"/>
                  </a:moveTo>
                  <a:lnTo>
                    <a:pt x="1299819" y="126999"/>
                  </a:lnTo>
                  <a:lnTo>
                    <a:pt x="1292085" y="114299"/>
                  </a:lnTo>
                  <a:lnTo>
                    <a:pt x="1307452" y="114299"/>
                  </a:lnTo>
                  <a:lnTo>
                    <a:pt x="1304602" y="126999"/>
                  </a:lnTo>
                  <a:close/>
                </a:path>
                <a:path w="3322319" h="2451100">
                  <a:moveTo>
                    <a:pt x="1327721" y="126999"/>
                  </a:moveTo>
                  <a:lnTo>
                    <a:pt x="1311625" y="126999"/>
                  </a:lnTo>
                  <a:lnTo>
                    <a:pt x="1307452" y="114299"/>
                  </a:lnTo>
                  <a:lnTo>
                    <a:pt x="1334446" y="114299"/>
                  </a:lnTo>
                  <a:lnTo>
                    <a:pt x="1327721" y="126999"/>
                  </a:lnTo>
                  <a:close/>
                </a:path>
                <a:path w="3322319" h="2451100">
                  <a:moveTo>
                    <a:pt x="1362502" y="126999"/>
                  </a:moveTo>
                  <a:lnTo>
                    <a:pt x="1354390" y="126999"/>
                  </a:lnTo>
                  <a:lnTo>
                    <a:pt x="1360170" y="114299"/>
                  </a:lnTo>
                  <a:lnTo>
                    <a:pt x="1370142" y="114299"/>
                  </a:lnTo>
                  <a:lnTo>
                    <a:pt x="1362502" y="126999"/>
                  </a:lnTo>
                  <a:close/>
                </a:path>
                <a:path w="3322319" h="2451100">
                  <a:moveTo>
                    <a:pt x="1420202" y="126999"/>
                  </a:moveTo>
                  <a:lnTo>
                    <a:pt x="1417831" y="114299"/>
                  </a:lnTo>
                  <a:lnTo>
                    <a:pt x="1421491" y="114299"/>
                  </a:lnTo>
                  <a:lnTo>
                    <a:pt x="1420202" y="126999"/>
                  </a:lnTo>
                  <a:close/>
                </a:path>
                <a:path w="3322319" h="2451100">
                  <a:moveTo>
                    <a:pt x="1425537" y="126999"/>
                  </a:moveTo>
                  <a:lnTo>
                    <a:pt x="1423478" y="114299"/>
                  </a:lnTo>
                  <a:lnTo>
                    <a:pt x="1430573" y="114299"/>
                  </a:lnTo>
                  <a:lnTo>
                    <a:pt x="1425537" y="126999"/>
                  </a:lnTo>
                  <a:close/>
                </a:path>
                <a:path w="3322319" h="2451100">
                  <a:moveTo>
                    <a:pt x="1982086" y="126999"/>
                  </a:moveTo>
                  <a:lnTo>
                    <a:pt x="1978452" y="126999"/>
                  </a:lnTo>
                  <a:lnTo>
                    <a:pt x="1977980" y="114299"/>
                  </a:lnTo>
                  <a:lnTo>
                    <a:pt x="1985202" y="114299"/>
                  </a:lnTo>
                  <a:lnTo>
                    <a:pt x="1982086" y="126999"/>
                  </a:lnTo>
                  <a:close/>
                </a:path>
                <a:path w="3322319" h="2451100">
                  <a:moveTo>
                    <a:pt x="2004057" y="126999"/>
                  </a:moveTo>
                  <a:lnTo>
                    <a:pt x="1999167" y="126999"/>
                  </a:lnTo>
                  <a:lnTo>
                    <a:pt x="1996357" y="114299"/>
                  </a:lnTo>
                  <a:lnTo>
                    <a:pt x="2002403" y="114299"/>
                  </a:lnTo>
                  <a:lnTo>
                    <a:pt x="2004057" y="126999"/>
                  </a:lnTo>
                  <a:close/>
                </a:path>
                <a:path w="3322319" h="2451100">
                  <a:moveTo>
                    <a:pt x="2008389" y="126999"/>
                  </a:moveTo>
                  <a:lnTo>
                    <a:pt x="2007870" y="126999"/>
                  </a:lnTo>
                  <a:lnTo>
                    <a:pt x="2002403" y="114299"/>
                  </a:lnTo>
                  <a:lnTo>
                    <a:pt x="2007572" y="114299"/>
                  </a:lnTo>
                  <a:lnTo>
                    <a:pt x="2008389" y="126999"/>
                  </a:lnTo>
                  <a:close/>
                </a:path>
                <a:path w="3322319" h="2451100">
                  <a:moveTo>
                    <a:pt x="2026214" y="126999"/>
                  </a:moveTo>
                  <a:lnTo>
                    <a:pt x="2020899" y="114299"/>
                  </a:lnTo>
                  <a:lnTo>
                    <a:pt x="2026479" y="114299"/>
                  </a:lnTo>
                  <a:lnTo>
                    <a:pt x="2026214" y="126999"/>
                  </a:lnTo>
                  <a:close/>
                </a:path>
                <a:path w="3322319" h="2451100">
                  <a:moveTo>
                    <a:pt x="2035953" y="126999"/>
                  </a:moveTo>
                  <a:lnTo>
                    <a:pt x="2033150" y="126999"/>
                  </a:lnTo>
                  <a:lnTo>
                    <a:pt x="2032173" y="114299"/>
                  </a:lnTo>
                  <a:lnTo>
                    <a:pt x="2035601" y="114299"/>
                  </a:lnTo>
                  <a:lnTo>
                    <a:pt x="2035953" y="126999"/>
                  </a:lnTo>
                  <a:close/>
                </a:path>
                <a:path w="3322319" h="2451100">
                  <a:moveTo>
                    <a:pt x="2037780" y="126999"/>
                  </a:moveTo>
                  <a:lnTo>
                    <a:pt x="2035973" y="126999"/>
                  </a:lnTo>
                  <a:lnTo>
                    <a:pt x="2035947" y="114299"/>
                  </a:lnTo>
                  <a:lnTo>
                    <a:pt x="2040099" y="114299"/>
                  </a:lnTo>
                  <a:lnTo>
                    <a:pt x="2037780" y="126999"/>
                  </a:lnTo>
                  <a:close/>
                </a:path>
                <a:path w="3322319" h="2451100">
                  <a:moveTo>
                    <a:pt x="2120023" y="126999"/>
                  </a:moveTo>
                  <a:lnTo>
                    <a:pt x="2043913" y="126999"/>
                  </a:lnTo>
                  <a:lnTo>
                    <a:pt x="2040099" y="114299"/>
                  </a:lnTo>
                  <a:lnTo>
                    <a:pt x="2123199" y="114299"/>
                  </a:lnTo>
                  <a:lnTo>
                    <a:pt x="2120023" y="126999"/>
                  </a:lnTo>
                  <a:close/>
                </a:path>
                <a:path w="3322319" h="2451100">
                  <a:moveTo>
                    <a:pt x="2227126" y="126999"/>
                  </a:moveTo>
                  <a:lnTo>
                    <a:pt x="2157985" y="126999"/>
                  </a:lnTo>
                  <a:lnTo>
                    <a:pt x="2150152" y="114299"/>
                  </a:lnTo>
                  <a:lnTo>
                    <a:pt x="2224495" y="114299"/>
                  </a:lnTo>
                  <a:lnTo>
                    <a:pt x="2227126" y="126999"/>
                  </a:lnTo>
                  <a:close/>
                </a:path>
                <a:path w="3322319" h="2451100">
                  <a:moveTo>
                    <a:pt x="2240234" y="126999"/>
                  </a:moveTo>
                  <a:lnTo>
                    <a:pt x="2239144" y="126999"/>
                  </a:lnTo>
                  <a:lnTo>
                    <a:pt x="2237012" y="114299"/>
                  </a:lnTo>
                  <a:lnTo>
                    <a:pt x="2242121" y="114299"/>
                  </a:lnTo>
                  <a:lnTo>
                    <a:pt x="2240234" y="126999"/>
                  </a:lnTo>
                  <a:close/>
                </a:path>
                <a:path w="3322319" h="2451100">
                  <a:moveTo>
                    <a:pt x="2389398" y="126999"/>
                  </a:moveTo>
                  <a:lnTo>
                    <a:pt x="2253906" y="126999"/>
                  </a:lnTo>
                  <a:lnTo>
                    <a:pt x="2249528" y="114299"/>
                  </a:lnTo>
                  <a:lnTo>
                    <a:pt x="2380024" y="114299"/>
                  </a:lnTo>
                  <a:lnTo>
                    <a:pt x="2389398" y="126999"/>
                  </a:lnTo>
                  <a:close/>
                </a:path>
                <a:path w="3322319" h="2451100">
                  <a:moveTo>
                    <a:pt x="1062679" y="139699"/>
                  </a:moveTo>
                  <a:lnTo>
                    <a:pt x="892693" y="139699"/>
                  </a:lnTo>
                  <a:lnTo>
                    <a:pt x="897011" y="126999"/>
                  </a:lnTo>
                  <a:lnTo>
                    <a:pt x="1064499" y="126999"/>
                  </a:lnTo>
                  <a:lnTo>
                    <a:pt x="1062679" y="139699"/>
                  </a:lnTo>
                  <a:close/>
                </a:path>
                <a:path w="3322319" h="2451100">
                  <a:moveTo>
                    <a:pt x="1077800" y="139699"/>
                  </a:moveTo>
                  <a:lnTo>
                    <a:pt x="1070518" y="139699"/>
                  </a:lnTo>
                  <a:lnTo>
                    <a:pt x="1075288" y="126999"/>
                  </a:lnTo>
                  <a:lnTo>
                    <a:pt x="1077208" y="126999"/>
                  </a:lnTo>
                  <a:lnTo>
                    <a:pt x="1077800" y="139699"/>
                  </a:lnTo>
                  <a:close/>
                </a:path>
                <a:path w="3322319" h="2451100">
                  <a:moveTo>
                    <a:pt x="1100315" y="139699"/>
                  </a:moveTo>
                  <a:lnTo>
                    <a:pt x="1098498" y="139699"/>
                  </a:lnTo>
                  <a:lnTo>
                    <a:pt x="1092967" y="126999"/>
                  </a:lnTo>
                  <a:lnTo>
                    <a:pt x="1096508" y="126999"/>
                  </a:lnTo>
                  <a:lnTo>
                    <a:pt x="1100315" y="139699"/>
                  </a:lnTo>
                  <a:close/>
                </a:path>
                <a:path w="3322319" h="2451100">
                  <a:moveTo>
                    <a:pt x="1111205" y="139699"/>
                  </a:moveTo>
                  <a:lnTo>
                    <a:pt x="1107318" y="139699"/>
                  </a:lnTo>
                  <a:lnTo>
                    <a:pt x="1111536" y="126999"/>
                  </a:lnTo>
                  <a:lnTo>
                    <a:pt x="1111205" y="139699"/>
                  </a:lnTo>
                  <a:close/>
                </a:path>
                <a:path w="3322319" h="2451100">
                  <a:moveTo>
                    <a:pt x="1140888" y="139699"/>
                  </a:moveTo>
                  <a:lnTo>
                    <a:pt x="1119243" y="139699"/>
                  </a:lnTo>
                  <a:lnTo>
                    <a:pt x="1118492" y="126999"/>
                  </a:lnTo>
                  <a:lnTo>
                    <a:pt x="1138516" y="126999"/>
                  </a:lnTo>
                  <a:lnTo>
                    <a:pt x="1140888" y="139699"/>
                  </a:lnTo>
                  <a:close/>
                </a:path>
                <a:path w="3322319" h="2451100">
                  <a:moveTo>
                    <a:pt x="1185986" y="139699"/>
                  </a:moveTo>
                  <a:lnTo>
                    <a:pt x="1146197" y="139699"/>
                  </a:lnTo>
                  <a:lnTo>
                    <a:pt x="1151365" y="126999"/>
                  </a:lnTo>
                  <a:lnTo>
                    <a:pt x="1185454" y="126999"/>
                  </a:lnTo>
                  <a:lnTo>
                    <a:pt x="1185986" y="139699"/>
                  </a:lnTo>
                  <a:close/>
                </a:path>
                <a:path w="3322319" h="2451100">
                  <a:moveTo>
                    <a:pt x="1236318" y="139699"/>
                  </a:moveTo>
                  <a:lnTo>
                    <a:pt x="1192656" y="139699"/>
                  </a:lnTo>
                  <a:lnTo>
                    <a:pt x="1185454" y="126999"/>
                  </a:lnTo>
                  <a:lnTo>
                    <a:pt x="1243380" y="126999"/>
                  </a:lnTo>
                  <a:lnTo>
                    <a:pt x="1236318" y="139699"/>
                  </a:lnTo>
                  <a:close/>
                </a:path>
                <a:path w="3322319" h="2451100">
                  <a:moveTo>
                    <a:pt x="1311033" y="139699"/>
                  </a:moveTo>
                  <a:lnTo>
                    <a:pt x="1298842" y="139699"/>
                  </a:lnTo>
                  <a:lnTo>
                    <a:pt x="1300935" y="126999"/>
                  </a:lnTo>
                  <a:lnTo>
                    <a:pt x="1306097" y="126999"/>
                  </a:lnTo>
                  <a:lnTo>
                    <a:pt x="1311033" y="139699"/>
                  </a:lnTo>
                  <a:close/>
                </a:path>
                <a:path w="3322319" h="2451100">
                  <a:moveTo>
                    <a:pt x="2047427" y="139699"/>
                  </a:moveTo>
                  <a:lnTo>
                    <a:pt x="2044072" y="139699"/>
                  </a:lnTo>
                  <a:lnTo>
                    <a:pt x="2042165" y="126999"/>
                  </a:lnTo>
                  <a:lnTo>
                    <a:pt x="2050005" y="126999"/>
                  </a:lnTo>
                  <a:lnTo>
                    <a:pt x="2047427" y="139699"/>
                  </a:lnTo>
                  <a:close/>
                </a:path>
                <a:path w="3322319" h="2451100">
                  <a:moveTo>
                    <a:pt x="2073763" y="139699"/>
                  </a:moveTo>
                  <a:lnTo>
                    <a:pt x="2072926" y="126999"/>
                  </a:lnTo>
                  <a:lnTo>
                    <a:pt x="2076812" y="126999"/>
                  </a:lnTo>
                  <a:lnTo>
                    <a:pt x="2073763" y="139699"/>
                  </a:lnTo>
                  <a:close/>
                </a:path>
                <a:path w="3322319" h="2451100">
                  <a:moveTo>
                    <a:pt x="2106602" y="139699"/>
                  </a:moveTo>
                  <a:lnTo>
                    <a:pt x="2106270" y="126999"/>
                  </a:lnTo>
                  <a:lnTo>
                    <a:pt x="2118568" y="126999"/>
                  </a:lnTo>
                  <a:lnTo>
                    <a:pt x="2106602" y="139699"/>
                  </a:lnTo>
                  <a:close/>
                </a:path>
                <a:path w="3322319" h="2451100">
                  <a:moveTo>
                    <a:pt x="2155141" y="139699"/>
                  </a:moveTo>
                  <a:lnTo>
                    <a:pt x="2127125" y="139699"/>
                  </a:lnTo>
                  <a:lnTo>
                    <a:pt x="2124992" y="126999"/>
                  </a:lnTo>
                  <a:lnTo>
                    <a:pt x="2155527" y="126999"/>
                  </a:lnTo>
                  <a:lnTo>
                    <a:pt x="2155141" y="139699"/>
                  </a:lnTo>
                  <a:close/>
                </a:path>
                <a:path w="3322319" h="2451100">
                  <a:moveTo>
                    <a:pt x="2423188" y="139699"/>
                  </a:moveTo>
                  <a:lnTo>
                    <a:pt x="2162031" y="139699"/>
                  </a:lnTo>
                  <a:lnTo>
                    <a:pt x="2157134" y="126999"/>
                  </a:lnTo>
                  <a:lnTo>
                    <a:pt x="2416152" y="126999"/>
                  </a:lnTo>
                  <a:lnTo>
                    <a:pt x="2423188" y="139699"/>
                  </a:lnTo>
                  <a:close/>
                </a:path>
                <a:path w="3322319" h="2451100">
                  <a:moveTo>
                    <a:pt x="861544" y="152399"/>
                  </a:moveTo>
                  <a:lnTo>
                    <a:pt x="852725" y="152399"/>
                  </a:lnTo>
                  <a:lnTo>
                    <a:pt x="857608" y="139699"/>
                  </a:lnTo>
                  <a:lnTo>
                    <a:pt x="861061" y="139699"/>
                  </a:lnTo>
                  <a:lnTo>
                    <a:pt x="861544" y="152399"/>
                  </a:lnTo>
                  <a:close/>
                </a:path>
                <a:path w="3322319" h="2451100">
                  <a:moveTo>
                    <a:pt x="875107" y="152399"/>
                  </a:moveTo>
                  <a:lnTo>
                    <a:pt x="865660" y="152399"/>
                  </a:lnTo>
                  <a:lnTo>
                    <a:pt x="865912" y="139699"/>
                  </a:lnTo>
                  <a:lnTo>
                    <a:pt x="874709" y="139699"/>
                  </a:lnTo>
                  <a:lnTo>
                    <a:pt x="875107" y="152399"/>
                  </a:lnTo>
                  <a:close/>
                </a:path>
                <a:path w="3322319" h="2451100">
                  <a:moveTo>
                    <a:pt x="998079" y="152399"/>
                  </a:moveTo>
                  <a:lnTo>
                    <a:pt x="875107" y="152399"/>
                  </a:lnTo>
                  <a:lnTo>
                    <a:pt x="876848" y="139699"/>
                  </a:lnTo>
                  <a:lnTo>
                    <a:pt x="1002746" y="139699"/>
                  </a:lnTo>
                  <a:lnTo>
                    <a:pt x="998079" y="152399"/>
                  </a:lnTo>
                  <a:close/>
                </a:path>
                <a:path w="3322319" h="2451100">
                  <a:moveTo>
                    <a:pt x="1102494" y="152399"/>
                  </a:moveTo>
                  <a:lnTo>
                    <a:pt x="1024345" y="152399"/>
                  </a:lnTo>
                  <a:lnTo>
                    <a:pt x="1019481" y="139699"/>
                  </a:lnTo>
                  <a:lnTo>
                    <a:pt x="1100142" y="139699"/>
                  </a:lnTo>
                  <a:lnTo>
                    <a:pt x="1102494" y="152399"/>
                  </a:lnTo>
                  <a:close/>
                </a:path>
                <a:path w="3322319" h="2451100">
                  <a:moveTo>
                    <a:pt x="1150050" y="152399"/>
                  </a:moveTo>
                  <a:lnTo>
                    <a:pt x="1109427" y="152399"/>
                  </a:lnTo>
                  <a:lnTo>
                    <a:pt x="1107382" y="139699"/>
                  </a:lnTo>
                  <a:lnTo>
                    <a:pt x="1150414" y="139699"/>
                  </a:lnTo>
                  <a:lnTo>
                    <a:pt x="1150050" y="152399"/>
                  </a:lnTo>
                  <a:close/>
                </a:path>
                <a:path w="3322319" h="2451100">
                  <a:moveTo>
                    <a:pt x="1162195" y="152399"/>
                  </a:moveTo>
                  <a:lnTo>
                    <a:pt x="1159324" y="139699"/>
                  </a:lnTo>
                  <a:lnTo>
                    <a:pt x="1164593" y="139699"/>
                  </a:lnTo>
                  <a:lnTo>
                    <a:pt x="1162195" y="152399"/>
                  </a:lnTo>
                  <a:close/>
                </a:path>
                <a:path w="3322319" h="2451100">
                  <a:moveTo>
                    <a:pt x="1181436" y="141722"/>
                  </a:moveTo>
                  <a:lnTo>
                    <a:pt x="1181501" y="139699"/>
                  </a:lnTo>
                  <a:lnTo>
                    <a:pt x="1181667" y="139699"/>
                  </a:lnTo>
                  <a:lnTo>
                    <a:pt x="1181436" y="141722"/>
                  </a:lnTo>
                  <a:close/>
                </a:path>
                <a:path w="3322319" h="2451100">
                  <a:moveTo>
                    <a:pt x="1197758" y="152399"/>
                  </a:moveTo>
                  <a:lnTo>
                    <a:pt x="1182910" y="152399"/>
                  </a:lnTo>
                  <a:lnTo>
                    <a:pt x="1185580" y="139699"/>
                  </a:lnTo>
                  <a:lnTo>
                    <a:pt x="1194596" y="139699"/>
                  </a:lnTo>
                  <a:lnTo>
                    <a:pt x="1198586" y="151399"/>
                  </a:lnTo>
                  <a:lnTo>
                    <a:pt x="1197758" y="152399"/>
                  </a:lnTo>
                  <a:close/>
                </a:path>
                <a:path w="3322319" h="2451100">
                  <a:moveTo>
                    <a:pt x="1217928" y="152399"/>
                  </a:moveTo>
                  <a:lnTo>
                    <a:pt x="1198928" y="152399"/>
                  </a:lnTo>
                  <a:lnTo>
                    <a:pt x="1198586" y="151399"/>
                  </a:lnTo>
                  <a:lnTo>
                    <a:pt x="1208262" y="139699"/>
                  </a:lnTo>
                  <a:lnTo>
                    <a:pt x="1216493" y="139699"/>
                  </a:lnTo>
                  <a:lnTo>
                    <a:pt x="1217928" y="152399"/>
                  </a:lnTo>
                  <a:close/>
                </a:path>
                <a:path w="3322319" h="2451100">
                  <a:moveTo>
                    <a:pt x="1228778" y="152399"/>
                  </a:moveTo>
                  <a:lnTo>
                    <a:pt x="1226891" y="152399"/>
                  </a:lnTo>
                  <a:lnTo>
                    <a:pt x="1227004" y="139699"/>
                  </a:lnTo>
                  <a:lnTo>
                    <a:pt x="1236464" y="139699"/>
                  </a:lnTo>
                  <a:lnTo>
                    <a:pt x="1228778" y="152399"/>
                  </a:lnTo>
                  <a:close/>
                </a:path>
                <a:path w="3322319" h="2451100">
                  <a:moveTo>
                    <a:pt x="1239670" y="151006"/>
                  </a:moveTo>
                  <a:lnTo>
                    <a:pt x="1236464" y="139699"/>
                  </a:lnTo>
                  <a:lnTo>
                    <a:pt x="1240670" y="139699"/>
                  </a:lnTo>
                  <a:lnTo>
                    <a:pt x="1239670" y="151006"/>
                  </a:lnTo>
                  <a:close/>
                </a:path>
                <a:path w="3322319" h="2451100">
                  <a:moveTo>
                    <a:pt x="1265252" y="152399"/>
                  </a:moveTo>
                  <a:lnTo>
                    <a:pt x="1243978" y="152399"/>
                  </a:lnTo>
                  <a:lnTo>
                    <a:pt x="1244058" y="139699"/>
                  </a:lnTo>
                  <a:lnTo>
                    <a:pt x="1265112" y="139699"/>
                  </a:lnTo>
                  <a:lnTo>
                    <a:pt x="1265252" y="152399"/>
                  </a:lnTo>
                  <a:close/>
                </a:path>
                <a:path w="3322319" h="2451100">
                  <a:moveTo>
                    <a:pt x="1279230" y="152399"/>
                  </a:moveTo>
                  <a:lnTo>
                    <a:pt x="1269264" y="152399"/>
                  </a:lnTo>
                  <a:lnTo>
                    <a:pt x="1269636" y="139699"/>
                  </a:lnTo>
                  <a:lnTo>
                    <a:pt x="1278818" y="139699"/>
                  </a:lnTo>
                  <a:lnTo>
                    <a:pt x="1279230" y="152399"/>
                  </a:lnTo>
                  <a:close/>
                </a:path>
                <a:path w="3322319" h="2451100">
                  <a:moveTo>
                    <a:pt x="1286491" y="152399"/>
                  </a:moveTo>
                  <a:lnTo>
                    <a:pt x="1278818" y="139699"/>
                  </a:lnTo>
                  <a:lnTo>
                    <a:pt x="1291195" y="139699"/>
                  </a:lnTo>
                  <a:lnTo>
                    <a:pt x="1286491" y="152399"/>
                  </a:lnTo>
                  <a:close/>
                </a:path>
                <a:path w="3322319" h="2451100">
                  <a:moveTo>
                    <a:pt x="2233005" y="152399"/>
                  </a:moveTo>
                  <a:lnTo>
                    <a:pt x="2150743" y="152399"/>
                  </a:lnTo>
                  <a:lnTo>
                    <a:pt x="2147736" y="139699"/>
                  </a:lnTo>
                  <a:lnTo>
                    <a:pt x="2237935" y="139699"/>
                  </a:lnTo>
                  <a:lnTo>
                    <a:pt x="2233005" y="152399"/>
                  </a:lnTo>
                  <a:close/>
                </a:path>
                <a:path w="3322319" h="2451100">
                  <a:moveTo>
                    <a:pt x="2239525" y="140946"/>
                  </a:moveTo>
                  <a:lnTo>
                    <a:pt x="2237935" y="139699"/>
                  </a:lnTo>
                  <a:lnTo>
                    <a:pt x="2239297" y="139699"/>
                  </a:lnTo>
                  <a:lnTo>
                    <a:pt x="2239525" y="140946"/>
                  </a:lnTo>
                  <a:close/>
                </a:path>
                <a:path w="3322319" h="2451100">
                  <a:moveTo>
                    <a:pt x="2330781" y="152399"/>
                  </a:moveTo>
                  <a:lnTo>
                    <a:pt x="2254132" y="152399"/>
                  </a:lnTo>
                  <a:lnTo>
                    <a:pt x="2243138" y="143779"/>
                  </a:lnTo>
                  <a:lnTo>
                    <a:pt x="2243855" y="139699"/>
                  </a:lnTo>
                  <a:lnTo>
                    <a:pt x="2334534" y="139699"/>
                  </a:lnTo>
                  <a:lnTo>
                    <a:pt x="2330781" y="152399"/>
                  </a:lnTo>
                  <a:close/>
                </a:path>
                <a:path w="3322319" h="2451100">
                  <a:moveTo>
                    <a:pt x="2443458" y="152399"/>
                  </a:moveTo>
                  <a:lnTo>
                    <a:pt x="2336016" y="152399"/>
                  </a:lnTo>
                  <a:lnTo>
                    <a:pt x="2334534" y="139699"/>
                  </a:lnTo>
                  <a:lnTo>
                    <a:pt x="2439717" y="139699"/>
                  </a:lnTo>
                  <a:lnTo>
                    <a:pt x="2443458" y="152399"/>
                  </a:lnTo>
                  <a:close/>
                </a:path>
                <a:path w="3322319" h="2451100">
                  <a:moveTo>
                    <a:pt x="2454745" y="152399"/>
                  </a:moveTo>
                  <a:lnTo>
                    <a:pt x="2446241" y="152399"/>
                  </a:lnTo>
                  <a:lnTo>
                    <a:pt x="2453862" y="139699"/>
                  </a:lnTo>
                  <a:lnTo>
                    <a:pt x="2454745" y="152399"/>
                  </a:lnTo>
                  <a:close/>
                </a:path>
                <a:path w="3322319" h="2451100">
                  <a:moveTo>
                    <a:pt x="2241622" y="152399"/>
                  </a:moveTo>
                  <a:lnTo>
                    <a:pt x="2239525" y="140946"/>
                  </a:lnTo>
                  <a:lnTo>
                    <a:pt x="2243138" y="143779"/>
                  </a:lnTo>
                  <a:lnTo>
                    <a:pt x="2241622" y="152399"/>
                  </a:lnTo>
                  <a:close/>
                </a:path>
                <a:path w="3322319" h="2451100">
                  <a:moveTo>
                    <a:pt x="1181089" y="152399"/>
                  </a:moveTo>
                  <a:lnTo>
                    <a:pt x="1180212" y="152399"/>
                  </a:lnTo>
                  <a:lnTo>
                    <a:pt x="1181436" y="141722"/>
                  </a:lnTo>
                  <a:lnTo>
                    <a:pt x="1181089" y="152399"/>
                  </a:lnTo>
                  <a:close/>
                </a:path>
                <a:path w="3322319" h="2451100">
                  <a:moveTo>
                    <a:pt x="1240065" y="152399"/>
                  </a:moveTo>
                  <a:lnTo>
                    <a:pt x="1239547" y="152399"/>
                  </a:lnTo>
                  <a:lnTo>
                    <a:pt x="1239670" y="151006"/>
                  </a:lnTo>
                  <a:lnTo>
                    <a:pt x="1240065" y="152399"/>
                  </a:lnTo>
                  <a:close/>
                </a:path>
                <a:path w="3322319" h="2451100">
                  <a:moveTo>
                    <a:pt x="1198928" y="152399"/>
                  </a:moveTo>
                  <a:lnTo>
                    <a:pt x="1197758" y="152399"/>
                  </a:lnTo>
                  <a:lnTo>
                    <a:pt x="1198586" y="151399"/>
                  </a:lnTo>
                  <a:lnTo>
                    <a:pt x="1198928" y="152399"/>
                  </a:lnTo>
                  <a:close/>
                </a:path>
                <a:path w="3322319" h="2451100">
                  <a:moveTo>
                    <a:pt x="953954" y="165099"/>
                  </a:moveTo>
                  <a:lnTo>
                    <a:pt x="838175" y="165099"/>
                  </a:lnTo>
                  <a:lnTo>
                    <a:pt x="841692" y="152399"/>
                  </a:lnTo>
                  <a:lnTo>
                    <a:pt x="958937" y="152399"/>
                  </a:lnTo>
                  <a:lnTo>
                    <a:pt x="953954" y="165099"/>
                  </a:lnTo>
                  <a:close/>
                </a:path>
                <a:path w="3322319" h="2451100">
                  <a:moveTo>
                    <a:pt x="970424" y="165099"/>
                  </a:moveTo>
                  <a:lnTo>
                    <a:pt x="960724" y="165099"/>
                  </a:lnTo>
                  <a:lnTo>
                    <a:pt x="960113" y="152399"/>
                  </a:lnTo>
                  <a:lnTo>
                    <a:pt x="965461" y="152399"/>
                  </a:lnTo>
                  <a:lnTo>
                    <a:pt x="970424" y="165099"/>
                  </a:lnTo>
                  <a:close/>
                </a:path>
                <a:path w="3322319" h="2451100">
                  <a:moveTo>
                    <a:pt x="988880" y="165099"/>
                  </a:moveTo>
                  <a:lnTo>
                    <a:pt x="983393" y="165099"/>
                  </a:lnTo>
                  <a:lnTo>
                    <a:pt x="983486" y="152399"/>
                  </a:lnTo>
                  <a:lnTo>
                    <a:pt x="996029" y="152399"/>
                  </a:lnTo>
                  <a:lnTo>
                    <a:pt x="988880" y="165099"/>
                  </a:lnTo>
                  <a:close/>
                </a:path>
                <a:path w="3322319" h="2451100">
                  <a:moveTo>
                    <a:pt x="1024378" y="165099"/>
                  </a:moveTo>
                  <a:lnTo>
                    <a:pt x="1022272" y="165099"/>
                  </a:lnTo>
                  <a:lnTo>
                    <a:pt x="1012672" y="152399"/>
                  </a:lnTo>
                  <a:lnTo>
                    <a:pt x="1021421" y="152399"/>
                  </a:lnTo>
                  <a:lnTo>
                    <a:pt x="1024378" y="165099"/>
                  </a:lnTo>
                  <a:close/>
                </a:path>
                <a:path w="3322319" h="2451100">
                  <a:moveTo>
                    <a:pt x="1029307" y="165099"/>
                  </a:moveTo>
                  <a:lnTo>
                    <a:pt x="1024378" y="165099"/>
                  </a:lnTo>
                  <a:lnTo>
                    <a:pt x="1032888" y="152399"/>
                  </a:lnTo>
                  <a:lnTo>
                    <a:pt x="1029307" y="165099"/>
                  </a:lnTo>
                  <a:close/>
                </a:path>
                <a:path w="3322319" h="2451100">
                  <a:moveTo>
                    <a:pt x="1113629" y="165099"/>
                  </a:moveTo>
                  <a:lnTo>
                    <a:pt x="1033792" y="165099"/>
                  </a:lnTo>
                  <a:lnTo>
                    <a:pt x="1033672" y="152399"/>
                  </a:lnTo>
                  <a:lnTo>
                    <a:pt x="1114220" y="152399"/>
                  </a:lnTo>
                  <a:lnTo>
                    <a:pt x="1113629" y="165099"/>
                  </a:lnTo>
                  <a:close/>
                </a:path>
                <a:path w="3322319" h="2451100">
                  <a:moveTo>
                    <a:pt x="1121524" y="155596"/>
                  </a:moveTo>
                  <a:lnTo>
                    <a:pt x="1120027" y="152399"/>
                  </a:lnTo>
                  <a:lnTo>
                    <a:pt x="1124179" y="152399"/>
                  </a:lnTo>
                  <a:lnTo>
                    <a:pt x="1121524" y="155596"/>
                  </a:lnTo>
                  <a:close/>
                </a:path>
                <a:path w="3322319" h="2451100">
                  <a:moveTo>
                    <a:pt x="1122633" y="157966"/>
                  </a:moveTo>
                  <a:lnTo>
                    <a:pt x="1121524" y="155596"/>
                  </a:lnTo>
                  <a:lnTo>
                    <a:pt x="1124179" y="152399"/>
                  </a:lnTo>
                  <a:lnTo>
                    <a:pt x="1122633" y="157966"/>
                  </a:lnTo>
                  <a:close/>
                </a:path>
                <a:path w="3322319" h="2451100">
                  <a:moveTo>
                    <a:pt x="1169868" y="165099"/>
                  </a:moveTo>
                  <a:lnTo>
                    <a:pt x="1125973" y="165099"/>
                  </a:lnTo>
                  <a:lnTo>
                    <a:pt x="1122633" y="157966"/>
                  </a:lnTo>
                  <a:lnTo>
                    <a:pt x="1124179" y="152399"/>
                  </a:lnTo>
                  <a:lnTo>
                    <a:pt x="1171542" y="152399"/>
                  </a:lnTo>
                  <a:lnTo>
                    <a:pt x="1169868" y="165099"/>
                  </a:lnTo>
                  <a:close/>
                </a:path>
                <a:path w="3322319" h="2451100">
                  <a:moveTo>
                    <a:pt x="1215703" y="165099"/>
                  </a:moveTo>
                  <a:lnTo>
                    <a:pt x="1177595" y="165099"/>
                  </a:lnTo>
                  <a:lnTo>
                    <a:pt x="1182624" y="152399"/>
                  </a:lnTo>
                  <a:lnTo>
                    <a:pt x="1210494" y="152399"/>
                  </a:lnTo>
                  <a:lnTo>
                    <a:pt x="1215703" y="165099"/>
                  </a:lnTo>
                  <a:close/>
                </a:path>
                <a:path w="3322319" h="2451100">
                  <a:moveTo>
                    <a:pt x="1224605" y="165099"/>
                  </a:moveTo>
                  <a:lnTo>
                    <a:pt x="1215583" y="152399"/>
                  </a:lnTo>
                  <a:lnTo>
                    <a:pt x="1224107" y="152399"/>
                  </a:lnTo>
                  <a:lnTo>
                    <a:pt x="1224605" y="165099"/>
                  </a:lnTo>
                  <a:close/>
                </a:path>
                <a:path w="3322319" h="2451100">
                  <a:moveTo>
                    <a:pt x="1248031" y="165099"/>
                  </a:moveTo>
                  <a:lnTo>
                    <a:pt x="1240065" y="152399"/>
                  </a:lnTo>
                  <a:lnTo>
                    <a:pt x="1252509" y="152399"/>
                  </a:lnTo>
                  <a:lnTo>
                    <a:pt x="1248031" y="165099"/>
                  </a:lnTo>
                  <a:close/>
                </a:path>
                <a:path w="3322319" h="2451100">
                  <a:moveTo>
                    <a:pt x="2221087" y="165099"/>
                  </a:moveTo>
                  <a:lnTo>
                    <a:pt x="2216436" y="165099"/>
                  </a:lnTo>
                  <a:lnTo>
                    <a:pt x="2215665" y="152399"/>
                  </a:lnTo>
                  <a:lnTo>
                    <a:pt x="2225285" y="152399"/>
                  </a:lnTo>
                  <a:lnTo>
                    <a:pt x="2221087" y="165099"/>
                  </a:lnTo>
                  <a:close/>
                </a:path>
                <a:path w="3322319" h="2451100">
                  <a:moveTo>
                    <a:pt x="2242275" y="158265"/>
                  </a:moveTo>
                  <a:lnTo>
                    <a:pt x="2233005" y="152399"/>
                  </a:lnTo>
                  <a:lnTo>
                    <a:pt x="2240001" y="152399"/>
                  </a:lnTo>
                  <a:lnTo>
                    <a:pt x="2242275" y="158265"/>
                  </a:lnTo>
                  <a:close/>
                </a:path>
                <a:path w="3322319" h="2451100">
                  <a:moveTo>
                    <a:pt x="2475977" y="165099"/>
                  </a:moveTo>
                  <a:lnTo>
                    <a:pt x="2253302" y="165099"/>
                  </a:lnTo>
                  <a:lnTo>
                    <a:pt x="2253774" y="152399"/>
                  </a:lnTo>
                  <a:lnTo>
                    <a:pt x="2467140" y="152399"/>
                  </a:lnTo>
                  <a:lnTo>
                    <a:pt x="2475977" y="165099"/>
                  </a:lnTo>
                  <a:close/>
                </a:path>
                <a:path w="3322319" h="2451100">
                  <a:moveTo>
                    <a:pt x="1120652" y="165099"/>
                  </a:moveTo>
                  <a:lnTo>
                    <a:pt x="1113629" y="165099"/>
                  </a:lnTo>
                  <a:lnTo>
                    <a:pt x="1121524" y="155596"/>
                  </a:lnTo>
                  <a:lnTo>
                    <a:pt x="1122633" y="157966"/>
                  </a:lnTo>
                  <a:lnTo>
                    <a:pt x="1120652" y="165099"/>
                  </a:lnTo>
                  <a:close/>
                </a:path>
                <a:path w="3322319" h="2451100">
                  <a:moveTo>
                    <a:pt x="2253076" y="165099"/>
                  </a:moveTo>
                  <a:lnTo>
                    <a:pt x="2244924" y="165099"/>
                  </a:lnTo>
                  <a:lnTo>
                    <a:pt x="2242275" y="158265"/>
                  </a:lnTo>
                  <a:lnTo>
                    <a:pt x="2253076" y="165099"/>
                  </a:lnTo>
                  <a:close/>
                </a:path>
                <a:path w="3322319" h="2451100">
                  <a:moveTo>
                    <a:pt x="798568" y="177799"/>
                  </a:moveTo>
                  <a:lnTo>
                    <a:pt x="790659" y="177799"/>
                  </a:lnTo>
                  <a:lnTo>
                    <a:pt x="792114" y="165099"/>
                  </a:lnTo>
                  <a:lnTo>
                    <a:pt x="797225" y="165099"/>
                  </a:lnTo>
                  <a:lnTo>
                    <a:pt x="798568" y="177799"/>
                  </a:lnTo>
                  <a:close/>
                </a:path>
                <a:path w="3322319" h="2451100">
                  <a:moveTo>
                    <a:pt x="834773" y="177799"/>
                  </a:moveTo>
                  <a:lnTo>
                    <a:pt x="830050" y="177799"/>
                  </a:lnTo>
                  <a:lnTo>
                    <a:pt x="828688" y="165099"/>
                  </a:lnTo>
                  <a:lnTo>
                    <a:pt x="839524" y="165099"/>
                  </a:lnTo>
                  <a:lnTo>
                    <a:pt x="834773" y="177799"/>
                  </a:lnTo>
                  <a:close/>
                </a:path>
                <a:path w="3322319" h="2451100">
                  <a:moveTo>
                    <a:pt x="840925" y="177799"/>
                  </a:moveTo>
                  <a:lnTo>
                    <a:pt x="839524" y="165099"/>
                  </a:lnTo>
                  <a:lnTo>
                    <a:pt x="846028" y="165099"/>
                  </a:lnTo>
                  <a:lnTo>
                    <a:pt x="840925" y="177799"/>
                  </a:lnTo>
                  <a:close/>
                </a:path>
                <a:path w="3322319" h="2451100">
                  <a:moveTo>
                    <a:pt x="899975" y="177799"/>
                  </a:moveTo>
                  <a:lnTo>
                    <a:pt x="844872" y="177799"/>
                  </a:lnTo>
                  <a:lnTo>
                    <a:pt x="846028" y="165099"/>
                  </a:lnTo>
                  <a:lnTo>
                    <a:pt x="907256" y="165099"/>
                  </a:lnTo>
                  <a:lnTo>
                    <a:pt x="899975" y="177799"/>
                  </a:lnTo>
                  <a:close/>
                </a:path>
                <a:path w="3322319" h="2451100">
                  <a:moveTo>
                    <a:pt x="913760" y="177799"/>
                  </a:moveTo>
                  <a:lnTo>
                    <a:pt x="904021" y="177799"/>
                  </a:lnTo>
                  <a:lnTo>
                    <a:pt x="909143" y="165099"/>
                  </a:lnTo>
                  <a:lnTo>
                    <a:pt x="913760" y="177799"/>
                  </a:lnTo>
                  <a:close/>
                </a:path>
                <a:path w="3322319" h="2451100">
                  <a:moveTo>
                    <a:pt x="935020" y="177799"/>
                  </a:moveTo>
                  <a:lnTo>
                    <a:pt x="913760" y="177799"/>
                  </a:lnTo>
                  <a:lnTo>
                    <a:pt x="915315" y="165099"/>
                  </a:lnTo>
                  <a:lnTo>
                    <a:pt x="931924" y="165099"/>
                  </a:lnTo>
                  <a:lnTo>
                    <a:pt x="934393" y="172521"/>
                  </a:lnTo>
                  <a:lnTo>
                    <a:pt x="935020" y="177799"/>
                  </a:lnTo>
                  <a:close/>
                </a:path>
                <a:path w="3322319" h="2451100">
                  <a:moveTo>
                    <a:pt x="936694" y="177799"/>
                  </a:moveTo>
                  <a:lnTo>
                    <a:pt x="936149" y="177799"/>
                  </a:lnTo>
                  <a:lnTo>
                    <a:pt x="934393" y="172521"/>
                  </a:lnTo>
                  <a:lnTo>
                    <a:pt x="933512" y="165099"/>
                  </a:lnTo>
                  <a:lnTo>
                    <a:pt x="944062" y="165099"/>
                  </a:lnTo>
                  <a:lnTo>
                    <a:pt x="936694" y="177799"/>
                  </a:lnTo>
                  <a:close/>
                </a:path>
                <a:path w="3322319" h="2451100">
                  <a:moveTo>
                    <a:pt x="1026098" y="177799"/>
                  </a:moveTo>
                  <a:lnTo>
                    <a:pt x="986794" y="177799"/>
                  </a:lnTo>
                  <a:lnTo>
                    <a:pt x="982184" y="165099"/>
                  </a:lnTo>
                  <a:lnTo>
                    <a:pt x="1023707" y="165099"/>
                  </a:lnTo>
                  <a:lnTo>
                    <a:pt x="1025708" y="169328"/>
                  </a:lnTo>
                  <a:lnTo>
                    <a:pt x="1026098" y="177799"/>
                  </a:lnTo>
                  <a:close/>
                </a:path>
                <a:path w="3322319" h="2451100">
                  <a:moveTo>
                    <a:pt x="1028290" y="174781"/>
                  </a:moveTo>
                  <a:lnTo>
                    <a:pt x="1025708" y="169328"/>
                  </a:lnTo>
                  <a:lnTo>
                    <a:pt x="1025514" y="165099"/>
                  </a:lnTo>
                  <a:lnTo>
                    <a:pt x="1035320" y="165099"/>
                  </a:lnTo>
                  <a:lnTo>
                    <a:pt x="1028290" y="174781"/>
                  </a:lnTo>
                  <a:close/>
                </a:path>
                <a:path w="3322319" h="2451100">
                  <a:moveTo>
                    <a:pt x="1043970" y="177799"/>
                  </a:moveTo>
                  <a:lnTo>
                    <a:pt x="1037266" y="177799"/>
                  </a:lnTo>
                  <a:lnTo>
                    <a:pt x="1035320" y="165099"/>
                  </a:lnTo>
                  <a:lnTo>
                    <a:pt x="1046388" y="165099"/>
                  </a:lnTo>
                  <a:lnTo>
                    <a:pt x="1043970" y="177799"/>
                  </a:lnTo>
                  <a:close/>
                </a:path>
                <a:path w="3322319" h="2451100">
                  <a:moveTo>
                    <a:pt x="1072817" y="177799"/>
                  </a:moveTo>
                  <a:lnTo>
                    <a:pt x="1059926" y="177799"/>
                  </a:lnTo>
                  <a:lnTo>
                    <a:pt x="1065629" y="165099"/>
                  </a:lnTo>
                  <a:lnTo>
                    <a:pt x="1070651" y="165099"/>
                  </a:lnTo>
                  <a:lnTo>
                    <a:pt x="1073782" y="172407"/>
                  </a:lnTo>
                  <a:lnTo>
                    <a:pt x="1072817" y="177799"/>
                  </a:lnTo>
                  <a:close/>
                </a:path>
                <a:path w="3322319" h="2451100">
                  <a:moveTo>
                    <a:pt x="1079427" y="177799"/>
                  </a:moveTo>
                  <a:lnTo>
                    <a:pt x="1076092" y="177799"/>
                  </a:lnTo>
                  <a:lnTo>
                    <a:pt x="1073782" y="172407"/>
                  </a:lnTo>
                  <a:lnTo>
                    <a:pt x="1075089" y="165099"/>
                  </a:lnTo>
                  <a:lnTo>
                    <a:pt x="1077879" y="165099"/>
                  </a:lnTo>
                  <a:lnTo>
                    <a:pt x="1079427" y="177799"/>
                  </a:lnTo>
                  <a:close/>
                </a:path>
                <a:path w="3322319" h="2451100">
                  <a:moveTo>
                    <a:pt x="1117017" y="177799"/>
                  </a:moveTo>
                  <a:lnTo>
                    <a:pt x="1080364" y="177799"/>
                  </a:lnTo>
                  <a:lnTo>
                    <a:pt x="1079374" y="165099"/>
                  </a:lnTo>
                  <a:lnTo>
                    <a:pt x="1117688" y="165099"/>
                  </a:lnTo>
                  <a:lnTo>
                    <a:pt x="1117017" y="177799"/>
                  </a:lnTo>
                  <a:close/>
                </a:path>
                <a:path w="3322319" h="2451100">
                  <a:moveTo>
                    <a:pt x="1138882" y="177799"/>
                  </a:moveTo>
                  <a:lnTo>
                    <a:pt x="1121256" y="177799"/>
                  </a:lnTo>
                  <a:lnTo>
                    <a:pt x="1119529" y="165099"/>
                  </a:lnTo>
                  <a:lnTo>
                    <a:pt x="1136264" y="165099"/>
                  </a:lnTo>
                  <a:lnTo>
                    <a:pt x="1138882" y="177799"/>
                  </a:lnTo>
                  <a:close/>
                </a:path>
                <a:path w="3322319" h="2451100">
                  <a:moveTo>
                    <a:pt x="1158513" y="177799"/>
                  </a:moveTo>
                  <a:lnTo>
                    <a:pt x="1145539" y="177799"/>
                  </a:lnTo>
                  <a:lnTo>
                    <a:pt x="1136264" y="165099"/>
                  </a:lnTo>
                  <a:lnTo>
                    <a:pt x="1163841" y="165099"/>
                  </a:lnTo>
                  <a:lnTo>
                    <a:pt x="1158513" y="177799"/>
                  </a:lnTo>
                  <a:close/>
                </a:path>
                <a:path w="3322319" h="2451100">
                  <a:moveTo>
                    <a:pt x="2285929" y="177799"/>
                  </a:moveTo>
                  <a:lnTo>
                    <a:pt x="2268662" y="177799"/>
                  </a:lnTo>
                  <a:lnTo>
                    <a:pt x="2264609" y="165099"/>
                  </a:lnTo>
                  <a:lnTo>
                    <a:pt x="2285431" y="165099"/>
                  </a:lnTo>
                  <a:lnTo>
                    <a:pt x="2285929" y="177799"/>
                  </a:lnTo>
                  <a:close/>
                </a:path>
                <a:path w="3322319" h="2451100">
                  <a:moveTo>
                    <a:pt x="2502613" y="177799"/>
                  </a:moveTo>
                  <a:lnTo>
                    <a:pt x="2291580" y="177799"/>
                  </a:lnTo>
                  <a:lnTo>
                    <a:pt x="2286593" y="165099"/>
                  </a:lnTo>
                  <a:lnTo>
                    <a:pt x="2511728" y="165099"/>
                  </a:lnTo>
                  <a:lnTo>
                    <a:pt x="2502613" y="177799"/>
                  </a:lnTo>
                  <a:close/>
                </a:path>
                <a:path w="3322319" h="2451100">
                  <a:moveTo>
                    <a:pt x="1026098" y="177799"/>
                  </a:moveTo>
                  <a:lnTo>
                    <a:pt x="1025708" y="169328"/>
                  </a:lnTo>
                  <a:lnTo>
                    <a:pt x="1028290" y="174781"/>
                  </a:lnTo>
                  <a:lnTo>
                    <a:pt x="1026098" y="177799"/>
                  </a:lnTo>
                  <a:close/>
                </a:path>
                <a:path w="3322319" h="2451100">
                  <a:moveTo>
                    <a:pt x="1076092" y="177799"/>
                  </a:moveTo>
                  <a:lnTo>
                    <a:pt x="1072817" y="177799"/>
                  </a:lnTo>
                  <a:lnTo>
                    <a:pt x="1073782" y="172407"/>
                  </a:lnTo>
                  <a:lnTo>
                    <a:pt x="1076092" y="177799"/>
                  </a:lnTo>
                  <a:close/>
                </a:path>
                <a:path w="3322319" h="2451100">
                  <a:moveTo>
                    <a:pt x="936149" y="177799"/>
                  </a:moveTo>
                  <a:lnTo>
                    <a:pt x="935020" y="177799"/>
                  </a:lnTo>
                  <a:lnTo>
                    <a:pt x="934393" y="172521"/>
                  </a:lnTo>
                  <a:lnTo>
                    <a:pt x="936149" y="177799"/>
                  </a:lnTo>
                  <a:close/>
                </a:path>
                <a:path w="3322319" h="2451100">
                  <a:moveTo>
                    <a:pt x="1029719" y="177799"/>
                  </a:moveTo>
                  <a:lnTo>
                    <a:pt x="1026098" y="177799"/>
                  </a:lnTo>
                  <a:lnTo>
                    <a:pt x="1028290" y="174781"/>
                  </a:lnTo>
                  <a:lnTo>
                    <a:pt x="1029719" y="177799"/>
                  </a:lnTo>
                  <a:close/>
                </a:path>
                <a:path w="3322319" h="2451100">
                  <a:moveTo>
                    <a:pt x="907641" y="190499"/>
                  </a:moveTo>
                  <a:lnTo>
                    <a:pt x="765499" y="190499"/>
                  </a:lnTo>
                  <a:lnTo>
                    <a:pt x="771293" y="177799"/>
                  </a:lnTo>
                  <a:lnTo>
                    <a:pt x="904459" y="177799"/>
                  </a:lnTo>
                  <a:lnTo>
                    <a:pt x="907641" y="190499"/>
                  </a:lnTo>
                  <a:close/>
                </a:path>
                <a:path w="3322319" h="2451100">
                  <a:moveTo>
                    <a:pt x="916816" y="190499"/>
                  </a:moveTo>
                  <a:lnTo>
                    <a:pt x="916325" y="177799"/>
                  </a:lnTo>
                  <a:lnTo>
                    <a:pt x="918331" y="177799"/>
                  </a:lnTo>
                  <a:lnTo>
                    <a:pt x="916816" y="190499"/>
                  </a:lnTo>
                  <a:close/>
                </a:path>
                <a:path w="3322319" h="2451100">
                  <a:moveTo>
                    <a:pt x="926244" y="190499"/>
                  </a:moveTo>
                  <a:lnTo>
                    <a:pt x="923945" y="190499"/>
                  </a:lnTo>
                  <a:lnTo>
                    <a:pt x="923832" y="177799"/>
                  </a:lnTo>
                  <a:lnTo>
                    <a:pt x="932037" y="177799"/>
                  </a:lnTo>
                  <a:lnTo>
                    <a:pt x="926244" y="190499"/>
                  </a:lnTo>
                  <a:close/>
                </a:path>
                <a:path w="3322319" h="2451100">
                  <a:moveTo>
                    <a:pt x="962771" y="190499"/>
                  </a:moveTo>
                  <a:lnTo>
                    <a:pt x="931559" y="190499"/>
                  </a:lnTo>
                  <a:lnTo>
                    <a:pt x="932436" y="177799"/>
                  </a:lnTo>
                  <a:lnTo>
                    <a:pt x="964465" y="177799"/>
                  </a:lnTo>
                  <a:lnTo>
                    <a:pt x="962771" y="190499"/>
                  </a:lnTo>
                  <a:close/>
                </a:path>
                <a:path w="3322319" h="2451100">
                  <a:moveTo>
                    <a:pt x="1043326" y="190499"/>
                  </a:moveTo>
                  <a:lnTo>
                    <a:pt x="972863" y="190499"/>
                  </a:lnTo>
                  <a:lnTo>
                    <a:pt x="980217" y="177799"/>
                  </a:lnTo>
                  <a:lnTo>
                    <a:pt x="1037785" y="177799"/>
                  </a:lnTo>
                  <a:lnTo>
                    <a:pt x="1043326" y="190499"/>
                  </a:lnTo>
                  <a:close/>
                </a:path>
                <a:path w="3322319" h="2451100">
                  <a:moveTo>
                    <a:pt x="1053045" y="190499"/>
                  </a:moveTo>
                  <a:lnTo>
                    <a:pt x="1043326" y="190499"/>
                  </a:lnTo>
                  <a:lnTo>
                    <a:pt x="1047757" y="177799"/>
                  </a:lnTo>
                  <a:lnTo>
                    <a:pt x="1053045" y="190499"/>
                  </a:lnTo>
                  <a:close/>
                </a:path>
                <a:path w="3322319" h="2451100">
                  <a:moveTo>
                    <a:pt x="1082982" y="190499"/>
                  </a:moveTo>
                  <a:lnTo>
                    <a:pt x="1053132" y="190499"/>
                  </a:lnTo>
                  <a:lnTo>
                    <a:pt x="1055593" y="177799"/>
                  </a:lnTo>
                  <a:lnTo>
                    <a:pt x="1085354" y="177799"/>
                  </a:lnTo>
                  <a:lnTo>
                    <a:pt x="1082982" y="190499"/>
                  </a:lnTo>
                  <a:close/>
                </a:path>
                <a:path w="3322319" h="2451100">
                  <a:moveTo>
                    <a:pt x="1104036" y="190499"/>
                  </a:moveTo>
                  <a:lnTo>
                    <a:pt x="1089207" y="177799"/>
                  </a:lnTo>
                  <a:lnTo>
                    <a:pt x="1112965" y="177799"/>
                  </a:lnTo>
                  <a:lnTo>
                    <a:pt x="1104036" y="190499"/>
                  </a:lnTo>
                  <a:close/>
                </a:path>
                <a:path w="3322319" h="2451100">
                  <a:moveTo>
                    <a:pt x="2320742" y="190499"/>
                  </a:moveTo>
                  <a:lnTo>
                    <a:pt x="2308072" y="190499"/>
                  </a:lnTo>
                  <a:lnTo>
                    <a:pt x="2303426" y="177799"/>
                  </a:lnTo>
                  <a:lnTo>
                    <a:pt x="2322430" y="177799"/>
                  </a:lnTo>
                  <a:lnTo>
                    <a:pt x="2320742" y="190499"/>
                  </a:lnTo>
                  <a:close/>
                </a:path>
                <a:path w="3322319" h="2451100">
                  <a:moveTo>
                    <a:pt x="2330940" y="190499"/>
                  </a:moveTo>
                  <a:lnTo>
                    <a:pt x="2327685" y="190499"/>
                  </a:lnTo>
                  <a:lnTo>
                    <a:pt x="2329731" y="177799"/>
                  </a:lnTo>
                  <a:lnTo>
                    <a:pt x="2330940" y="190499"/>
                  </a:lnTo>
                  <a:close/>
                </a:path>
                <a:path w="3322319" h="2451100">
                  <a:moveTo>
                    <a:pt x="2335690" y="190499"/>
                  </a:moveTo>
                  <a:lnTo>
                    <a:pt x="2332616" y="190499"/>
                  </a:lnTo>
                  <a:lnTo>
                    <a:pt x="2330921" y="177799"/>
                  </a:lnTo>
                  <a:lnTo>
                    <a:pt x="2336846" y="177799"/>
                  </a:lnTo>
                  <a:lnTo>
                    <a:pt x="2335690" y="190499"/>
                  </a:lnTo>
                  <a:close/>
                </a:path>
                <a:path w="3322319" h="2451100">
                  <a:moveTo>
                    <a:pt x="2374177" y="190499"/>
                  </a:moveTo>
                  <a:lnTo>
                    <a:pt x="2338162" y="190499"/>
                  </a:lnTo>
                  <a:lnTo>
                    <a:pt x="2339012" y="177799"/>
                  </a:lnTo>
                  <a:lnTo>
                    <a:pt x="2374589" y="177799"/>
                  </a:lnTo>
                  <a:lnTo>
                    <a:pt x="2374177" y="190499"/>
                  </a:lnTo>
                  <a:close/>
                </a:path>
                <a:path w="3322319" h="2451100">
                  <a:moveTo>
                    <a:pt x="2376961" y="190499"/>
                  </a:moveTo>
                  <a:lnTo>
                    <a:pt x="2374589" y="177799"/>
                  </a:lnTo>
                  <a:lnTo>
                    <a:pt x="2381286" y="177799"/>
                  </a:lnTo>
                  <a:lnTo>
                    <a:pt x="2376961" y="190499"/>
                  </a:lnTo>
                  <a:close/>
                </a:path>
                <a:path w="3322319" h="2451100">
                  <a:moveTo>
                    <a:pt x="2548448" y="190499"/>
                  </a:moveTo>
                  <a:lnTo>
                    <a:pt x="2379120" y="190499"/>
                  </a:lnTo>
                  <a:lnTo>
                    <a:pt x="2381286" y="177799"/>
                  </a:lnTo>
                  <a:lnTo>
                    <a:pt x="2540496" y="177799"/>
                  </a:lnTo>
                  <a:lnTo>
                    <a:pt x="2548448" y="190499"/>
                  </a:lnTo>
                  <a:close/>
                </a:path>
                <a:path w="3322319" h="2451100">
                  <a:moveTo>
                    <a:pt x="741702" y="203199"/>
                  </a:moveTo>
                  <a:lnTo>
                    <a:pt x="739523" y="203199"/>
                  </a:lnTo>
                  <a:lnTo>
                    <a:pt x="739602" y="190499"/>
                  </a:lnTo>
                  <a:lnTo>
                    <a:pt x="741881" y="190499"/>
                  </a:lnTo>
                  <a:lnTo>
                    <a:pt x="741702" y="203199"/>
                  </a:lnTo>
                  <a:close/>
                </a:path>
                <a:path w="3322319" h="2451100">
                  <a:moveTo>
                    <a:pt x="750146" y="203199"/>
                  </a:moveTo>
                  <a:lnTo>
                    <a:pt x="744605" y="203199"/>
                  </a:lnTo>
                  <a:lnTo>
                    <a:pt x="746346" y="190499"/>
                  </a:lnTo>
                  <a:lnTo>
                    <a:pt x="750146" y="203199"/>
                  </a:lnTo>
                  <a:close/>
                </a:path>
                <a:path w="3322319" h="2451100">
                  <a:moveTo>
                    <a:pt x="869201" y="203199"/>
                  </a:moveTo>
                  <a:lnTo>
                    <a:pt x="757839" y="203199"/>
                  </a:lnTo>
                  <a:lnTo>
                    <a:pt x="754145" y="190499"/>
                  </a:lnTo>
                  <a:lnTo>
                    <a:pt x="873832" y="190499"/>
                  </a:lnTo>
                  <a:lnTo>
                    <a:pt x="869201" y="203199"/>
                  </a:lnTo>
                  <a:close/>
                </a:path>
                <a:path w="3322319" h="2451100">
                  <a:moveTo>
                    <a:pt x="897433" y="203199"/>
                  </a:moveTo>
                  <a:lnTo>
                    <a:pt x="883744" y="203199"/>
                  </a:lnTo>
                  <a:lnTo>
                    <a:pt x="886687" y="190499"/>
                  </a:lnTo>
                  <a:lnTo>
                    <a:pt x="900279" y="190499"/>
                  </a:lnTo>
                  <a:lnTo>
                    <a:pt x="897433" y="203199"/>
                  </a:lnTo>
                  <a:close/>
                </a:path>
                <a:path w="3322319" h="2451100">
                  <a:moveTo>
                    <a:pt x="927048" y="203199"/>
                  </a:moveTo>
                  <a:lnTo>
                    <a:pt x="915022" y="203199"/>
                  </a:lnTo>
                  <a:lnTo>
                    <a:pt x="914571" y="190499"/>
                  </a:lnTo>
                  <a:lnTo>
                    <a:pt x="929977" y="190499"/>
                  </a:lnTo>
                  <a:lnTo>
                    <a:pt x="929545" y="198147"/>
                  </a:lnTo>
                  <a:lnTo>
                    <a:pt x="927048" y="203199"/>
                  </a:lnTo>
                  <a:close/>
                </a:path>
                <a:path w="3322319" h="2451100">
                  <a:moveTo>
                    <a:pt x="929545" y="198147"/>
                  </a:moveTo>
                  <a:lnTo>
                    <a:pt x="929977" y="190499"/>
                  </a:lnTo>
                  <a:lnTo>
                    <a:pt x="931074" y="195055"/>
                  </a:lnTo>
                  <a:lnTo>
                    <a:pt x="929545" y="198147"/>
                  </a:lnTo>
                  <a:close/>
                </a:path>
                <a:path w="3322319" h="2451100">
                  <a:moveTo>
                    <a:pt x="931074" y="195055"/>
                  </a:moveTo>
                  <a:lnTo>
                    <a:pt x="929977" y="190499"/>
                  </a:lnTo>
                  <a:lnTo>
                    <a:pt x="933326" y="190499"/>
                  </a:lnTo>
                  <a:lnTo>
                    <a:pt x="931074" y="195055"/>
                  </a:lnTo>
                  <a:close/>
                </a:path>
                <a:path w="3322319" h="2451100">
                  <a:moveTo>
                    <a:pt x="953157" y="203199"/>
                  </a:moveTo>
                  <a:lnTo>
                    <a:pt x="933034" y="203199"/>
                  </a:lnTo>
                  <a:lnTo>
                    <a:pt x="932327" y="200264"/>
                  </a:lnTo>
                  <a:lnTo>
                    <a:pt x="938774" y="190499"/>
                  </a:lnTo>
                  <a:lnTo>
                    <a:pt x="953430" y="190499"/>
                  </a:lnTo>
                  <a:lnTo>
                    <a:pt x="953157" y="203199"/>
                  </a:lnTo>
                  <a:close/>
                </a:path>
                <a:path w="3322319" h="2451100">
                  <a:moveTo>
                    <a:pt x="957635" y="203199"/>
                  </a:moveTo>
                  <a:lnTo>
                    <a:pt x="953430" y="190499"/>
                  </a:lnTo>
                  <a:lnTo>
                    <a:pt x="962206" y="190499"/>
                  </a:lnTo>
                  <a:lnTo>
                    <a:pt x="957635" y="203199"/>
                  </a:lnTo>
                  <a:close/>
                </a:path>
                <a:path w="3322319" h="2451100">
                  <a:moveTo>
                    <a:pt x="986064" y="203199"/>
                  </a:moveTo>
                  <a:lnTo>
                    <a:pt x="971979" y="203199"/>
                  </a:lnTo>
                  <a:lnTo>
                    <a:pt x="975454" y="190499"/>
                  </a:lnTo>
                  <a:lnTo>
                    <a:pt x="982044" y="190499"/>
                  </a:lnTo>
                  <a:lnTo>
                    <a:pt x="986064" y="203199"/>
                  </a:lnTo>
                  <a:close/>
                </a:path>
                <a:path w="3322319" h="2451100">
                  <a:moveTo>
                    <a:pt x="1036130" y="203199"/>
                  </a:moveTo>
                  <a:lnTo>
                    <a:pt x="986064" y="203199"/>
                  </a:lnTo>
                  <a:lnTo>
                    <a:pt x="992634" y="190499"/>
                  </a:lnTo>
                  <a:lnTo>
                    <a:pt x="1035008" y="190499"/>
                  </a:lnTo>
                  <a:lnTo>
                    <a:pt x="1037665" y="193389"/>
                  </a:lnTo>
                  <a:lnTo>
                    <a:pt x="1036130" y="203199"/>
                  </a:lnTo>
                  <a:close/>
                </a:path>
                <a:path w="3322319" h="2451100">
                  <a:moveTo>
                    <a:pt x="1037665" y="193389"/>
                  </a:moveTo>
                  <a:lnTo>
                    <a:pt x="1035008" y="190499"/>
                  </a:lnTo>
                  <a:lnTo>
                    <a:pt x="1038117" y="190499"/>
                  </a:lnTo>
                  <a:lnTo>
                    <a:pt x="1037665" y="193389"/>
                  </a:lnTo>
                  <a:close/>
                </a:path>
                <a:path w="3322319" h="2451100">
                  <a:moveTo>
                    <a:pt x="1045659" y="202081"/>
                  </a:moveTo>
                  <a:lnTo>
                    <a:pt x="1037665" y="193389"/>
                  </a:lnTo>
                  <a:lnTo>
                    <a:pt x="1038117" y="190499"/>
                  </a:lnTo>
                  <a:lnTo>
                    <a:pt x="1051176" y="190499"/>
                  </a:lnTo>
                  <a:lnTo>
                    <a:pt x="1045659" y="202081"/>
                  </a:lnTo>
                  <a:close/>
                </a:path>
                <a:path w="3322319" h="2451100">
                  <a:moveTo>
                    <a:pt x="2373453" y="203199"/>
                  </a:moveTo>
                  <a:lnTo>
                    <a:pt x="2369753" y="203199"/>
                  </a:lnTo>
                  <a:lnTo>
                    <a:pt x="2365016" y="190499"/>
                  </a:lnTo>
                  <a:lnTo>
                    <a:pt x="2368211" y="190499"/>
                  </a:lnTo>
                  <a:lnTo>
                    <a:pt x="2373453" y="203199"/>
                  </a:lnTo>
                  <a:close/>
                </a:path>
                <a:path w="3322319" h="2451100">
                  <a:moveTo>
                    <a:pt x="2568917" y="203199"/>
                  </a:moveTo>
                  <a:lnTo>
                    <a:pt x="2373453" y="203199"/>
                  </a:lnTo>
                  <a:lnTo>
                    <a:pt x="2375725" y="190499"/>
                  </a:lnTo>
                  <a:lnTo>
                    <a:pt x="2560991" y="190499"/>
                  </a:lnTo>
                  <a:lnTo>
                    <a:pt x="2568917" y="203199"/>
                  </a:lnTo>
                  <a:close/>
                </a:path>
                <a:path w="3322319" h="2451100">
                  <a:moveTo>
                    <a:pt x="930389" y="203199"/>
                  </a:moveTo>
                  <a:lnTo>
                    <a:pt x="929260" y="203199"/>
                  </a:lnTo>
                  <a:lnTo>
                    <a:pt x="929545" y="198147"/>
                  </a:lnTo>
                  <a:lnTo>
                    <a:pt x="931074" y="195055"/>
                  </a:lnTo>
                  <a:lnTo>
                    <a:pt x="932327" y="200264"/>
                  </a:lnTo>
                  <a:lnTo>
                    <a:pt x="930389" y="203199"/>
                  </a:lnTo>
                  <a:close/>
                </a:path>
                <a:path w="3322319" h="2451100">
                  <a:moveTo>
                    <a:pt x="933034" y="203199"/>
                  </a:moveTo>
                  <a:lnTo>
                    <a:pt x="930389" y="203199"/>
                  </a:lnTo>
                  <a:lnTo>
                    <a:pt x="932327" y="200264"/>
                  </a:lnTo>
                  <a:lnTo>
                    <a:pt x="933034" y="203199"/>
                  </a:lnTo>
                  <a:close/>
                </a:path>
                <a:path w="3322319" h="2451100">
                  <a:moveTo>
                    <a:pt x="1046687" y="203199"/>
                  </a:moveTo>
                  <a:lnTo>
                    <a:pt x="1045126" y="203199"/>
                  </a:lnTo>
                  <a:lnTo>
                    <a:pt x="1045659" y="202081"/>
                  </a:lnTo>
                  <a:lnTo>
                    <a:pt x="1046687" y="203199"/>
                  </a:lnTo>
                  <a:close/>
                </a:path>
                <a:path w="3322319" h="2451100">
                  <a:moveTo>
                    <a:pt x="728076" y="215899"/>
                  </a:moveTo>
                  <a:lnTo>
                    <a:pt x="721013" y="215899"/>
                  </a:lnTo>
                  <a:lnTo>
                    <a:pt x="720017" y="203199"/>
                  </a:lnTo>
                  <a:lnTo>
                    <a:pt x="726049" y="203199"/>
                  </a:lnTo>
                  <a:lnTo>
                    <a:pt x="728076" y="215899"/>
                  </a:lnTo>
                  <a:close/>
                </a:path>
                <a:path w="3322319" h="2451100">
                  <a:moveTo>
                    <a:pt x="736653" y="215899"/>
                  </a:moveTo>
                  <a:lnTo>
                    <a:pt x="729936" y="215899"/>
                  </a:lnTo>
                  <a:lnTo>
                    <a:pt x="731803" y="203199"/>
                  </a:lnTo>
                  <a:lnTo>
                    <a:pt x="736826" y="214963"/>
                  </a:lnTo>
                  <a:lnTo>
                    <a:pt x="736653" y="215899"/>
                  </a:lnTo>
                  <a:close/>
                </a:path>
                <a:path w="3322319" h="2451100">
                  <a:moveTo>
                    <a:pt x="858990" y="215899"/>
                  </a:moveTo>
                  <a:lnTo>
                    <a:pt x="737226" y="215899"/>
                  </a:lnTo>
                  <a:lnTo>
                    <a:pt x="736826" y="214963"/>
                  </a:lnTo>
                  <a:lnTo>
                    <a:pt x="739004" y="203199"/>
                  </a:lnTo>
                  <a:lnTo>
                    <a:pt x="858784" y="203199"/>
                  </a:lnTo>
                  <a:lnTo>
                    <a:pt x="858990" y="215899"/>
                  </a:lnTo>
                  <a:close/>
                </a:path>
                <a:path w="3322319" h="2451100">
                  <a:moveTo>
                    <a:pt x="872975" y="215899"/>
                  </a:moveTo>
                  <a:lnTo>
                    <a:pt x="870483" y="215899"/>
                  </a:lnTo>
                  <a:lnTo>
                    <a:pt x="872729" y="203199"/>
                  </a:lnTo>
                  <a:lnTo>
                    <a:pt x="873553" y="203199"/>
                  </a:lnTo>
                  <a:lnTo>
                    <a:pt x="872975" y="215899"/>
                  </a:lnTo>
                  <a:close/>
                </a:path>
                <a:path w="3322319" h="2451100">
                  <a:moveTo>
                    <a:pt x="895477" y="215899"/>
                  </a:moveTo>
                  <a:lnTo>
                    <a:pt x="881021" y="215899"/>
                  </a:lnTo>
                  <a:lnTo>
                    <a:pt x="882836" y="203199"/>
                  </a:lnTo>
                  <a:lnTo>
                    <a:pt x="898752" y="203199"/>
                  </a:lnTo>
                  <a:lnTo>
                    <a:pt x="895477" y="215899"/>
                  </a:lnTo>
                  <a:close/>
                </a:path>
                <a:path w="3322319" h="2451100">
                  <a:moveTo>
                    <a:pt x="936641" y="215899"/>
                  </a:moveTo>
                  <a:lnTo>
                    <a:pt x="901682" y="215899"/>
                  </a:lnTo>
                  <a:lnTo>
                    <a:pt x="898752" y="203199"/>
                  </a:lnTo>
                  <a:lnTo>
                    <a:pt x="938089" y="203199"/>
                  </a:lnTo>
                  <a:lnTo>
                    <a:pt x="937082" y="215312"/>
                  </a:lnTo>
                  <a:lnTo>
                    <a:pt x="936641" y="215899"/>
                  </a:lnTo>
                  <a:close/>
                </a:path>
                <a:path w="3322319" h="2451100">
                  <a:moveTo>
                    <a:pt x="957781" y="215899"/>
                  </a:moveTo>
                  <a:lnTo>
                    <a:pt x="937033" y="215899"/>
                  </a:lnTo>
                  <a:lnTo>
                    <a:pt x="937128" y="215250"/>
                  </a:lnTo>
                  <a:lnTo>
                    <a:pt x="946168" y="203199"/>
                  </a:lnTo>
                  <a:lnTo>
                    <a:pt x="956001" y="203199"/>
                  </a:lnTo>
                  <a:lnTo>
                    <a:pt x="957781" y="215899"/>
                  </a:lnTo>
                  <a:close/>
                </a:path>
                <a:path w="3322319" h="2451100">
                  <a:moveTo>
                    <a:pt x="962156" y="208207"/>
                  </a:moveTo>
                  <a:lnTo>
                    <a:pt x="962538" y="203199"/>
                  </a:lnTo>
                  <a:lnTo>
                    <a:pt x="965003" y="203199"/>
                  </a:lnTo>
                  <a:lnTo>
                    <a:pt x="962156" y="208207"/>
                  </a:lnTo>
                  <a:close/>
                </a:path>
                <a:path w="3322319" h="2451100">
                  <a:moveTo>
                    <a:pt x="961618" y="215250"/>
                  </a:moveTo>
                  <a:lnTo>
                    <a:pt x="962156" y="208207"/>
                  </a:lnTo>
                  <a:lnTo>
                    <a:pt x="965003" y="203199"/>
                  </a:lnTo>
                  <a:lnTo>
                    <a:pt x="961618" y="215250"/>
                  </a:lnTo>
                  <a:close/>
                </a:path>
                <a:path w="3322319" h="2451100">
                  <a:moveTo>
                    <a:pt x="994011" y="215899"/>
                  </a:moveTo>
                  <a:lnTo>
                    <a:pt x="961568" y="215899"/>
                  </a:lnTo>
                  <a:lnTo>
                    <a:pt x="961613" y="215312"/>
                  </a:lnTo>
                  <a:lnTo>
                    <a:pt x="965003" y="203199"/>
                  </a:lnTo>
                  <a:lnTo>
                    <a:pt x="1001591" y="203199"/>
                  </a:lnTo>
                  <a:lnTo>
                    <a:pt x="994011" y="215899"/>
                  </a:lnTo>
                  <a:close/>
                </a:path>
                <a:path w="3322319" h="2451100">
                  <a:moveTo>
                    <a:pt x="2391896" y="215899"/>
                  </a:moveTo>
                  <a:lnTo>
                    <a:pt x="2394580" y="203199"/>
                  </a:lnTo>
                  <a:lnTo>
                    <a:pt x="2403695" y="203199"/>
                  </a:lnTo>
                  <a:lnTo>
                    <a:pt x="2391896" y="215899"/>
                  </a:lnTo>
                  <a:close/>
                </a:path>
                <a:path w="3322319" h="2451100">
                  <a:moveTo>
                    <a:pt x="2606896" y="215899"/>
                  </a:moveTo>
                  <a:lnTo>
                    <a:pt x="2410664" y="215899"/>
                  </a:lnTo>
                  <a:lnTo>
                    <a:pt x="2403695" y="203199"/>
                  </a:lnTo>
                  <a:lnTo>
                    <a:pt x="2599123" y="203199"/>
                  </a:lnTo>
                  <a:lnTo>
                    <a:pt x="2606896" y="215899"/>
                  </a:lnTo>
                  <a:close/>
                </a:path>
                <a:path w="3322319" h="2451100">
                  <a:moveTo>
                    <a:pt x="961435" y="215899"/>
                  </a:moveTo>
                  <a:lnTo>
                    <a:pt x="957781" y="215899"/>
                  </a:lnTo>
                  <a:lnTo>
                    <a:pt x="962156" y="208207"/>
                  </a:lnTo>
                  <a:lnTo>
                    <a:pt x="961600" y="215312"/>
                  </a:lnTo>
                  <a:lnTo>
                    <a:pt x="961435" y="215899"/>
                  </a:lnTo>
                  <a:close/>
                </a:path>
                <a:path w="3322319" h="2451100">
                  <a:moveTo>
                    <a:pt x="764343" y="279399"/>
                  </a:moveTo>
                  <a:lnTo>
                    <a:pt x="598048" y="279399"/>
                  </a:lnTo>
                  <a:lnTo>
                    <a:pt x="605440" y="266699"/>
                  </a:lnTo>
                  <a:lnTo>
                    <a:pt x="612995" y="266699"/>
                  </a:lnTo>
                  <a:lnTo>
                    <a:pt x="628444" y="253999"/>
                  </a:lnTo>
                  <a:lnTo>
                    <a:pt x="644026" y="253999"/>
                  </a:lnTo>
                  <a:lnTo>
                    <a:pt x="659256" y="241299"/>
                  </a:lnTo>
                  <a:lnTo>
                    <a:pt x="682885" y="241299"/>
                  </a:lnTo>
                  <a:lnTo>
                    <a:pt x="685921" y="228599"/>
                  </a:lnTo>
                  <a:lnTo>
                    <a:pt x="702431" y="228599"/>
                  </a:lnTo>
                  <a:lnTo>
                    <a:pt x="714768" y="215899"/>
                  </a:lnTo>
                  <a:lnTo>
                    <a:pt x="736653" y="215899"/>
                  </a:lnTo>
                  <a:lnTo>
                    <a:pt x="736826" y="214963"/>
                  </a:lnTo>
                  <a:lnTo>
                    <a:pt x="764343" y="279399"/>
                  </a:lnTo>
                  <a:close/>
                </a:path>
                <a:path w="3322319" h="2451100">
                  <a:moveTo>
                    <a:pt x="937033" y="215899"/>
                  </a:moveTo>
                  <a:lnTo>
                    <a:pt x="936641" y="215899"/>
                  </a:lnTo>
                  <a:lnTo>
                    <a:pt x="937082" y="215312"/>
                  </a:lnTo>
                  <a:lnTo>
                    <a:pt x="937033" y="215899"/>
                  </a:lnTo>
                  <a:close/>
                </a:path>
                <a:path w="3322319" h="2451100">
                  <a:moveTo>
                    <a:pt x="765094" y="241299"/>
                  </a:moveTo>
                  <a:lnTo>
                    <a:pt x="749986" y="241299"/>
                  </a:lnTo>
                  <a:lnTo>
                    <a:pt x="739842" y="215899"/>
                  </a:lnTo>
                  <a:lnTo>
                    <a:pt x="787889" y="215899"/>
                  </a:lnTo>
                  <a:lnTo>
                    <a:pt x="786228" y="228599"/>
                  </a:lnTo>
                  <a:lnTo>
                    <a:pt x="768862" y="228599"/>
                  </a:lnTo>
                  <a:lnTo>
                    <a:pt x="765094" y="241299"/>
                  </a:lnTo>
                  <a:close/>
                </a:path>
                <a:path w="3322319" h="2451100">
                  <a:moveTo>
                    <a:pt x="806312" y="228599"/>
                  </a:moveTo>
                  <a:lnTo>
                    <a:pt x="796561" y="228599"/>
                  </a:lnTo>
                  <a:lnTo>
                    <a:pt x="801422" y="215899"/>
                  </a:lnTo>
                  <a:lnTo>
                    <a:pt x="806312" y="228599"/>
                  </a:lnTo>
                  <a:close/>
                </a:path>
                <a:path w="3322319" h="2451100">
                  <a:moveTo>
                    <a:pt x="808092" y="228599"/>
                  </a:moveTo>
                  <a:lnTo>
                    <a:pt x="806312" y="228599"/>
                  </a:lnTo>
                  <a:lnTo>
                    <a:pt x="806830" y="215899"/>
                  </a:lnTo>
                  <a:lnTo>
                    <a:pt x="826137" y="215899"/>
                  </a:lnTo>
                  <a:lnTo>
                    <a:pt x="808092" y="228599"/>
                  </a:lnTo>
                  <a:close/>
                </a:path>
                <a:path w="3322319" h="2451100">
                  <a:moveTo>
                    <a:pt x="832295" y="228599"/>
                  </a:moveTo>
                  <a:lnTo>
                    <a:pt x="824881" y="228599"/>
                  </a:lnTo>
                  <a:lnTo>
                    <a:pt x="826137" y="215899"/>
                  </a:lnTo>
                  <a:lnTo>
                    <a:pt x="834242" y="215899"/>
                  </a:lnTo>
                  <a:lnTo>
                    <a:pt x="832295" y="228599"/>
                  </a:lnTo>
                  <a:close/>
                </a:path>
                <a:path w="3322319" h="2451100">
                  <a:moveTo>
                    <a:pt x="870271" y="228599"/>
                  </a:moveTo>
                  <a:lnTo>
                    <a:pt x="839889" y="228599"/>
                  </a:lnTo>
                  <a:lnTo>
                    <a:pt x="843789" y="215899"/>
                  </a:lnTo>
                  <a:lnTo>
                    <a:pt x="867102" y="215899"/>
                  </a:lnTo>
                  <a:lnTo>
                    <a:pt x="870271" y="228599"/>
                  </a:lnTo>
                  <a:close/>
                </a:path>
                <a:path w="3322319" h="2451100">
                  <a:moveTo>
                    <a:pt x="876529" y="228599"/>
                  </a:moveTo>
                  <a:lnTo>
                    <a:pt x="872151" y="228599"/>
                  </a:lnTo>
                  <a:lnTo>
                    <a:pt x="875732" y="215899"/>
                  </a:lnTo>
                  <a:lnTo>
                    <a:pt x="879645" y="215899"/>
                  </a:lnTo>
                  <a:lnTo>
                    <a:pt x="876529" y="228599"/>
                  </a:lnTo>
                  <a:close/>
                </a:path>
                <a:path w="3322319" h="2451100">
                  <a:moveTo>
                    <a:pt x="916823" y="228599"/>
                  </a:moveTo>
                  <a:lnTo>
                    <a:pt x="883744" y="228599"/>
                  </a:lnTo>
                  <a:lnTo>
                    <a:pt x="884767" y="215899"/>
                  </a:lnTo>
                  <a:lnTo>
                    <a:pt x="915953" y="215899"/>
                  </a:lnTo>
                  <a:lnTo>
                    <a:pt x="916823" y="228599"/>
                  </a:lnTo>
                  <a:close/>
                </a:path>
                <a:path w="3322319" h="2451100">
                  <a:moveTo>
                    <a:pt x="952427" y="228599"/>
                  </a:moveTo>
                  <a:lnTo>
                    <a:pt x="924756" y="228599"/>
                  </a:lnTo>
                  <a:lnTo>
                    <a:pt x="920290" y="215899"/>
                  </a:lnTo>
                  <a:lnTo>
                    <a:pt x="958366" y="215899"/>
                  </a:lnTo>
                  <a:lnTo>
                    <a:pt x="952427" y="228599"/>
                  </a:lnTo>
                  <a:close/>
                </a:path>
                <a:path w="3322319" h="2451100">
                  <a:moveTo>
                    <a:pt x="2425583" y="228599"/>
                  </a:moveTo>
                  <a:lnTo>
                    <a:pt x="2421128" y="228599"/>
                  </a:lnTo>
                  <a:lnTo>
                    <a:pt x="2417810" y="215899"/>
                  </a:lnTo>
                  <a:lnTo>
                    <a:pt x="2432595" y="215899"/>
                  </a:lnTo>
                  <a:lnTo>
                    <a:pt x="2425583" y="228599"/>
                  </a:lnTo>
                  <a:close/>
                </a:path>
                <a:path w="3322319" h="2451100">
                  <a:moveTo>
                    <a:pt x="2650589" y="241299"/>
                  </a:moveTo>
                  <a:lnTo>
                    <a:pt x="2479839" y="241299"/>
                  </a:lnTo>
                  <a:lnTo>
                    <a:pt x="2478556" y="228599"/>
                  </a:lnTo>
                  <a:lnTo>
                    <a:pt x="2442587" y="228599"/>
                  </a:lnTo>
                  <a:lnTo>
                    <a:pt x="2437239" y="215899"/>
                  </a:lnTo>
                  <a:lnTo>
                    <a:pt x="2621777" y="215899"/>
                  </a:lnTo>
                  <a:lnTo>
                    <a:pt x="2629009" y="228599"/>
                  </a:lnTo>
                  <a:lnTo>
                    <a:pt x="2650589" y="241299"/>
                  </a:lnTo>
                  <a:close/>
                </a:path>
                <a:path w="3322319" h="2451100">
                  <a:moveTo>
                    <a:pt x="682746" y="241299"/>
                  </a:moveTo>
                  <a:lnTo>
                    <a:pt x="678138" y="241299"/>
                  </a:lnTo>
                  <a:lnTo>
                    <a:pt x="680287" y="228599"/>
                  </a:lnTo>
                  <a:lnTo>
                    <a:pt x="682746" y="241299"/>
                  </a:lnTo>
                  <a:close/>
                </a:path>
                <a:path w="3322319" h="2451100">
                  <a:moveTo>
                    <a:pt x="786666" y="241299"/>
                  </a:moveTo>
                  <a:lnTo>
                    <a:pt x="783962" y="241299"/>
                  </a:lnTo>
                  <a:lnTo>
                    <a:pt x="785444" y="228599"/>
                  </a:lnTo>
                  <a:lnTo>
                    <a:pt x="789563" y="228599"/>
                  </a:lnTo>
                  <a:lnTo>
                    <a:pt x="786666" y="241299"/>
                  </a:lnTo>
                  <a:close/>
                </a:path>
                <a:path w="3322319" h="2451100">
                  <a:moveTo>
                    <a:pt x="873081" y="241299"/>
                  </a:moveTo>
                  <a:lnTo>
                    <a:pt x="793556" y="241299"/>
                  </a:lnTo>
                  <a:lnTo>
                    <a:pt x="797841" y="228599"/>
                  </a:lnTo>
                  <a:lnTo>
                    <a:pt x="872868" y="228599"/>
                  </a:lnTo>
                  <a:lnTo>
                    <a:pt x="873769" y="234116"/>
                  </a:lnTo>
                  <a:lnTo>
                    <a:pt x="873081" y="241299"/>
                  </a:lnTo>
                  <a:close/>
                </a:path>
                <a:path w="3322319" h="2451100">
                  <a:moveTo>
                    <a:pt x="873769" y="234116"/>
                  </a:moveTo>
                  <a:lnTo>
                    <a:pt x="872868" y="228599"/>
                  </a:lnTo>
                  <a:lnTo>
                    <a:pt x="873929" y="232440"/>
                  </a:lnTo>
                  <a:lnTo>
                    <a:pt x="873769" y="234116"/>
                  </a:lnTo>
                  <a:close/>
                </a:path>
                <a:path w="3322319" h="2451100">
                  <a:moveTo>
                    <a:pt x="873929" y="232440"/>
                  </a:moveTo>
                  <a:lnTo>
                    <a:pt x="872868" y="228599"/>
                  </a:lnTo>
                  <a:lnTo>
                    <a:pt x="874297" y="228599"/>
                  </a:lnTo>
                  <a:lnTo>
                    <a:pt x="873929" y="232440"/>
                  </a:lnTo>
                  <a:close/>
                </a:path>
                <a:path w="3322319" h="2451100">
                  <a:moveTo>
                    <a:pt x="914210" y="241299"/>
                  </a:moveTo>
                  <a:lnTo>
                    <a:pt x="878349" y="241299"/>
                  </a:lnTo>
                  <a:lnTo>
                    <a:pt x="878309" y="228599"/>
                  </a:lnTo>
                  <a:lnTo>
                    <a:pt x="923606" y="228599"/>
                  </a:lnTo>
                  <a:lnTo>
                    <a:pt x="914210" y="241299"/>
                  </a:lnTo>
                  <a:close/>
                </a:path>
                <a:path w="3322319" h="2451100">
                  <a:moveTo>
                    <a:pt x="2474145" y="241299"/>
                  </a:moveTo>
                  <a:lnTo>
                    <a:pt x="2454998" y="241299"/>
                  </a:lnTo>
                  <a:lnTo>
                    <a:pt x="2452354" y="228599"/>
                  </a:lnTo>
                  <a:lnTo>
                    <a:pt x="2475288" y="228599"/>
                  </a:lnTo>
                  <a:lnTo>
                    <a:pt x="2474145" y="241299"/>
                  </a:lnTo>
                  <a:close/>
                </a:path>
                <a:path w="3322319" h="2451100">
                  <a:moveTo>
                    <a:pt x="876376" y="241299"/>
                  </a:moveTo>
                  <a:lnTo>
                    <a:pt x="874941" y="241299"/>
                  </a:lnTo>
                  <a:lnTo>
                    <a:pt x="873769" y="234116"/>
                  </a:lnTo>
                  <a:lnTo>
                    <a:pt x="873929" y="232440"/>
                  </a:lnTo>
                  <a:lnTo>
                    <a:pt x="876376" y="241299"/>
                  </a:lnTo>
                  <a:close/>
                </a:path>
                <a:path w="3322319" h="2451100">
                  <a:moveTo>
                    <a:pt x="855734" y="253999"/>
                  </a:moveTo>
                  <a:lnTo>
                    <a:pt x="762045" y="253999"/>
                  </a:lnTo>
                  <a:lnTo>
                    <a:pt x="768328" y="241299"/>
                  </a:lnTo>
                  <a:lnTo>
                    <a:pt x="854465" y="241299"/>
                  </a:lnTo>
                  <a:lnTo>
                    <a:pt x="855734" y="253999"/>
                  </a:lnTo>
                  <a:close/>
                </a:path>
                <a:path w="3322319" h="2451100">
                  <a:moveTo>
                    <a:pt x="869433" y="253999"/>
                  </a:moveTo>
                  <a:lnTo>
                    <a:pt x="854465" y="241299"/>
                  </a:lnTo>
                  <a:lnTo>
                    <a:pt x="876874" y="241299"/>
                  </a:lnTo>
                  <a:lnTo>
                    <a:pt x="869433" y="253999"/>
                  </a:lnTo>
                  <a:close/>
                </a:path>
                <a:path w="3322319" h="2451100">
                  <a:moveTo>
                    <a:pt x="2673502" y="253999"/>
                  </a:moveTo>
                  <a:lnTo>
                    <a:pt x="2487432" y="253999"/>
                  </a:lnTo>
                  <a:lnTo>
                    <a:pt x="2491731" y="241299"/>
                  </a:lnTo>
                  <a:lnTo>
                    <a:pt x="2665578" y="241299"/>
                  </a:lnTo>
                  <a:lnTo>
                    <a:pt x="2673502" y="253999"/>
                  </a:lnTo>
                  <a:close/>
                </a:path>
                <a:path w="3322319" h="2451100">
                  <a:moveTo>
                    <a:pt x="770678" y="273661"/>
                  </a:moveTo>
                  <a:lnTo>
                    <a:pt x="767353" y="266699"/>
                  </a:lnTo>
                  <a:lnTo>
                    <a:pt x="761746" y="266699"/>
                  </a:lnTo>
                  <a:lnTo>
                    <a:pt x="753654" y="253999"/>
                  </a:lnTo>
                  <a:lnTo>
                    <a:pt x="771060" y="253999"/>
                  </a:lnTo>
                  <a:lnTo>
                    <a:pt x="772343" y="267816"/>
                  </a:lnTo>
                  <a:lnTo>
                    <a:pt x="770678" y="273661"/>
                  </a:lnTo>
                  <a:close/>
                </a:path>
                <a:path w="3322319" h="2451100">
                  <a:moveTo>
                    <a:pt x="810218" y="266699"/>
                  </a:moveTo>
                  <a:lnTo>
                    <a:pt x="778103" y="266699"/>
                  </a:lnTo>
                  <a:lnTo>
                    <a:pt x="771818" y="253999"/>
                  </a:lnTo>
                  <a:lnTo>
                    <a:pt x="817679" y="253999"/>
                  </a:lnTo>
                  <a:lnTo>
                    <a:pt x="810218" y="266699"/>
                  </a:lnTo>
                  <a:close/>
                </a:path>
                <a:path w="3322319" h="2451100">
                  <a:moveTo>
                    <a:pt x="833250" y="266699"/>
                  </a:moveTo>
                  <a:lnTo>
                    <a:pt x="822283" y="266699"/>
                  </a:lnTo>
                  <a:lnTo>
                    <a:pt x="817679" y="253999"/>
                  </a:lnTo>
                  <a:lnTo>
                    <a:pt x="838830" y="253999"/>
                  </a:lnTo>
                  <a:lnTo>
                    <a:pt x="833250" y="266699"/>
                  </a:lnTo>
                  <a:close/>
                </a:path>
                <a:path w="3322319" h="2451100">
                  <a:moveTo>
                    <a:pt x="2513569" y="266699"/>
                  </a:moveTo>
                  <a:lnTo>
                    <a:pt x="2512007" y="253999"/>
                  </a:lnTo>
                  <a:lnTo>
                    <a:pt x="2516366" y="253999"/>
                  </a:lnTo>
                  <a:lnTo>
                    <a:pt x="2513569" y="266699"/>
                  </a:lnTo>
                  <a:close/>
                </a:path>
                <a:path w="3322319" h="2451100">
                  <a:moveTo>
                    <a:pt x="2539280" y="266699"/>
                  </a:moveTo>
                  <a:lnTo>
                    <a:pt x="2519814" y="266699"/>
                  </a:lnTo>
                  <a:lnTo>
                    <a:pt x="2518080" y="253999"/>
                  </a:lnTo>
                  <a:lnTo>
                    <a:pt x="2539891" y="253999"/>
                  </a:lnTo>
                  <a:lnTo>
                    <a:pt x="2539280" y="266699"/>
                  </a:lnTo>
                  <a:close/>
                </a:path>
                <a:path w="3322319" h="2451100">
                  <a:moveTo>
                    <a:pt x="2697652" y="266699"/>
                  </a:moveTo>
                  <a:lnTo>
                    <a:pt x="2540914" y="266699"/>
                  </a:lnTo>
                  <a:lnTo>
                    <a:pt x="2549611" y="253999"/>
                  </a:lnTo>
                  <a:lnTo>
                    <a:pt x="2684518" y="253999"/>
                  </a:lnTo>
                  <a:lnTo>
                    <a:pt x="2697652" y="266699"/>
                  </a:lnTo>
                  <a:close/>
                </a:path>
                <a:path w="3322319" h="2451100">
                  <a:moveTo>
                    <a:pt x="769043" y="279399"/>
                  </a:moveTo>
                  <a:lnTo>
                    <a:pt x="766675" y="279399"/>
                  </a:lnTo>
                  <a:lnTo>
                    <a:pt x="762656" y="266699"/>
                  </a:lnTo>
                  <a:lnTo>
                    <a:pt x="765061" y="266699"/>
                  </a:lnTo>
                  <a:lnTo>
                    <a:pt x="769043" y="279399"/>
                  </a:lnTo>
                  <a:close/>
                </a:path>
                <a:path w="3322319" h="2451100">
                  <a:moveTo>
                    <a:pt x="781285" y="279399"/>
                  </a:moveTo>
                  <a:lnTo>
                    <a:pt x="773419" y="279399"/>
                  </a:lnTo>
                  <a:lnTo>
                    <a:pt x="772343" y="267816"/>
                  </a:lnTo>
                  <a:lnTo>
                    <a:pt x="772661" y="266699"/>
                  </a:lnTo>
                  <a:lnTo>
                    <a:pt x="782182" y="266699"/>
                  </a:lnTo>
                  <a:lnTo>
                    <a:pt x="781285" y="279399"/>
                  </a:lnTo>
                  <a:close/>
                </a:path>
                <a:path w="3322319" h="2451100">
                  <a:moveTo>
                    <a:pt x="2728406" y="279399"/>
                  </a:moveTo>
                  <a:lnTo>
                    <a:pt x="2550328" y="279399"/>
                  </a:lnTo>
                  <a:lnTo>
                    <a:pt x="2548906" y="266699"/>
                  </a:lnTo>
                  <a:lnTo>
                    <a:pt x="2724931" y="266699"/>
                  </a:lnTo>
                  <a:lnTo>
                    <a:pt x="2728406" y="279399"/>
                  </a:lnTo>
                  <a:close/>
                </a:path>
                <a:path w="3322319" h="2451100">
                  <a:moveTo>
                    <a:pt x="773419" y="279399"/>
                  </a:moveTo>
                  <a:lnTo>
                    <a:pt x="769043" y="279399"/>
                  </a:lnTo>
                  <a:lnTo>
                    <a:pt x="770678" y="273661"/>
                  </a:lnTo>
                  <a:lnTo>
                    <a:pt x="773419" y="279399"/>
                  </a:lnTo>
                  <a:close/>
                </a:path>
                <a:path w="3322319" h="2451100">
                  <a:moveTo>
                    <a:pt x="762623" y="292099"/>
                  </a:moveTo>
                  <a:lnTo>
                    <a:pt x="577591" y="292099"/>
                  </a:lnTo>
                  <a:lnTo>
                    <a:pt x="583678" y="279399"/>
                  </a:lnTo>
                  <a:lnTo>
                    <a:pt x="759314" y="279399"/>
                  </a:lnTo>
                  <a:lnTo>
                    <a:pt x="762623" y="292099"/>
                  </a:lnTo>
                  <a:close/>
                </a:path>
                <a:path w="3322319" h="2451100">
                  <a:moveTo>
                    <a:pt x="2690802" y="342899"/>
                  </a:moveTo>
                  <a:lnTo>
                    <a:pt x="2688823" y="342899"/>
                  </a:lnTo>
                  <a:lnTo>
                    <a:pt x="2687414" y="330199"/>
                  </a:lnTo>
                  <a:lnTo>
                    <a:pt x="2647951" y="330199"/>
                  </a:lnTo>
                  <a:lnTo>
                    <a:pt x="2648867" y="317499"/>
                  </a:lnTo>
                  <a:lnTo>
                    <a:pt x="2631282" y="317499"/>
                  </a:lnTo>
                  <a:lnTo>
                    <a:pt x="2631973" y="304799"/>
                  </a:lnTo>
                  <a:lnTo>
                    <a:pt x="2610042" y="304799"/>
                  </a:lnTo>
                  <a:lnTo>
                    <a:pt x="2614194" y="292099"/>
                  </a:lnTo>
                  <a:lnTo>
                    <a:pt x="2571648" y="292099"/>
                  </a:lnTo>
                  <a:lnTo>
                    <a:pt x="2568783" y="279399"/>
                  </a:lnTo>
                  <a:lnTo>
                    <a:pt x="2729449" y="279399"/>
                  </a:lnTo>
                  <a:lnTo>
                    <a:pt x="2721720" y="292099"/>
                  </a:lnTo>
                  <a:lnTo>
                    <a:pt x="2582331" y="292099"/>
                  </a:lnTo>
                  <a:lnTo>
                    <a:pt x="2574000" y="304799"/>
                  </a:lnTo>
                  <a:lnTo>
                    <a:pt x="2713990" y="304799"/>
                  </a:lnTo>
                  <a:lnTo>
                    <a:pt x="2690802" y="342899"/>
                  </a:lnTo>
                  <a:close/>
                </a:path>
                <a:path w="3322319" h="2451100">
                  <a:moveTo>
                    <a:pt x="2740617" y="292099"/>
                  </a:moveTo>
                  <a:lnTo>
                    <a:pt x="2729881" y="292099"/>
                  </a:lnTo>
                  <a:lnTo>
                    <a:pt x="2734664" y="279399"/>
                  </a:lnTo>
                  <a:lnTo>
                    <a:pt x="2740680" y="291858"/>
                  </a:lnTo>
                  <a:lnTo>
                    <a:pt x="2740617" y="292099"/>
                  </a:lnTo>
                  <a:close/>
                </a:path>
                <a:path w="3322319" h="2451100">
                  <a:moveTo>
                    <a:pt x="2740826" y="291460"/>
                  </a:moveTo>
                  <a:lnTo>
                    <a:pt x="2741394" y="279399"/>
                  </a:lnTo>
                  <a:lnTo>
                    <a:pt x="2744776" y="279399"/>
                  </a:lnTo>
                  <a:lnTo>
                    <a:pt x="2740826" y="291460"/>
                  </a:lnTo>
                  <a:close/>
                </a:path>
                <a:path w="3322319" h="2451100">
                  <a:moveTo>
                    <a:pt x="2748071" y="292099"/>
                  </a:moveTo>
                  <a:lnTo>
                    <a:pt x="2740796" y="292099"/>
                  </a:lnTo>
                  <a:lnTo>
                    <a:pt x="2740808" y="291858"/>
                  </a:lnTo>
                  <a:lnTo>
                    <a:pt x="2750656" y="279399"/>
                  </a:lnTo>
                  <a:lnTo>
                    <a:pt x="2748071" y="292099"/>
                  </a:lnTo>
                  <a:close/>
                </a:path>
                <a:path w="3322319" h="2451100">
                  <a:moveTo>
                    <a:pt x="2740728" y="291959"/>
                  </a:moveTo>
                  <a:lnTo>
                    <a:pt x="2740826" y="291460"/>
                  </a:lnTo>
                  <a:lnTo>
                    <a:pt x="2740728" y="291959"/>
                  </a:lnTo>
                  <a:close/>
                </a:path>
                <a:path w="3322319" h="2451100">
                  <a:moveTo>
                    <a:pt x="2740796" y="292099"/>
                  </a:moveTo>
                  <a:lnTo>
                    <a:pt x="2740617" y="292099"/>
                  </a:lnTo>
                  <a:lnTo>
                    <a:pt x="2740728" y="291959"/>
                  </a:lnTo>
                  <a:lnTo>
                    <a:pt x="2740796" y="292099"/>
                  </a:lnTo>
                  <a:close/>
                </a:path>
                <a:path w="3322319" h="2451100">
                  <a:moveTo>
                    <a:pt x="566084" y="304799"/>
                  </a:moveTo>
                  <a:lnTo>
                    <a:pt x="561587" y="304799"/>
                  </a:lnTo>
                  <a:lnTo>
                    <a:pt x="562212" y="292099"/>
                  </a:lnTo>
                  <a:lnTo>
                    <a:pt x="563762" y="292099"/>
                  </a:lnTo>
                  <a:lnTo>
                    <a:pt x="566084" y="304799"/>
                  </a:lnTo>
                  <a:close/>
                </a:path>
                <a:path w="3322319" h="2451100">
                  <a:moveTo>
                    <a:pt x="709785" y="304799"/>
                  </a:moveTo>
                  <a:lnTo>
                    <a:pt x="566084" y="304799"/>
                  </a:lnTo>
                  <a:lnTo>
                    <a:pt x="572501" y="292099"/>
                  </a:lnTo>
                  <a:lnTo>
                    <a:pt x="708875" y="292099"/>
                  </a:lnTo>
                  <a:lnTo>
                    <a:pt x="709785" y="304799"/>
                  </a:lnTo>
                  <a:close/>
                </a:path>
                <a:path w="3322319" h="2451100">
                  <a:moveTo>
                    <a:pt x="718409" y="304799"/>
                  </a:moveTo>
                  <a:lnTo>
                    <a:pt x="708875" y="292099"/>
                  </a:lnTo>
                  <a:lnTo>
                    <a:pt x="716927" y="292099"/>
                  </a:lnTo>
                  <a:lnTo>
                    <a:pt x="718409" y="304799"/>
                  </a:lnTo>
                  <a:close/>
                </a:path>
                <a:path w="3322319" h="2451100">
                  <a:moveTo>
                    <a:pt x="721744" y="304799"/>
                  </a:moveTo>
                  <a:lnTo>
                    <a:pt x="720708" y="304799"/>
                  </a:lnTo>
                  <a:lnTo>
                    <a:pt x="716927" y="292099"/>
                  </a:lnTo>
                  <a:lnTo>
                    <a:pt x="726116" y="292099"/>
                  </a:lnTo>
                  <a:lnTo>
                    <a:pt x="721744" y="304799"/>
                  </a:lnTo>
                  <a:close/>
                </a:path>
                <a:path w="3322319" h="2451100">
                  <a:moveTo>
                    <a:pt x="743987" y="304799"/>
                  </a:moveTo>
                  <a:lnTo>
                    <a:pt x="732288" y="304799"/>
                  </a:lnTo>
                  <a:lnTo>
                    <a:pt x="726116" y="292099"/>
                  </a:lnTo>
                  <a:lnTo>
                    <a:pt x="749016" y="292099"/>
                  </a:lnTo>
                  <a:lnTo>
                    <a:pt x="743987" y="304799"/>
                  </a:lnTo>
                  <a:close/>
                </a:path>
                <a:path w="3322319" h="2451100">
                  <a:moveTo>
                    <a:pt x="2594276" y="304799"/>
                  </a:moveTo>
                  <a:lnTo>
                    <a:pt x="2585879" y="304799"/>
                  </a:lnTo>
                  <a:lnTo>
                    <a:pt x="2582331" y="292099"/>
                  </a:lnTo>
                  <a:lnTo>
                    <a:pt x="2594828" y="292099"/>
                  </a:lnTo>
                  <a:lnTo>
                    <a:pt x="2594276" y="304799"/>
                  </a:lnTo>
                  <a:close/>
                </a:path>
                <a:path w="3322319" h="2451100">
                  <a:moveTo>
                    <a:pt x="2610042" y="304799"/>
                  </a:moveTo>
                  <a:lnTo>
                    <a:pt x="2605989" y="304799"/>
                  </a:lnTo>
                  <a:lnTo>
                    <a:pt x="2602461" y="292099"/>
                  </a:lnTo>
                  <a:lnTo>
                    <a:pt x="2606653" y="292099"/>
                  </a:lnTo>
                  <a:lnTo>
                    <a:pt x="2610042" y="304799"/>
                  </a:lnTo>
                  <a:close/>
                </a:path>
                <a:path w="3322319" h="2451100">
                  <a:moveTo>
                    <a:pt x="2799118" y="317499"/>
                  </a:moveTo>
                  <a:lnTo>
                    <a:pt x="2711458" y="317499"/>
                  </a:lnTo>
                  <a:lnTo>
                    <a:pt x="2723556" y="292099"/>
                  </a:lnTo>
                  <a:lnTo>
                    <a:pt x="2781821" y="292099"/>
                  </a:lnTo>
                  <a:lnTo>
                    <a:pt x="2780313" y="304799"/>
                  </a:lnTo>
                  <a:lnTo>
                    <a:pt x="2799893" y="304799"/>
                  </a:lnTo>
                  <a:lnTo>
                    <a:pt x="2799118" y="317499"/>
                  </a:lnTo>
                  <a:close/>
                </a:path>
                <a:path w="3322319" h="2451100">
                  <a:moveTo>
                    <a:pt x="669491" y="317499"/>
                  </a:moveTo>
                  <a:lnTo>
                    <a:pt x="533723" y="317499"/>
                  </a:lnTo>
                  <a:lnTo>
                    <a:pt x="543032" y="304799"/>
                  </a:lnTo>
                  <a:lnTo>
                    <a:pt x="681350" y="304799"/>
                  </a:lnTo>
                  <a:lnTo>
                    <a:pt x="669491" y="317499"/>
                  </a:lnTo>
                  <a:close/>
                </a:path>
                <a:path w="3322319" h="2451100">
                  <a:moveTo>
                    <a:pt x="701441" y="317499"/>
                  </a:moveTo>
                  <a:lnTo>
                    <a:pt x="680547" y="317499"/>
                  </a:lnTo>
                  <a:lnTo>
                    <a:pt x="681350" y="304799"/>
                  </a:lnTo>
                  <a:lnTo>
                    <a:pt x="700903" y="304799"/>
                  </a:lnTo>
                  <a:lnTo>
                    <a:pt x="701441" y="317499"/>
                  </a:lnTo>
                  <a:close/>
                </a:path>
                <a:path w="3322319" h="2451100">
                  <a:moveTo>
                    <a:pt x="2607055" y="308352"/>
                  </a:moveTo>
                  <a:lnTo>
                    <a:pt x="2605291" y="304799"/>
                  </a:lnTo>
                  <a:lnTo>
                    <a:pt x="2607245" y="304799"/>
                  </a:lnTo>
                  <a:lnTo>
                    <a:pt x="2607055" y="308352"/>
                  </a:lnTo>
                  <a:close/>
                </a:path>
                <a:path w="3322319" h="2451100">
                  <a:moveTo>
                    <a:pt x="2617901" y="317499"/>
                  </a:moveTo>
                  <a:lnTo>
                    <a:pt x="2611596" y="317499"/>
                  </a:lnTo>
                  <a:lnTo>
                    <a:pt x="2609794" y="313869"/>
                  </a:lnTo>
                  <a:lnTo>
                    <a:pt x="2617855" y="304799"/>
                  </a:lnTo>
                  <a:lnTo>
                    <a:pt x="2617901" y="317499"/>
                  </a:lnTo>
                  <a:close/>
                </a:path>
                <a:path w="3322319" h="2451100">
                  <a:moveTo>
                    <a:pt x="2624465" y="317499"/>
                  </a:moveTo>
                  <a:lnTo>
                    <a:pt x="2618067" y="304799"/>
                  </a:lnTo>
                  <a:lnTo>
                    <a:pt x="2631973" y="304799"/>
                  </a:lnTo>
                  <a:lnTo>
                    <a:pt x="2624465" y="317499"/>
                  </a:lnTo>
                  <a:close/>
                </a:path>
                <a:path w="3322319" h="2451100">
                  <a:moveTo>
                    <a:pt x="2606567" y="317499"/>
                  </a:moveTo>
                  <a:lnTo>
                    <a:pt x="2607055" y="308352"/>
                  </a:lnTo>
                  <a:lnTo>
                    <a:pt x="2609794" y="313869"/>
                  </a:lnTo>
                  <a:lnTo>
                    <a:pt x="2606567" y="317499"/>
                  </a:lnTo>
                  <a:close/>
                </a:path>
                <a:path w="3322319" h="2451100">
                  <a:moveTo>
                    <a:pt x="513591" y="330199"/>
                  </a:moveTo>
                  <a:lnTo>
                    <a:pt x="511453" y="330199"/>
                  </a:lnTo>
                  <a:lnTo>
                    <a:pt x="514147" y="317499"/>
                  </a:lnTo>
                  <a:lnTo>
                    <a:pt x="513591" y="330199"/>
                  </a:lnTo>
                  <a:close/>
                </a:path>
                <a:path w="3322319" h="2451100">
                  <a:moveTo>
                    <a:pt x="665738" y="330199"/>
                  </a:moveTo>
                  <a:lnTo>
                    <a:pt x="518512" y="330199"/>
                  </a:lnTo>
                  <a:lnTo>
                    <a:pt x="525418" y="317499"/>
                  </a:lnTo>
                  <a:lnTo>
                    <a:pt x="668329" y="317499"/>
                  </a:lnTo>
                  <a:lnTo>
                    <a:pt x="665738" y="330199"/>
                  </a:lnTo>
                  <a:close/>
                </a:path>
                <a:path w="3322319" h="2451100">
                  <a:moveTo>
                    <a:pt x="697262" y="330199"/>
                  </a:moveTo>
                  <a:lnTo>
                    <a:pt x="680135" y="330199"/>
                  </a:lnTo>
                  <a:lnTo>
                    <a:pt x="680115" y="317499"/>
                  </a:lnTo>
                  <a:lnTo>
                    <a:pt x="698046" y="317499"/>
                  </a:lnTo>
                  <a:lnTo>
                    <a:pt x="697262" y="330199"/>
                  </a:lnTo>
                  <a:close/>
                </a:path>
                <a:path w="3322319" h="2451100">
                  <a:moveTo>
                    <a:pt x="2724542" y="342899"/>
                  </a:moveTo>
                  <a:lnTo>
                    <a:pt x="2697433" y="342899"/>
                  </a:lnTo>
                  <a:lnTo>
                    <a:pt x="2707086" y="317499"/>
                  </a:lnTo>
                  <a:lnTo>
                    <a:pt x="2707498" y="330199"/>
                  </a:lnTo>
                  <a:lnTo>
                    <a:pt x="2719882" y="330199"/>
                  </a:lnTo>
                  <a:lnTo>
                    <a:pt x="2724542" y="342899"/>
                  </a:lnTo>
                  <a:close/>
                </a:path>
                <a:path w="3322319" h="2451100">
                  <a:moveTo>
                    <a:pt x="2798995" y="330199"/>
                  </a:moveTo>
                  <a:lnTo>
                    <a:pt x="2720958" y="330199"/>
                  </a:lnTo>
                  <a:lnTo>
                    <a:pt x="2719251" y="317499"/>
                  </a:lnTo>
                  <a:lnTo>
                    <a:pt x="2798490" y="317499"/>
                  </a:lnTo>
                  <a:lnTo>
                    <a:pt x="2798995" y="330199"/>
                  </a:lnTo>
                  <a:close/>
                </a:path>
                <a:path w="3322319" h="2451100">
                  <a:moveTo>
                    <a:pt x="2804456" y="330199"/>
                  </a:moveTo>
                  <a:lnTo>
                    <a:pt x="2801221" y="330199"/>
                  </a:lnTo>
                  <a:lnTo>
                    <a:pt x="2799872" y="317499"/>
                  </a:lnTo>
                  <a:lnTo>
                    <a:pt x="2803300" y="317499"/>
                  </a:lnTo>
                  <a:lnTo>
                    <a:pt x="2804456" y="330199"/>
                  </a:lnTo>
                  <a:close/>
                </a:path>
                <a:path w="3322319" h="2451100">
                  <a:moveTo>
                    <a:pt x="2820029" y="330199"/>
                  </a:moveTo>
                  <a:lnTo>
                    <a:pt x="2810289" y="330199"/>
                  </a:lnTo>
                  <a:lnTo>
                    <a:pt x="2809273" y="317499"/>
                  </a:lnTo>
                  <a:lnTo>
                    <a:pt x="2817371" y="317499"/>
                  </a:lnTo>
                  <a:lnTo>
                    <a:pt x="2820029" y="330199"/>
                  </a:lnTo>
                  <a:close/>
                </a:path>
                <a:path w="3322319" h="2451100">
                  <a:moveTo>
                    <a:pt x="666880" y="342899"/>
                  </a:moveTo>
                  <a:lnTo>
                    <a:pt x="502053" y="342899"/>
                  </a:lnTo>
                  <a:lnTo>
                    <a:pt x="505611" y="330199"/>
                  </a:lnTo>
                  <a:lnTo>
                    <a:pt x="666741" y="330199"/>
                  </a:lnTo>
                  <a:lnTo>
                    <a:pt x="666880" y="342899"/>
                  </a:lnTo>
                  <a:close/>
                </a:path>
                <a:path w="3322319" h="2451100">
                  <a:moveTo>
                    <a:pt x="2684145" y="342899"/>
                  </a:moveTo>
                  <a:lnTo>
                    <a:pt x="2657059" y="342899"/>
                  </a:lnTo>
                  <a:lnTo>
                    <a:pt x="2655976" y="330199"/>
                  </a:lnTo>
                  <a:lnTo>
                    <a:pt x="2684657" y="330199"/>
                  </a:lnTo>
                  <a:lnTo>
                    <a:pt x="2684145" y="342899"/>
                  </a:lnTo>
                  <a:close/>
                </a:path>
                <a:path w="3322319" h="2451100">
                  <a:moveTo>
                    <a:pt x="2749294" y="342899"/>
                  </a:moveTo>
                  <a:lnTo>
                    <a:pt x="2736644" y="342899"/>
                  </a:lnTo>
                  <a:lnTo>
                    <a:pt x="2742902" y="330199"/>
                  </a:lnTo>
                  <a:lnTo>
                    <a:pt x="2747898" y="330199"/>
                  </a:lnTo>
                  <a:lnTo>
                    <a:pt x="2749294" y="342899"/>
                  </a:lnTo>
                  <a:close/>
                </a:path>
                <a:path w="3322319" h="2451100">
                  <a:moveTo>
                    <a:pt x="2805505" y="342899"/>
                  </a:moveTo>
                  <a:lnTo>
                    <a:pt x="2753893" y="342899"/>
                  </a:lnTo>
                  <a:lnTo>
                    <a:pt x="2751214" y="330199"/>
                  </a:lnTo>
                  <a:lnTo>
                    <a:pt x="2800164" y="330199"/>
                  </a:lnTo>
                  <a:lnTo>
                    <a:pt x="2805505" y="342899"/>
                  </a:lnTo>
                  <a:close/>
                </a:path>
                <a:path w="3322319" h="2451100">
                  <a:moveTo>
                    <a:pt x="2831822" y="342899"/>
                  </a:moveTo>
                  <a:lnTo>
                    <a:pt x="2824108" y="342899"/>
                  </a:lnTo>
                  <a:lnTo>
                    <a:pt x="2818129" y="330199"/>
                  </a:lnTo>
                  <a:lnTo>
                    <a:pt x="2822859" y="330199"/>
                  </a:lnTo>
                  <a:lnTo>
                    <a:pt x="2831822" y="342899"/>
                  </a:lnTo>
                  <a:close/>
                </a:path>
                <a:path w="3322319" h="2451100">
                  <a:moveTo>
                    <a:pt x="2839854" y="342899"/>
                  </a:moveTo>
                  <a:lnTo>
                    <a:pt x="2827078" y="330199"/>
                  </a:lnTo>
                  <a:lnTo>
                    <a:pt x="2839136" y="330199"/>
                  </a:lnTo>
                  <a:lnTo>
                    <a:pt x="2839854" y="342899"/>
                  </a:lnTo>
                  <a:close/>
                </a:path>
                <a:path w="3322319" h="2451100">
                  <a:moveTo>
                    <a:pt x="605051" y="355599"/>
                  </a:moveTo>
                  <a:lnTo>
                    <a:pt x="481498" y="355599"/>
                  </a:lnTo>
                  <a:lnTo>
                    <a:pt x="487603" y="342899"/>
                  </a:lnTo>
                  <a:lnTo>
                    <a:pt x="597278" y="342899"/>
                  </a:lnTo>
                  <a:lnTo>
                    <a:pt x="605051" y="355599"/>
                  </a:lnTo>
                  <a:close/>
                </a:path>
                <a:path w="3322319" h="2451100">
                  <a:moveTo>
                    <a:pt x="633381" y="355599"/>
                  </a:moveTo>
                  <a:lnTo>
                    <a:pt x="609832" y="355599"/>
                  </a:lnTo>
                  <a:lnTo>
                    <a:pt x="610904" y="342899"/>
                  </a:lnTo>
                  <a:lnTo>
                    <a:pt x="638186" y="342899"/>
                  </a:lnTo>
                  <a:lnTo>
                    <a:pt x="633381" y="355599"/>
                  </a:lnTo>
                  <a:close/>
                </a:path>
                <a:path w="3322319" h="2451100">
                  <a:moveTo>
                    <a:pt x="2671982" y="355599"/>
                  </a:moveTo>
                  <a:lnTo>
                    <a:pt x="2669921" y="355599"/>
                  </a:lnTo>
                  <a:lnTo>
                    <a:pt x="2667563" y="342899"/>
                  </a:lnTo>
                  <a:lnTo>
                    <a:pt x="2674432" y="342899"/>
                  </a:lnTo>
                  <a:lnTo>
                    <a:pt x="2671982" y="355599"/>
                  </a:lnTo>
                  <a:close/>
                </a:path>
                <a:path w="3322319" h="2451100">
                  <a:moveTo>
                    <a:pt x="2681076" y="355599"/>
                  </a:moveTo>
                  <a:lnTo>
                    <a:pt x="2676645" y="355599"/>
                  </a:lnTo>
                  <a:lnTo>
                    <a:pt x="2676307" y="342899"/>
                  </a:lnTo>
                  <a:lnTo>
                    <a:pt x="2682564" y="342899"/>
                  </a:lnTo>
                  <a:lnTo>
                    <a:pt x="2681076" y="355599"/>
                  </a:lnTo>
                  <a:close/>
                </a:path>
                <a:path w="3322319" h="2451100">
                  <a:moveTo>
                    <a:pt x="2694144" y="355599"/>
                  </a:moveTo>
                  <a:lnTo>
                    <a:pt x="2691553" y="355599"/>
                  </a:lnTo>
                  <a:lnTo>
                    <a:pt x="2696343" y="342899"/>
                  </a:lnTo>
                  <a:lnTo>
                    <a:pt x="2697234" y="342899"/>
                  </a:lnTo>
                  <a:lnTo>
                    <a:pt x="2694144" y="355599"/>
                  </a:lnTo>
                  <a:close/>
                </a:path>
                <a:path w="3322319" h="2451100">
                  <a:moveTo>
                    <a:pt x="2745852" y="355599"/>
                  </a:moveTo>
                  <a:lnTo>
                    <a:pt x="2713477" y="355599"/>
                  </a:lnTo>
                  <a:lnTo>
                    <a:pt x="2712487" y="342899"/>
                  </a:lnTo>
                  <a:lnTo>
                    <a:pt x="2740391" y="342899"/>
                  </a:lnTo>
                  <a:lnTo>
                    <a:pt x="2745852" y="355599"/>
                  </a:lnTo>
                  <a:close/>
                </a:path>
                <a:path w="3322319" h="2451100">
                  <a:moveTo>
                    <a:pt x="2760116" y="355599"/>
                  </a:moveTo>
                  <a:lnTo>
                    <a:pt x="2745852" y="355599"/>
                  </a:lnTo>
                  <a:lnTo>
                    <a:pt x="2748915" y="342899"/>
                  </a:lnTo>
                  <a:lnTo>
                    <a:pt x="2758821" y="342899"/>
                  </a:lnTo>
                  <a:lnTo>
                    <a:pt x="2760116" y="355599"/>
                  </a:lnTo>
                  <a:close/>
                </a:path>
                <a:path w="3322319" h="2451100">
                  <a:moveTo>
                    <a:pt x="2823524" y="355599"/>
                  </a:moveTo>
                  <a:lnTo>
                    <a:pt x="2760116" y="355599"/>
                  </a:lnTo>
                  <a:lnTo>
                    <a:pt x="2762687" y="342899"/>
                  </a:lnTo>
                  <a:lnTo>
                    <a:pt x="2816499" y="342899"/>
                  </a:lnTo>
                  <a:lnTo>
                    <a:pt x="2823524" y="355599"/>
                  </a:lnTo>
                  <a:close/>
                </a:path>
                <a:path w="3322319" h="2451100">
                  <a:moveTo>
                    <a:pt x="2841235" y="355599"/>
                  </a:moveTo>
                  <a:lnTo>
                    <a:pt x="2825988" y="355599"/>
                  </a:lnTo>
                  <a:lnTo>
                    <a:pt x="2822700" y="342899"/>
                  </a:lnTo>
                  <a:lnTo>
                    <a:pt x="2837555" y="342899"/>
                  </a:lnTo>
                  <a:lnTo>
                    <a:pt x="2841235" y="355599"/>
                  </a:lnTo>
                  <a:close/>
                </a:path>
                <a:path w="3322319" h="2451100">
                  <a:moveTo>
                    <a:pt x="2856412" y="355599"/>
                  </a:moveTo>
                  <a:lnTo>
                    <a:pt x="2849819" y="355599"/>
                  </a:lnTo>
                  <a:lnTo>
                    <a:pt x="2848909" y="342899"/>
                  </a:lnTo>
                  <a:lnTo>
                    <a:pt x="2853792" y="342899"/>
                  </a:lnTo>
                  <a:lnTo>
                    <a:pt x="2856412" y="355599"/>
                  </a:lnTo>
                  <a:close/>
                </a:path>
                <a:path w="3322319" h="2451100">
                  <a:moveTo>
                    <a:pt x="604797" y="368299"/>
                  </a:moveTo>
                  <a:lnTo>
                    <a:pt x="458024" y="368299"/>
                  </a:lnTo>
                  <a:lnTo>
                    <a:pt x="463280" y="355599"/>
                  </a:lnTo>
                  <a:lnTo>
                    <a:pt x="609110" y="355599"/>
                  </a:lnTo>
                  <a:lnTo>
                    <a:pt x="604797" y="368299"/>
                  </a:lnTo>
                  <a:close/>
                </a:path>
                <a:path w="3322319" h="2451100">
                  <a:moveTo>
                    <a:pt x="2745234" y="368299"/>
                  </a:moveTo>
                  <a:lnTo>
                    <a:pt x="2718128" y="368299"/>
                  </a:lnTo>
                  <a:lnTo>
                    <a:pt x="2716427" y="355599"/>
                  </a:lnTo>
                  <a:lnTo>
                    <a:pt x="2744085" y="355599"/>
                  </a:lnTo>
                  <a:lnTo>
                    <a:pt x="2745234" y="368299"/>
                  </a:lnTo>
                  <a:close/>
                </a:path>
                <a:path w="3322319" h="2451100">
                  <a:moveTo>
                    <a:pt x="2750536" y="368299"/>
                  </a:moveTo>
                  <a:lnTo>
                    <a:pt x="2747261" y="368299"/>
                  </a:lnTo>
                  <a:lnTo>
                    <a:pt x="2746902" y="355599"/>
                  </a:lnTo>
                  <a:lnTo>
                    <a:pt x="2750605" y="365948"/>
                  </a:lnTo>
                  <a:lnTo>
                    <a:pt x="2750536" y="368299"/>
                  </a:lnTo>
                  <a:close/>
                </a:path>
                <a:path w="3322319" h="2451100">
                  <a:moveTo>
                    <a:pt x="2761060" y="368299"/>
                  </a:moveTo>
                  <a:lnTo>
                    <a:pt x="2751446" y="368299"/>
                  </a:lnTo>
                  <a:lnTo>
                    <a:pt x="2750605" y="365948"/>
                  </a:lnTo>
                  <a:lnTo>
                    <a:pt x="2750908" y="355599"/>
                  </a:lnTo>
                  <a:lnTo>
                    <a:pt x="2756236" y="355599"/>
                  </a:lnTo>
                  <a:lnTo>
                    <a:pt x="2757413" y="356504"/>
                  </a:lnTo>
                  <a:lnTo>
                    <a:pt x="2761060" y="368299"/>
                  </a:lnTo>
                  <a:close/>
                </a:path>
                <a:path w="3322319" h="2451100">
                  <a:moveTo>
                    <a:pt x="2757413" y="356504"/>
                  </a:moveTo>
                  <a:lnTo>
                    <a:pt x="2756236" y="355599"/>
                  </a:lnTo>
                  <a:lnTo>
                    <a:pt x="2757133" y="355599"/>
                  </a:lnTo>
                  <a:lnTo>
                    <a:pt x="2757413" y="356504"/>
                  </a:lnTo>
                  <a:close/>
                </a:path>
                <a:path w="3322319" h="2451100">
                  <a:moveTo>
                    <a:pt x="2863113" y="368299"/>
                  </a:moveTo>
                  <a:lnTo>
                    <a:pt x="2772759" y="368299"/>
                  </a:lnTo>
                  <a:lnTo>
                    <a:pt x="2757413" y="356504"/>
                  </a:lnTo>
                  <a:lnTo>
                    <a:pt x="2757133" y="355599"/>
                  </a:lnTo>
                  <a:lnTo>
                    <a:pt x="2865950" y="355599"/>
                  </a:lnTo>
                  <a:lnTo>
                    <a:pt x="2863113" y="368299"/>
                  </a:lnTo>
                  <a:close/>
                </a:path>
                <a:path w="3322319" h="2451100">
                  <a:moveTo>
                    <a:pt x="2751446" y="368299"/>
                  </a:moveTo>
                  <a:lnTo>
                    <a:pt x="2750536" y="368299"/>
                  </a:lnTo>
                  <a:lnTo>
                    <a:pt x="2750605" y="365948"/>
                  </a:lnTo>
                  <a:lnTo>
                    <a:pt x="2751446" y="368299"/>
                  </a:lnTo>
                  <a:close/>
                </a:path>
                <a:path w="3322319" h="2451100">
                  <a:moveTo>
                    <a:pt x="582275" y="380999"/>
                  </a:moveTo>
                  <a:lnTo>
                    <a:pt x="438734" y="380999"/>
                  </a:lnTo>
                  <a:lnTo>
                    <a:pt x="440291" y="368299"/>
                  </a:lnTo>
                  <a:lnTo>
                    <a:pt x="587635" y="368299"/>
                  </a:lnTo>
                  <a:lnTo>
                    <a:pt x="582275" y="380999"/>
                  </a:lnTo>
                  <a:close/>
                </a:path>
                <a:path w="3322319" h="2451100">
                  <a:moveTo>
                    <a:pt x="590685" y="380999"/>
                  </a:moveTo>
                  <a:lnTo>
                    <a:pt x="587078" y="380999"/>
                  </a:lnTo>
                  <a:lnTo>
                    <a:pt x="588176" y="368299"/>
                  </a:lnTo>
                  <a:lnTo>
                    <a:pt x="592361" y="368299"/>
                  </a:lnTo>
                  <a:lnTo>
                    <a:pt x="590685" y="380999"/>
                  </a:lnTo>
                  <a:close/>
                </a:path>
                <a:path w="3322319" h="2451100">
                  <a:moveTo>
                    <a:pt x="2773483" y="380999"/>
                  </a:moveTo>
                  <a:lnTo>
                    <a:pt x="2729555" y="380999"/>
                  </a:lnTo>
                  <a:lnTo>
                    <a:pt x="2728990" y="368299"/>
                  </a:lnTo>
                  <a:lnTo>
                    <a:pt x="2774307" y="368299"/>
                  </a:lnTo>
                  <a:lnTo>
                    <a:pt x="2773483" y="380999"/>
                  </a:lnTo>
                  <a:close/>
                </a:path>
                <a:path w="3322319" h="2451100">
                  <a:moveTo>
                    <a:pt x="2874713" y="380999"/>
                  </a:moveTo>
                  <a:lnTo>
                    <a:pt x="2782691" y="380999"/>
                  </a:lnTo>
                  <a:lnTo>
                    <a:pt x="2781668" y="368299"/>
                  </a:lnTo>
                  <a:lnTo>
                    <a:pt x="2870043" y="368299"/>
                  </a:lnTo>
                  <a:lnTo>
                    <a:pt x="2874713" y="380999"/>
                  </a:lnTo>
                  <a:close/>
                </a:path>
                <a:path w="3322319" h="2451100">
                  <a:moveTo>
                    <a:pt x="2921946" y="406399"/>
                  </a:moveTo>
                  <a:lnTo>
                    <a:pt x="2862954" y="406399"/>
                  </a:lnTo>
                  <a:lnTo>
                    <a:pt x="2854570" y="393699"/>
                  </a:lnTo>
                  <a:lnTo>
                    <a:pt x="2805885" y="393699"/>
                  </a:lnTo>
                  <a:lnTo>
                    <a:pt x="2803626" y="380999"/>
                  </a:lnTo>
                  <a:lnTo>
                    <a:pt x="2874713" y="380999"/>
                  </a:lnTo>
                  <a:lnTo>
                    <a:pt x="2883363" y="368299"/>
                  </a:lnTo>
                  <a:lnTo>
                    <a:pt x="2889781" y="368299"/>
                  </a:lnTo>
                  <a:lnTo>
                    <a:pt x="2900615" y="380999"/>
                  </a:lnTo>
                  <a:lnTo>
                    <a:pt x="2912587" y="393699"/>
                  </a:lnTo>
                  <a:lnTo>
                    <a:pt x="2921946" y="406399"/>
                  </a:lnTo>
                  <a:close/>
                </a:path>
                <a:path w="3322319" h="2451100">
                  <a:moveTo>
                    <a:pt x="545022" y="393699"/>
                  </a:moveTo>
                  <a:lnTo>
                    <a:pt x="422335" y="393699"/>
                  </a:lnTo>
                  <a:lnTo>
                    <a:pt x="430768" y="380999"/>
                  </a:lnTo>
                  <a:lnTo>
                    <a:pt x="544313" y="380999"/>
                  </a:lnTo>
                  <a:lnTo>
                    <a:pt x="545022" y="393699"/>
                  </a:lnTo>
                  <a:close/>
                </a:path>
                <a:path w="3322319" h="2451100">
                  <a:moveTo>
                    <a:pt x="579457" y="393699"/>
                  </a:moveTo>
                  <a:lnTo>
                    <a:pt x="568016" y="393699"/>
                  </a:lnTo>
                  <a:lnTo>
                    <a:pt x="563735" y="380999"/>
                  </a:lnTo>
                  <a:lnTo>
                    <a:pt x="583056" y="380999"/>
                  </a:lnTo>
                  <a:lnTo>
                    <a:pt x="579457" y="393699"/>
                  </a:lnTo>
                  <a:close/>
                </a:path>
                <a:path w="3322319" h="2451100">
                  <a:moveTo>
                    <a:pt x="2758236" y="393699"/>
                  </a:moveTo>
                  <a:lnTo>
                    <a:pt x="2738610" y="393699"/>
                  </a:lnTo>
                  <a:lnTo>
                    <a:pt x="2737361" y="380999"/>
                  </a:lnTo>
                  <a:lnTo>
                    <a:pt x="2756675" y="380999"/>
                  </a:lnTo>
                  <a:lnTo>
                    <a:pt x="2758236" y="393699"/>
                  </a:lnTo>
                  <a:close/>
                </a:path>
                <a:path w="3322319" h="2451100">
                  <a:moveTo>
                    <a:pt x="2803074" y="393699"/>
                  </a:moveTo>
                  <a:lnTo>
                    <a:pt x="2766487" y="393699"/>
                  </a:lnTo>
                  <a:lnTo>
                    <a:pt x="2763777" y="380999"/>
                  </a:lnTo>
                  <a:lnTo>
                    <a:pt x="2800397" y="380999"/>
                  </a:lnTo>
                  <a:lnTo>
                    <a:pt x="2803074" y="393699"/>
                  </a:lnTo>
                  <a:close/>
                </a:path>
                <a:path w="3322319" h="2451100">
                  <a:moveTo>
                    <a:pt x="516758" y="419099"/>
                  </a:moveTo>
                  <a:lnTo>
                    <a:pt x="389957" y="419099"/>
                  </a:lnTo>
                  <a:lnTo>
                    <a:pt x="398757" y="406399"/>
                  </a:lnTo>
                  <a:lnTo>
                    <a:pt x="406539" y="393699"/>
                  </a:lnTo>
                  <a:lnTo>
                    <a:pt x="548867" y="393699"/>
                  </a:lnTo>
                  <a:lnTo>
                    <a:pt x="539004" y="406399"/>
                  </a:lnTo>
                  <a:lnTo>
                    <a:pt x="523164" y="406399"/>
                  </a:lnTo>
                  <a:lnTo>
                    <a:pt x="516758" y="419099"/>
                  </a:lnTo>
                  <a:close/>
                </a:path>
                <a:path w="3322319" h="2451100">
                  <a:moveTo>
                    <a:pt x="2772248" y="406399"/>
                  </a:moveTo>
                  <a:lnTo>
                    <a:pt x="2758894" y="406399"/>
                  </a:lnTo>
                  <a:lnTo>
                    <a:pt x="2755563" y="393699"/>
                  </a:lnTo>
                  <a:lnTo>
                    <a:pt x="2769218" y="393699"/>
                  </a:lnTo>
                  <a:lnTo>
                    <a:pt x="2772248" y="406399"/>
                  </a:lnTo>
                  <a:close/>
                </a:path>
                <a:path w="3322319" h="2451100">
                  <a:moveTo>
                    <a:pt x="2795926" y="406399"/>
                  </a:moveTo>
                  <a:lnTo>
                    <a:pt x="2780232" y="406399"/>
                  </a:lnTo>
                  <a:lnTo>
                    <a:pt x="2777175" y="393699"/>
                  </a:lnTo>
                  <a:lnTo>
                    <a:pt x="2796823" y="393699"/>
                  </a:lnTo>
                  <a:lnTo>
                    <a:pt x="2795926" y="406399"/>
                  </a:lnTo>
                  <a:close/>
                </a:path>
                <a:path w="3322319" h="2451100">
                  <a:moveTo>
                    <a:pt x="2806190" y="406399"/>
                  </a:moveTo>
                  <a:lnTo>
                    <a:pt x="2801201" y="393699"/>
                  </a:lnTo>
                  <a:lnTo>
                    <a:pt x="2806562" y="393699"/>
                  </a:lnTo>
                  <a:lnTo>
                    <a:pt x="2806190" y="406399"/>
                  </a:lnTo>
                  <a:close/>
                </a:path>
                <a:path w="3322319" h="2451100">
                  <a:moveTo>
                    <a:pt x="2852975" y="406399"/>
                  </a:moveTo>
                  <a:lnTo>
                    <a:pt x="2836990" y="406399"/>
                  </a:lnTo>
                  <a:lnTo>
                    <a:pt x="2829283" y="393699"/>
                  </a:lnTo>
                  <a:lnTo>
                    <a:pt x="2854570" y="393699"/>
                  </a:lnTo>
                  <a:lnTo>
                    <a:pt x="2852975" y="406399"/>
                  </a:lnTo>
                  <a:close/>
                </a:path>
                <a:path w="3322319" h="2451100">
                  <a:moveTo>
                    <a:pt x="2784498" y="419099"/>
                  </a:moveTo>
                  <a:lnTo>
                    <a:pt x="2773118" y="419099"/>
                  </a:lnTo>
                  <a:lnTo>
                    <a:pt x="2771025" y="406399"/>
                  </a:lnTo>
                  <a:lnTo>
                    <a:pt x="2780652" y="406399"/>
                  </a:lnTo>
                  <a:lnTo>
                    <a:pt x="2784498" y="419099"/>
                  </a:lnTo>
                  <a:close/>
                </a:path>
                <a:path w="3322319" h="2451100">
                  <a:moveTo>
                    <a:pt x="2786923" y="419099"/>
                  </a:moveTo>
                  <a:lnTo>
                    <a:pt x="2784498" y="419099"/>
                  </a:lnTo>
                  <a:lnTo>
                    <a:pt x="2788219" y="406399"/>
                  </a:lnTo>
                  <a:lnTo>
                    <a:pt x="2786923" y="419099"/>
                  </a:lnTo>
                  <a:close/>
                </a:path>
                <a:path w="3322319" h="2451100">
                  <a:moveTo>
                    <a:pt x="2800463" y="419099"/>
                  </a:moveTo>
                  <a:lnTo>
                    <a:pt x="2792750" y="419099"/>
                  </a:lnTo>
                  <a:lnTo>
                    <a:pt x="2790976" y="406399"/>
                  </a:lnTo>
                  <a:lnTo>
                    <a:pt x="2796005" y="406399"/>
                  </a:lnTo>
                  <a:lnTo>
                    <a:pt x="2800463" y="419099"/>
                  </a:lnTo>
                  <a:close/>
                </a:path>
                <a:path w="3322319" h="2451100">
                  <a:moveTo>
                    <a:pt x="2826872" y="419099"/>
                  </a:moveTo>
                  <a:lnTo>
                    <a:pt x="2806443" y="419099"/>
                  </a:lnTo>
                  <a:lnTo>
                    <a:pt x="2810793" y="406399"/>
                  </a:lnTo>
                  <a:lnTo>
                    <a:pt x="2822899" y="406399"/>
                  </a:lnTo>
                  <a:lnTo>
                    <a:pt x="2827331" y="416630"/>
                  </a:lnTo>
                  <a:lnTo>
                    <a:pt x="2826872" y="419099"/>
                  </a:lnTo>
                  <a:close/>
                </a:path>
                <a:path w="3322319" h="2451100">
                  <a:moveTo>
                    <a:pt x="2832087" y="419099"/>
                  </a:moveTo>
                  <a:lnTo>
                    <a:pt x="2828400" y="419099"/>
                  </a:lnTo>
                  <a:lnTo>
                    <a:pt x="2827331" y="416630"/>
                  </a:lnTo>
                  <a:lnTo>
                    <a:pt x="2829230" y="406399"/>
                  </a:lnTo>
                  <a:lnTo>
                    <a:pt x="2832087" y="419099"/>
                  </a:lnTo>
                  <a:close/>
                </a:path>
                <a:path w="3322319" h="2451100">
                  <a:moveTo>
                    <a:pt x="2845229" y="419099"/>
                  </a:moveTo>
                  <a:lnTo>
                    <a:pt x="2840545" y="419099"/>
                  </a:lnTo>
                  <a:lnTo>
                    <a:pt x="2836781" y="406399"/>
                  </a:lnTo>
                  <a:lnTo>
                    <a:pt x="2844744" y="406399"/>
                  </a:lnTo>
                  <a:lnTo>
                    <a:pt x="2845229" y="419099"/>
                  </a:lnTo>
                  <a:close/>
                </a:path>
                <a:path w="3322319" h="2451100">
                  <a:moveTo>
                    <a:pt x="2924750" y="419099"/>
                  </a:moveTo>
                  <a:lnTo>
                    <a:pt x="2859924" y="419099"/>
                  </a:lnTo>
                  <a:lnTo>
                    <a:pt x="2854696" y="406399"/>
                  </a:lnTo>
                  <a:lnTo>
                    <a:pt x="2924940" y="406399"/>
                  </a:lnTo>
                  <a:lnTo>
                    <a:pt x="2924750" y="419099"/>
                  </a:lnTo>
                  <a:close/>
                </a:path>
                <a:path w="3322319" h="2451100">
                  <a:moveTo>
                    <a:pt x="2945342" y="419099"/>
                  </a:moveTo>
                  <a:lnTo>
                    <a:pt x="2939077" y="419099"/>
                  </a:lnTo>
                  <a:lnTo>
                    <a:pt x="2947628" y="406399"/>
                  </a:lnTo>
                  <a:lnTo>
                    <a:pt x="2945342" y="419099"/>
                  </a:lnTo>
                  <a:close/>
                </a:path>
                <a:path w="3322319" h="2451100">
                  <a:moveTo>
                    <a:pt x="2828400" y="419099"/>
                  </a:moveTo>
                  <a:lnTo>
                    <a:pt x="2826872" y="419099"/>
                  </a:lnTo>
                  <a:lnTo>
                    <a:pt x="2827331" y="416630"/>
                  </a:lnTo>
                  <a:lnTo>
                    <a:pt x="2828400" y="419099"/>
                  </a:lnTo>
                  <a:close/>
                </a:path>
                <a:path w="3322319" h="2451100">
                  <a:moveTo>
                    <a:pt x="515346" y="431799"/>
                  </a:moveTo>
                  <a:lnTo>
                    <a:pt x="372696" y="431799"/>
                  </a:lnTo>
                  <a:lnTo>
                    <a:pt x="381402" y="419099"/>
                  </a:lnTo>
                  <a:lnTo>
                    <a:pt x="513614" y="419099"/>
                  </a:lnTo>
                  <a:lnTo>
                    <a:pt x="515346" y="431799"/>
                  </a:lnTo>
                  <a:close/>
                </a:path>
                <a:path w="3322319" h="2451100">
                  <a:moveTo>
                    <a:pt x="2816953" y="431799"/>
                  </a:moveTo>
                  <a:lnTo>
                    <a:pt x="2786545" y="431799"/>
                  </a:lnTo>
                  <a:lnTo>
                    <a:pt x="2781509" y="419099"/>
                  </a:lnTo>
                  <a:lnTo>
                    <a:pt x="2819026" y="419099"/>
                  </a:lnTo>
                  <a:lnTo>
                    <a:pt x="2816953" y="431799"/>
                  </a:lnTo>
                  <a:close/>
                </a:path>
                <a:path w="3322319" h="2451100">
                  <a:moveTo>
                    <a:pt x="2853560" y="431799"/>
                  </a:moveTo>
                  <a:lnTo>
                    <a:pt x="2821962" y="431799"/>
                  </a:lnTo>
                  <a:lnTo>
                    <a:pt x="2823424" y="419099"/>
                  </a:lnTo>
                  <a:lnTo>
                    <a:pt x="2853261" y="419099"/>
                  </a:lnTo>
                  <a:lnTo>
                    <a:pt x="2853560" y="431799"/>
                  </a:lnTo>
                  <a:close/>
                </a:path>
                <a:path w="3322319" h="2451100">
                  <a:moveTo>
                    <a:pt x="2864316" y="431799"/>
                  </a:moveTo>
                  <a:lnTo>
                    <a:pt x="2857526" y="431799"/>
                  </a:lnTo>
                  <a:lnTo>
                    <a:pt x="2859499" y="419099"/>
                  </a:lnTo>
                  <a:lnTo>
                    <a:pt x="2866422" y="419099"/>
                  </a:lnTo>
                  <a:lnTo>
                    <a:pt x="2868005" y="425839"/>
                  </a:lnTo>
                  <a:lnTo>
                    <a:pt x="2864316" y="431799"/>
                  </a:lnTo>
                  <a:close/>
                </a:path>
                <a:path w="3322319" h="2451100">
                  <a:moveTo>
                    <a:pt x="2868529" y="428069"/>
                  </a:moveTo>
                  <a:lnTo>
                    <a:pt x="2868005" y="425839"/>
                  </a:lnTo>
                  <a:lnTo>
                    <a:pt x="2872175" y="419099"/>
                  </a:lnTo>
                  <a:lnTo>
                    <a:pt x="2874474" y="419099"/>
                  </a:lnTo>
                  <a:lnTo>
                    <a:pt x="2868529" y="428069"/>
                  </a:lnTo>
                  <a:close/>
                </a:path>
                <a:path w="3322319" h="2451100">
                  <a:moveTo>
                    <a:pt x="2958058" y="431799"/>
                  </a:moveTo>
                  <a:lnTo>
                    <a:pt x="2874766" y="431799"/>
                  </a:lnTo>
                  <a:lnTo>
                    <a:pt x="2874474" y="419099"/>
                  </a:lnTo>
                  <a:lnTo>
                    <a:pt x="2955182" y="419099"/>
                  </a:lnTo>
                  <a:lnTo>
                    <a:pt x="2958058" y="431799"/>
                  </a:lnTo>
                  <a:close/>
                </a:path>
                <a:path w="3322319" h="2451100">
                  <a:moveTo>
                    <a:pt x="2866056" y="431799"/>
                  </a:moveTo>
                  <a:lnTo>
                    <a:pt x="2864316" y="431799"/>
                  </a:lnTo>
                  <a:lnTo>
                    <a:pt x="2868005" y="425839"/>
                  </a:lnTo>
                  <a:lnTo>
                    <a:pt x="2868529" y="428069"/>
                  </a:lnTo>
                  <a:lnTo>
                    <a:pt x="2866056" y="431799"/>
                  </a:lnTo>
                  <a:close/>
                </a:path>
                <a:path w="3322319" h="2451100">
                  <a:moveTo>
                    <a:pt x="2869405" y="431799"/>
                  </a:moveTo>
                  <a:lnTo>
                    <a:pt x="2866056" y="431799"/>
                  </a:lnTo>
                  <a:lnTo>
                    <a:pt x="2868529" y="428069"/>
                  </a:lnTo>
                  <a:lnTo>
                    <a:pt x="2869405" y="431799"/>
                  </a:lnTo>
                  <a:close/>
                </a:path>
                <a:path w="3322319" h="2451100">
                  <a:moveTo>
                    <a:pt x="482768" y="444499"/>
                  </a:moveTo>
                  <a:lnTo>
                    <a:pt x="356035" y="444499"/>
                  </a:lnTo>
                  <a:lnTo>
                    <a:pt x="363440" y="431799"/>
                  </a:lnTo>
                  <a:lnTo>
                    <a:pt x="487091" y="431799"/>
                  </a:lnTo>
                  <a:lnTo>
                    <a:pt x="482768" y="444499"/>
                  </a:lnTo>
                  <a:close/>
                </a:path>
                <a:path w="3322319" h="2451100">
                  <a:moveTo>
                    <a:pt x="2822620" y="444499"/>
                  </a:moveTo>
                  <a:lnTo>
                    <a:pt x="2801094" y="444499"/>
                  </a:lnTo>
                  <a:lnTo>
                    <a:pt x="2793476" y="431799"/>
                  </a:lnTo>
                  <a:lnTo>
                    <a:pt x="2823849" y="431799"/>
                  </a:lnTo>
                  <a:lnTo>
                    <a:pt x="2822620" y="444499"/>
                  </a:lnTo>
                  <a:close/>
                </a:path>
                <a:path w="3322319" h="2451100">
                  <a:moveTo>
                    <a:pt x="2844106" y="444499"/>
                  </a:moveTo>
                  <a:lnTo>
                    <a:pt x="2829483" y="444499"/>
                  </a:lnTo>
                  <a:lnTo>
                    <a:pt x="2826035" y="431799"/>
                  </a:lnTo>
                  <a:lnTo>
                    <a:pt x="2845973" y="431799"/>
                  </a:lnTo>
                  <a:lnTo>
                    <a:pt x="2844106" y="444499"/>
                  </a:lnTo>
                  <a:close/>
                </a:path>
                <a:path w="3322319" h="2451100">
                  <a:moveTo>
                    <a:pt x="2850116" y="434484"/>
                  </a:moveTo>
                  <a:lnTo>
                    <a:pt x="2849115" y="431799"/>
                  </a:lnTo>
                  <a:lnTo>
                    <a:pt x="2851307" y="431799"/>
                  </a:lnTo>
                  <a:lnTo>
                    <a:pt x="2850116" y="434484"/>
                  </a:lnTo>
                  <a:close/>
                </a:path>
                <a:path w="3322319" h="2451100">
                  <a:moveTo>
                    <a:pt x="2850417" y="435289"/>
                  </a:moveTo>
                  <a:lnTo>
                    <a:pt x="2850116" y="434484"/>
                  </a:lnTo>
                  <a:lnTo>
                    <a:pt x="2851307" y="431799"/>
                  </a:lnTo>
                  <a:lnTo>
                    <a:pt x="2850417" y="435289"/>
                  </a:lnTo>
                  <a:close/>
                </a:path>
                <a:path w="3322319" h="2451100">
                  <a:moveTo>
                    <a:pt x="2853852" y="444499"/>
                  </a:moveTo>
                  <a:lnTo>
                    <a:pt x="2850417" y="435289"/>
                  </a:lnTo>
                  <a:lnTo>
                    <a:pt x="2851307" y="431799"/>
                  </a:lnTo>
                  <a:lnTo>
                    <a:pt x="2853533" y="431799"/>
                  </a:lnTo>
                  <a:lnTo>
                    <a:pt x="2853852" y="444499"/>
                  </a:lnTo>
                  <a:close/>
                </a:path>
                <a:path w="3322319" h="2451100">
                  <a:moveTo>
                    <a:pt x="2870096" y="444499"/>
                  </a:moveTo>
                  <a:lnTo>
                    <a:pt x="2860144" y="444499"/>
                  </a:lnTo>
                  <a:lnTo>
                    <a:pt x="2855128" y="431799"/>
                  </a:lnTo>
                  <a:lnTo>
                    <a:pt x="2872986" y="431799"/>
                  </a:lnTo>
                  <a:lnTo>
                    <a:pt x="2870096" y="444499"/>
                  </a:lnTo>
                  <a:close/>
                </a:path>
                <a:path w="3322319" h="2451100">
                  <a:moveTo>
                    <a:pt x="2876285" y="432431"/>
                  </a:moveTo>
                  <a:lnTo>
                    <a:pt x="2876009" y="431799"/>
                  </a:lnTo>
                  <a:lnTo>
                    <a:pt x="2876248" y="431799"/>
                  </a:lnTo>
                  <a:lnTo>
                    <a:pt x="2876285" y="432431"/>
                  </a:lnTo>
                  <a:close/>
                </a:path>
                <a:path w="3322319" h="2451100">
                  <a:moveTo>
                    <a:pt x="2963807" y="444499"/>
                  </a:moveTo>
                  <a:lnTo>
                    <a:pt x="2892964" y="444499"/>
                  </a:lnTo>
                  <a:lnTo>
                    <a:pt x="2886238" y="431799"/>
                  </a:lnTo>
                  <a:lnTo>
                    <a:pt x="2964131" y="431799"/>
                  </a:lnTo>
                  <a:lnTo>
                    <a:pt x="2963807" y="444499"/>
                  </a:lnTo>
                  <a:close/>
                </a:path>
                <a:path w="3322319" h="2451100">
                  <a:moveTo>
                    <a:pt x="2881556" y="444499"/>
                  </a:moveTo>
                  <a:lnTo>
                    <a:pt x="2876985" y="444499"/>
                  </a:lnTo>
                  <a:lnTo>
                    <a:pt x="2876285" y="432431"/>
                  </a:lnTo>
                  <a:lnTo>
                    <a:pt x="2881556" y="444499"/>
                  </a:lnTo>
                  <a:close/>
                </a:path>
                <a:path w="3322319" h="2451100">
                  <a:moveTo>
                    <a:pt x="2848065" y="444499"/>
                  </a:moveTo>
                  <a:lnTo>
                    <a:pt x="2845674" y="444499"/>
                  </a:lnTo>
                  <a:lnTo>
                    <a:pt x="2850116" y="434484"/>
                  </a:lnTo>
                  <a:lnTo>
                    <a:pt x="2850417" y="435289"/>
                  </a:lnTo>
                  <a:lnTo>
                    <a:pt x="2848065" y="444499"/>
                  </a:lnTo>
                  <a:close/>
                </a:path>
                <a:path w="3322319" h="2451100">
                  <a:moveTo>
                    <a:pt x="456161" y="457199"/>
                  </a:moveTo>
                  <a:lnTo>
                    <a:pt x="339561" y="457199"/>
                  </a:lnTo>
                  <a:lnTo>
                    <a:pt x="344481" y="444499"/>
                  </a:lnTo>
                  <a:lnTo>
                    <a:pt x="456526" y="444499"/>
                  </a:lnTo>
                  <a:lnTo>
                    <a:pt x="456161" y="457199"/>
                  </a:lnTo>
                  <a:close/>
                </a:path>
                <a:path w="3322319" h="2451100">
                  <a:moveTo>
                    <a:pt x="476789" y="457199"/>
                  </a:moveTo>
                  <a:lnTo>
                    <a:pt x="460931" y="457199"/>
                  </a:lnTo>
                  <a:lnTo>
                    <a:pt x="460441" y="444499"/>
                  </a:lnTo>
                  <a:lnTo>
                    <a:pt x="469103" y="444499"/>
                  </a:lnTo>
                  <a:lnTo>
                    <a:pt x="476789" y="457199"/>
                  </a:lnTo>
                  <a:close/>
                </a:path>
                <a:path w="3322319" h="2451100">
                  <a:moveTo>
                    <a:pt x="2856662" y="457199"/>
                  </a:moveTo>
                  <a:lnTo>
                    <a:pt x="2818966" y="457199"/>
                  </a:lnTo>
                  <a:lnTo>
                    <a:pt x="2809542" y="444499"/>
                  </a:lnTo>
                  <a:lnTo>
                    <a:pt x="2843016" y="444499"/>
                  </a:lnTo>
                  <a:lnTo>
                    <a:pt x="2856662" y="457199"/>
                  </a:lnTo>
                  <a:close/>
                </a:path>
                <a:path w="3322319" h="2451100">
                  <a:moveTo>
                    <a:pt x="2884705" y="457199"/>
                  </a:moveTo>
                  <a:lnTo>
                    <a:pt x="2856795" y="457199"/>
                  </a:lnTo>
                  <a:lnTo>
                    <a:pt x="2855652" y="444499"/>
                  </a:lnTo>
                  <a:lnTo>
                    <a:pt x="2879311" y="444499"/>
                  </a:lnTo>
                  <a:lnTo>
                    <a:pt x="2884705" y="457199"/>
                  </a:lnTo>
                  <a:close/>
                </a:path>
                <a:path w="3322319" h="2451100">
                  <a:moveTo>
                    <a:pt x="2901275" y="457199"/>
                  </a:moveTo>
                  <a:lnTo>
                    <a:pt x="2898172" y="444499"/>
                  </a:lnTo>
                  <a:lnTo>
                    <a:pt x="2904145" y="444499"/>
                  </a:lnTo>
                  <a:lnTo>
                    <a:pt x="2901275" y="457199"/>
                  </a:lnTo>
                  <a:close/>
                </a:path>
                <a:path w="3322319" h="2451100">
                  <a:moveTo>
                    <a:pt x="2964842" y="457199"/>
                  </a:moveTo>
                  <a:lnTo>
                    <a:pt x="2911612" y="457199"/>
                  </a:lnTo>
                  <a:lnTo>
                    <a:pt x="2908961" y="444499"/>
                  </a:lnTo>
                  <a:lnTo>
                    <a:pt x="2957992" y="444499"/>
                  </a:lnTo>
                  <a:lnTo>
                    <a:pt x="2964842" y="457199"/>
                  </a:lnTo>
                  <a:close/>
                </a:path>
                <a:path w="3322319" h="2451100">
                  <a:moveTo>
                    <a:pt x="2979743" y="457199"/>
                  </a:moveTo>
                  <a:lnTo>
                    <a:pt x="2968549" y="457199"/>
                  </a:lnTo>
                  <a:lnTo>
                    <a:pt x="2969665" y="444499"/>
                  </a:lnTo>
                  <a:lnTo>
                    <a:pt x="2978720" y="444499"/>
                  </a:lnTo>
                  <a:lnTo>
                    <a:pt x="2979743" y="457199"/>
                  </a:lnTo>
                  <a:close/>
                </a:path>
                <a:path w="3322319" h="2451100">
                  <a:moveTo>
                    <a:pt x="395175" y="469899"/>
                  </a:moveTo>
                  <a:lnTo>
                    <a:pt x="335444" y="469899"/>
                  </a:lnTo>
                  <a:lnTo>
                    <a:pt x="333831" y="457199"/>
                  </a:lnTo>
                  <a:lnTo>
                    <a:pt x="396483" y="457199"/>
                  </a:lnTo>
                  <a:lnTo>
                    <a:pt x="395175" y="469899"/>
                  </a:lnTo>
                  <a:close/>
                </a:path>
                <a:path w="3322319" h="2451100">
                  <a:moveTo>
                    <a:pt x="451051" y="469899"/>
                  </a:moveTo>
                  <a:lnTo>
                    <a:pt x="404351" y="469899"/>
                  </a:lnTo>
                  <a:lnTo>
                    <a:pt x="408231" y="457199"/>
                  </a:lnTo>
                  <a:lnTo>
                    <a:pt x="455198" y="457199"/>
                  </a:lnTo>
                  <a:lnTo>
                    <a:pt x="451051" y="469899"/>
                  </a:lnTo>
                  <a:close/>
                </a:path>
                <a:path w="3322319" h="2451100">
                  <a:moveTo>
                    <a:pt x="469402" y="469899"/>
                  </a:moveTo>
                  <a:lnTo>
                    <a:pt x="467841" y="457199"/>
                  </a:lnTo>
                  <a:lnTo>
                    <a:pt x="470673" y="457199"/>
                  </a:lnTo>
                  <a:lnTo>
                    <a:pt x="469402" y="469899"/>
                  </a:lnTo>
                  <a:close/>
                </a:path>
                <a:path w="3322319" h="2451100">
                  <a:moveTo>
                    <a:pt x="2855500" y="469899"/>
                  </a:moveTo>
                  <a:lnTo>
                    <a:pt x="2837057" y="469899"/>
                  </a:lnTo>
                  <a:lnTo>
                    <a:pt x="2827988" y="457199"/>
                  </a:lnTo>
                  <a:lnTo>
                    <a:pt x="2858702" y="457199"/>
                  </a:lnTo>
                  <a:lnTo>
                    <a:pt x="2855500" y="469899"/>
                  </a:lnTo>
                  <a:close/>
                </a:path>
                <a:path w="3322319" h="2451100">
                  <a:moveTo>
                    <a:pt x="2885018" y="469899"/>
                  </a:moveTo>
                  <a:lnTo>
                    <a:pt x="2875843" y="469899"/>
                  </a:lnTo>
                  <a:lnTo>
                    <a:pt x="2870129" y="457199"/>
                  </a:lnTo>
                  <a:lnTo>
                    <a:pt x="2880546" y="457199"/>
                  </a:lnTo>
                  <a:lnTo>
                    <a:pt x="2885018" y="469899"/>
                  </a:lnTo>
                  <a:close/>
                </a:path>
                <a:path w="3322319" h="2451100">
                  <a:moveTo>
                    <a:pt x="2917133" y="469899"/>
                  </a:moveTo>
                  <a:lnTo>
                    <a:pt x="2911008" y="469899"/>
                  </a:lnTo>
                  <a:lnTo>
                    <a:pt x="2907865" y="457199"/>
                  </a:lnTo>
                  <a:lnTo>
                    <a:pt x="2915080" y="457199"/>
                  </a:lnTo>
                  <a:lnTo>
                    <a:pt x="2917133" y="469899"/>
                  </a:lnTo>
                  <a:close/>
                </a:path>
                <a:path w="3322319" h="2451100">
                  <a:moveTo>
                    <a:pt x="2989807" y="469899"/>
                  </a:moveTo>
                  <a:lnTo>
                    <a:pt x="2926016" y="469899"/>
                  </a:lnTo>
                  <a:lnTo>
                    <a:pt x="2926036" y="457199"/>
                  </a:lnTo>
                  <a:lnTo>
                    <a:pt x="2986993" y="457199"/>
                  </a:lnTo>
                  <a:lnTo>
                    <a:pt x="2989807" y="469899"/>
                  </a:lnTo>
                  <a:close/>
                </a:path>
                <a:path w="3322319" h="2451100">
                  <a:moveTo>
                    <a:pt x="430613" y="482599"/>
                  </a:moveTo>
                  <a:lnTo>
                    <a:pt x="313528" y="482599"/>
                  </a:lnTo>
                  <a:lnTo>
                    <a:pt x="318542" y="469899"/>
                  </a:lnTo>
                  <a:lnTo>
                    <a:pt x="431076" y="469899"/>
                  </a:lnTo>
                  <a:lnTo>
                    <a:pt x="430613" y="482599"/>
                  </a:lnTo>
                  <a:close/>
                </a:path>
                <a:path w="3322319" h="2451100">
                  <a:moveTo>
                    <a:pt x="442254" y="482599"/>
                  </a:moveTo>
                  <a:lnTo>
                    <a:pt x="433125" y="482599"/>
                  </a:lnTo>
                  <a:lnTo>
                    <a:pt x="432054" y="469899"/>
                  </a:lnTo>
                  <a:lnTo>
                    <a:pt x="445380" y="469899"/>
                  </a:lnTo>
                  <a:lnTo>
                    <a:pt x="442254" y="482599"/>
                  </a:lnTo>
                  <a:close/>
                </a:path>
                <a:path w="3322319" h="2451100">
                  <a:moveTo>
                    <a:pt x="2860409" y="482599"/>
                  </a:moveTo>
                  <a:lnTo>
                    <a:pt x="2851493" y="482599"/>
                  </a:lnTo>
                  <a:lnTo>
                    <a:pt x="2846278" y="469899"/>
                  </a:lnTo>
                  <a:lnTo>
                    <a:pt x="2853573" y="469899"/>
                  </a:lnTo>
                  <a:lnTo>
                    <a:pt x="2860409" y="482599"/>
                  </a:lnTo>
                  <a:close/>
                </a:path>
                <a:path w="3322319" h="2451100">
                  <a:moveTo>
                    <a:pt x="2925059" y="482599"/>
                  </a:moveTo>
                  <a:lnTo>
                    <a:pt x="2860409" y="482599"/>
                  </a:lnTo>
                  <a:lnTo>
                    <a:pt x="2857400" y="469899"/>
                  </a:lnTo>
                  <a:lnTo>
                    <a:pt x="2914320" y="469899"/>
                  </a:lnTo>
                  <a:lnTo>
                    <a:pt x="2925059" y="482599"/>
                  </a:lnTo>
                  <a:close/>
                </a:path>
                <a:path w="3322319" h="2451100">
                  <a:moveTo>
                    <a:pt x="2985895" y="482599"/>
                  </a:moveTo>
                  <a:lnTo>
                    <a:pt x="2944545" y="482599"/>
                  </a:lnTo>
                  <a:lnTo>
                    <a:pt x="2940838" y="469899"/>
                  </a:lnTo>
                  <a:lnTo>
                    <a:pt x="2985557" y="469899"/>
                  </a:lnTo>
                  <a:lnTo>
                    <a:pt x="2985895" y="482599"/>
                  </a:lnTo>
                  <a:close/>
                </a:path>
                <a:path w="3322319" h="2451100">
                  <a:moveTo>
                    <a:pt x="2992386" y="482599"/>
                  </a:moveTo>
                  <a:lnTo>
                    <a:pt x="2986454" y="482599"/>
                  </a:lnTo>
                  <a:lnTo>
                    <a:pt x="2986952" y="469899"/>
                  </a:lnTo>
                  <a:lnTo>
                    <a:pt x="2988932" y="469899"/>
                  </a:lnTo>
                  <a:lnTo>
                    <a:pt x="2992386" y="482599"/>
                  </a:lnTo>
                  <a:close/>
                </a:path>
                <a:path w="3322319" h="2451100">
                  <a:moveTo>
                    <a:pt x="423161" y="495299"/>
                  </a:moveTo>
                  <a:lnTo>
                    <a:pt x="299492" y="495299"/>
                  </a:lnTo>
                  <a:lnTo>
                    <a:pt x="307709" y="482599"/>
                  </a:lnTo>
                  <a:lnTo>
                    <a:pt x="423337" y="482599"/>
                  </a:lnTo>
                  <a:lnTo>
                    <a:pt x="423161" y="495299"/>
                  </a:lnTo>
                  <a:close/>
                </a:path>
                <a:path w="3322319" h="2451100">
                  <a:moveTo>
                    <a:pt x="431336" y="495299"/>
                  </a:moveTo>
                  <a:lnTo>
                    <a:pt x="427284" y="495299"/>
                  </a:lnTo>
                  <a:lnTo>
                    <a:pt x="429591" y="482599"/>
                  </a:lnTo>
                  <a:lnTo>
                    <a:pt x="434566" y="482599"/>
                  </a:lnTo>
                  <a:lnTo>
                    <a:pt x="431336" y="495299"/>
                  </a:lnTo>
                  <a:close/>
                </a:path>
                <a:path w="3322319" h="2451100">
                  <a:moveTo>
                    <a:pt x="2873597" y="495299"/>
                  </a:moveTo>
                  <a:lnTo>
                    <a:pt x="2867179" y="495299"/>
                  </a:lnTo>
                  <a:lnTo>
                    <a:pt x="2861882" y="482599"/>
                  </a:lnTo>
                  <a:lnTo>
                    <a:pt x="2881815" y="482599"/>
                  </a:lnTo>
                  <a:lnTo>
                    <a:pt x="2873597" y="495299"/>
                  </a:lnTo>
                  <a:close/>
                </a:path>
                <a:path w="3322319" h="2451100">
                  <a:moveTo>
                    <a:pt x="2924255" y="495299"/>
                  </a:moveTo>
                  <a:lnTo>
                    <a:pt x="2873597" y="495299"/>
                  </a:lnTo>
                  <a:lnTo>
                    <a:pt x="2889030" y="482599"/>
                  </a:lnTo>
                  <a:lnTo>
                    <a:pt x="2917791" y="482599"/>
                  </a:lnTo>
                  <a:lnTo>
                    <a:pt x="2924255" y="495299"/>
                  </a:lnTo>
                  <a:close/>
                </a:path>
                <a:path w="3322319" h="2451100">
                  <a:moveTo>
                    <a:pt x="2933350" y="495299"/>
                  </a:moveTo>
                  <a:lnTo>
                    <a:pt x="2931098" y="495299"/>
                  </a:lnTo>
                  <a:lnTo>
                    <a:pt x="2929962" y="482599"/>
                  </a:lnTo>
                  <a:lnTo>
                    <a:pt x="2941330" y="482599"/>
                  </a:lnTo>
                  <a:lnTo>
                    <a:pt x="2933350" y="495299"/>
                  </a:lnTo>
                  <a:close/>
                </a:path>
                <a:path w="3322319" h="2451100">
                  <a:moveTo>
                    <a:pt x="3000312" y="495299"/>
                  </a:moveTo>
                  <a:lnTo>
                    <a:pt x="2941768" y="495299"/>
                  </a:lnTo>
                  <a:lnTo>
                    <a:pt x="2942552" y="482599"/>
                  </a:lnTo>
                  <a:lnTo>
                    <a:pt x="2996911" y="482599"/>
                  </a:lnTo>
                  <a:lnTo>
                    <a:pt x="3000312" y="495299"/>
                  </a:lnTo>
                  <a:close/>
                </a:path>
                <a:path w="3322319" h="2451100">
                  <a:moveTo>
                    <a:pt x="3018202" y="485944"/>
                  </a:moveTo>
                  <a:lnTo>
                    <a:pt x="3017679" y="482599"/>
                  </a:lnTo>
                  <a:lnTo>
                    <a:pt x="3020330" y="482599"/>
                  </a:lnTo>
                  <a:lnTo>
                    <a:pt x="3018202" y="485944"/>
                  </a:lnTo>
                  <a:close/>
                </a:path>
                <a:path w="3322319" h="2451100">
                  <a:moveTo>
                    <a:pt x="3025700" y="495299"/>
                  </a:moveTo>
                  <a:lnTo>
                    <a:pt x="3019665" y="495299"/>
                  </a:lnTo>
                  <a:lnTo>
                    <a:pt x="3018880" y="490277"/>
                  </a:lnTo>
                  <a:lnTo>
                    <a:pt x="3020330" y="482599"/>
                  </a:lnTo>
                  <a:lnTo>
                    <a:pt x="3023160" y="482599"/>
                  </a:lnTo>
                  <a:lnTo>
                    <a:pt x="3025700" y="495299"/>
                  </a:lnTo>
                  <a:close/>
                </a:path>
                <a:path w="3322319" h="2451100">
                  <a:moveTo>
                    <a:pt x="3017931" y="495299"/>
                  </a:moveTo>
                  <a:lnTo>
                    <a:pt x="3012251" y="495299"/>
                  </a:lnTo>
                  <a:lnTo>
                    <a:pt x="3018202" y="485944"/>
                  </a:lnTo>
                  <a:lnTo>
                    <a:pt x="3018880" y="490277"/>
                  </a:lnTo>
                  <a:lnTo>
                    <a:pt x="3017931" y="495299"/>
                  </a:lnTo>
                  <a:close/>
                </a:path>
                <a:path w="3322319" h="2451100">
                  <a:moveTo>
                    <a:pt x="334995" y="520699"/>
                  </a:moveTo>
                  <a:lnTo>
                    <a:pt x="279701" y="520699"/>
                  </a:lnTo>
                  <a:lnTo>
                    <a:pt x="285138" y="507999"/>
                  </a:lnTo>
                  <a:lnTo>
                    <a:pt x="291851" y="495299"/>
                  </a:lnTo>
                  <a:lnTo>
                    <a:pt x="425326" y="495299"/>
                  </a:lnTo>
                  <a:lnTo>
                    <a:pt x="420141" y="507999"/>
                  </a:lnTo>
                  <a:lnTo>
                    <a:pt x="341000" y="507999"/>
                  </a:lnTo>
                  <a:lnTo>
                    <a:pt x="334995" y="520699"/>
                  </a:lnTo>
                  <a:close/>
                </a:path>
                <a:path w="3322319" h="2451100">
                  <a:moveTo>
                    <a:pt x="2925059" y="507999"/>
                  </a:moveTo>
                  <a:lnTo>
                    <a:pt x="2879579" y="507999"/>
                  </a:lnTo>
                  <a:lnTo>
                    <a:pt x="2873282" y="495299"/>
                  </a:lnTo>
                  <a:lnTo>
                    <a:pt x="2923445" y="495299"/>
                  </a:lnTo>
                  <a:lnTo>
                    <a:pt x="2925059" y="507999"/>
                  </a:lnTo>
                  <a:close/>
                </a:path>
                <a:path w="3322319" h="2451100">
                  <a:moveTo>
                    <a:pt x="2933451" y="507999"/>
                  </a:moveTo>
                  <a:lnTo>
                    <a:pt x="2925526" y="507999"/>
                  </a:lnTo>
                  <a:lnTo>
                    <a:pt x="2927484" y="495299"/>
                  </a:lnTo>
                  <a:lnTo>
                    <a:pt x="2933064" y="495299"/>
                  </a:lnTo>
                  <a:lnTo>
                    <a:pt x="2933451" y="507999"/>
                  </a:lnTo>
                  <a:close/>
                </a:path>
                <a:path w="3322319" h="2451100">
                  <a:moveTo>
                    <a:pt x="3025778" y="507999"/>
                  </a:moveTo>
                  <a:lnTo>
                    <a:pt x="2940280" y="507999"/>
                  </a:lnTo>
                  <a:lnTo>
                    <a:pt x="2941748" y="495299"/>
                  </a:lnTo>
                  <a:lnTo>
                    <a:pt x="3020509" y="495299"/>
                  </a:lnTo>
                  <a:lnTo>
                    <a:pt x="3025778" y="507999"/>
                  </a:lnTo>
                  <a:close/>
                </a:path>
                <a:path w="3322319" h="2451100">
                  <a:moveTo>
                    <a:pt x="3032474" y="507999"/>
                  </a:moveTo>
                  <a:lnTo>
                    <a:pt x="3026329" y="495299"/>
                  </a:lnTo>
                  <a:lnTo>
                    <a:pt x="3034288" y="495299"/>
                  </a:lnTo>
                  <a:lnTo>
                    <a:pt x="3032474" y="507999"/>
                  </a:lnTo>
                  <a:close/>
                </a:path>
                <a:path w="3322319" h="2451100">
                  <a:moveTo>
                    <a:pt x="394767" y="520699"/>
                  </a:moveTo>
                  <a:lnTo>
                    <a:pt x="339142" y="520699"/>
                  </a:lnTo>
                  <a:lnTo>
                    <a:pt x="341000" y="507999"/>
                  </a:lnTo>
                  <a:lnTo>
                    <a:pt x="393316" y="507999"/>
                  </a:lnTo>
                  <a:lnTo>
                    <a:pt x="394767" y="520699"/>
                  </a:lnTo>
                  <a:close/>
                </a:path>
                <a:path w="3322319" h="2451100">
                  <a:moveTo>
                    <a:pt x="405309" y="520699"/>
                  </a:moveTo>
                  <a:lnTo>
                    <a:pt x="400224" y="520699"/>
                  </a:lnTo>
                  <a:lnTo>
                    <a:pt x="404401" y="507999"/>
                  </a:lnTo>
                  <a:lnTo>
                    <a:pt x="405309" y="520699"/>
                  </a:lnTo>
                  <a:close/>
                </a:path>
                <a:path w="3322319" h="2451100">
                  <a:moveTo>
                    <a:pt x="2917200" y="520699"/>
                  </a:moveTo>
                  <a:lnTo>
                    <a:pt x="2894372" y="520699"/>
                  </a:lnTo>
                  <a:lnTo>
                    <a:pt x="2892253" y="507999"/>
                  </a:lnTo>
                  <a:lnTo>
                    <a:pt x="2915559" y="507999"/>
                  </a:lnTo>
                  <a:lnTo>
                    <a:pt x="2917200" y="520699"/>
                  </a:lnTo>
                  <a:close/>
                </a:path>
                <a:path w="3322319" h="2451100">
                  <a:moveTo>
                    <a:pt x="3020204" y="520699"/>
                  </a:moveTo>
                  <a:lnTo>
                    <a:pt x="2928122" y="520699"/>
                  </a:lnTo>
                  <a:lnTo>
                    <a:pt x="2928946" y="507999"/>
                  </a:lnTo>
                  <a:lnTo>
                    <a:pt x="3019187" y="507999"/>
                  </a:lnTo>
                  <a:lnTo>
                    <a:pt x="3020204" y="520699"/>
                  </a:lnTo>
                  <a:close/>
                </a:path>
                <a:path w="3322319" h="2451100">
                  <a:moveTo>
                    <a:pt x="3027990" y="520699"/>
                  </a:moveTo>
                  <a:lnTo>
                    <a:pt x="3020204" y="520699"/>
                  </a:lnTo>
                  <a:lnTo>
                    <a:pt x="3020004" y="507999"/>
                  </a:lnTo>
                  <a:lnTo>
                    <a:pt x="3021645" y="507999"/>
                  </a:lnTo>
                  <a:lnTo>
                    <a:pt x="3027990" y="520699"/>
                  </a:lnTo>
                  <a:close/>
                </a:path>
                <a:path w="3322319" h="2451100">
                  <a:moveTo>
                    <a:pt x="3039783" y="515288"/>
                  </a:moveTo>
                  <a:lnTo>
                    <a:pt x="3039032" y="507999"/>
                  </a:lnTo>
                  <a:lnTo>
                    <a:pt x="3039876" y="509918"/>
                  </a:lnTo>
                  <a:lnTo>
                    <a:pt x="3039783" y="515288"/>
                  </a:lnTo>
                  <a:close/>
                </a:path>
                <a:path w="3322319" h="2451100">
                  <a:moveTo>
                    <a:pt x="3045602" y="520699"/>
                  </a:moveTo>
                  <a:lnTo>
                    <a:pt x="3044619" y="520699"/>
                  </a:lnTo>
                  <a:lnTo>
                    <a:pt x="3039876" y="509918"/>
                  </a:lnTo>
                  <a:lnTo>
                    <a:pt x="3039909" y="507999"/>
                  </a:lnTo>
                  <a:lnTo>
                    <a:pt x="3043975" y="507999"/>
                  </a:lnTo>
                  <a:lnTo>
                    <a:pt x="3045602" y="520699"/>
                  </a:lnTo>
                  <a:close/>
                </a:path>
                <a:path w="3322319" h="2451100">
                  <a:moveTo>
                    <a:pt x="3040341" y="520699"/>
                  </a:moveTo>
                  <a:lnTo>
                    <a:pt x="3039689" y="520699"/>
                  </a:lnTo>
                  <a:lnTo>
                    <a:pt x="3039783" y="515288"/>
                  </a:lnTo>
                  <a:lnTo>
                    <a:pt x="3040341" y="520699"/>
                  </a:lnTo>
                  <a:close/>
                </a:path>
                <a:path w="3322319" h="2451100">
                  <a:moveTo>
                    <a:pt x="328993" y="533399"/>
                  </a:moveTo>
                  <a:lnTo>
                    <a:pt x="260922" y="533399"/>
                  </a:lnTo>
                  <a:lnTo>
                    <a:pt x="266957" y="520699"/>
                  </a:lnTo>
                  <a:lnTo>
                    <a:pt x="322109" y="520699"/>
                  </a:lnTo>
                  <a:lnTo>
                    <a:pt x="328993" y="533399"/>
                  </a:lnTo>
                  <a:close/>
                </a:path>
                <a:path w="3322319" h="2451100">
                  <a:moveTo>
                    <a:pt x="387168" y="533399"/>
                  </a:moveTo>
                  <a:lnTo>
                    <a:pt x="328993" y="533399"/>
                  </a:lnTo>
                  <a:lnTo>
                    <a:pt x="333233" y="520699"/>
                  </a:lnTo>
                  <a:lnTo>
                    <a:pt x="390704" y="520699"/>
                  </a:lnTo>
                  <a:lnTo>
                    <a:pt x="387168" y="533399"/>
                  </a:lnTo>
                  <a:close/>
                </a:path>
                <a:path w="3322319" h="2451100">
                  <a:moveTo>
                    <a:pt x="2906231" y="533399"/>
                  </a:moveTo>
                  <a:lnTo>
                    <a:pt x="2905480" y="533399"/>
                  </a:lnTo>
                  <a:lnTo>
                    <a:pt x="2902929" y="520699"/>
                  </a:lnTo>
                  <a:lnTo>
                    <a:pt x="2906995" y="520699"/>
                  </a:lnTo>
                  <a:lnTo>
                    <a:pt x="2906231" y="533399"/>
                  </a:lnTo>
                  <a:close/>
                </a:path>
                <a:path w="3322319" h="2451100">
                  <a:moveTo>
                    <a:pt x="2914728" y="533399"/>
                  </a:moveTo>
                  <a:lnTo>
                    <a:pt x="2912104" y="533399"/>
                  </a:lnTo>
                  <a:lnTo>
                    <a:pt x="2910024" y="520699"/>
                  </a:lnTo>
                  <a:lnTo>
                    <a:pt x="2914728" y="533399"/>
                  </a:lnTo>
                  <a:close/>
                </a:path>
                <a:path w="3322319" h="2451100">
                  <a:moveTo>
                    <a:pt x="2927444" y="533399"/>
                  </a:moveTo>
                  <a:lnTo>
                    <a:pt x="2916569" y="533399"/>
                  </a:lnTo>
                  <a:lnTo>
                    <a:pt x="2913293" y="520699"/>
                  </a:lnTo>
                  <a:lnTo>
                    <a:pt x="2920774" y="520699"/>
                  </a:lnTo>
                  <a:lnTo>
                    <a:pt x="2927444" y="533399"/>
                  </a:lnTo>
                  <a:close/>
                </a:path>
                <a:path w="3322319" h="2451100">
                  <a:moveTo>
                    <a:pt x="2977504" y="533399"/>
                  </a:moveTo>
                  <a:lnTo>
                    <a:pt x="2944816" y="533399"/>
                  </a:lnTo>
                  <a:lnTo>
                    <a:pt x="2938933" y="520699"/>
                  </a:lnTo>
                  <a:lnTo>
                    <a:pt x="2969705" y="520699"/>
                  </a:lnTo>
                  <a:lnTo>
                    <a:pt x="2977504" y="533399"/>
                  </a:lnTo>
                  <a:close/>
                </a:path>
                <a:path w="3322319" h="2451100">
                  <a:moveTo>
                    <a:pt x="2984487" y="533399"/>
                  </a:moveTo>
                  <a:lnTo>
                    <a:pt x="2977504" y="533399"/>
                  </a:lnTo>
                  <a:lnTo>
                    <a:pt x="2978594" y="520699"/>
                  </a:lnTo>
                  <a:lnTo>
                    <a:pt x="2986168" y="520699"/>
                  </a:lnTo>
                  <a:lnTo>
                    <a:pt x="2984487" y="533399"/>
                  </a:lnTo>
                  <a:close/>
                </a:path>
                <a:path w="3322319" h="2451100">
                  <a:moveTo>
                    <a:pt x="3056265" y="533399"/>
                  </a:moveTo>
                  <a:lnTo>
                    <a:pt x="2986487" y="533399"/>
                  </a:lnTo>
                  <a:lnTo>
                    <a:pt x="2986168" y="520699"/>
                  </a:lnTo>
                  <a:lnTo>
                    <a:pt x="3060717" y="520699"/>
                  </a:lnTo>
                  <a:lnTo>
                    <a:pt x="3056265" y="533399"/>
                  </a:lnTo>
                  <a:close/>
                </a:path>
                <a:path w="3322319" h="2451100">
                  <a:moveTo>
                    <a:pt x="346392" y="546099"/>
                  </a:moveTo>
                  <a:lnTo>
                    <a:pt x="247770" y="546099"/>
                  </a:lnTo>
                  <a:lnTo>
                    <a:pt x="252195" y="533399"/>
                  </a:lnTo>
                  <a:lnTo>
                    <a:pt x="365893" y="533399"/>
                  </a:lnTo>
                  <a:lnTo>
                    <a:pt x="346392" y="546099"/>
                  </a:lnTo>
                  <a:close/>
                </a:path>
                <a:path w="3322319" h="2451100">
                  <a:moveTo>
                    <a:pt x="369127" y="546099"/>
                  </a:moveTo>
                  <a:lnTo>
                    <a:pt x="349480" y="546099"/>
                  </a:lnTo>
                  <a:lnTo>
                    <a:pt x="366203" y="533399"/>
                  </a:lnTo>
                  <a:lnTo>
                    <a:pt x="370828" y="533399"/>
                  </a:lnTo>
                  <a:lnTo>
                    <a:pt x="369127" y="546099"/>
                  </a:lnTo>
                  <a:close/>
                </a:path>
                <a:path w="3322319" h="2451100">
                  <a:moveTo>
                    <a:pt x="2942605" y="546099"/>
                  </a:moveTo>
                  <a:lnTo>
                    <a:pt x="2928833" y="546099"/>
                  </a:lnTo>
                  <a:lnTo>
                    <a:pt x="2916881" y="533399"/>
                  </a:lnTo>
                  <a:lnTo>
                    <a:pt x="2941589" y="533399"/>
                  </a:lnTo>
                  <a:lnTo>
                    <a:pt x="2942605" y="546099"/>
                  </a:lnTo>
                  <a:close/>
                </a:path>
                <a:path w="3322319" h="2451100">
                  <a:moveTo>
                    <a:pt x="2950710" y="546099"/>
                  </a:moveTo>
                  <a:lnTo>
                    <a:pt x="2945283" y="546099"/>
                  </a:lnTo>
                  <a:lnTo>
                    <a:pt x="2943562" y="533399"/>
                  </a:lnTo>
                  <a:lnTo>
                    <a:pt x="2944911" y="533399"/>
                  </a:lnTo>
                  <a:lnTo>
                    <a:pt x="2950710" y="546099"/>
                  </a:lnTo>
                  <a:close/>
                </a:path>
                <a:path w="3322319" h="2451100">
                  <a:moveTo>
                    <a:pt x="2951654" y="546099"/>
                  </a:moveTo>
                  <a:lnTo>
                    <a:pt x="2950710" y="546099"/>
                  </a:lnTo>
                  <a:lnTo>
                    <a:pt x="2950093" y="533399"/>
                  </a:lnTo>
                  <a:lnTo>
                    <a:pt x="2957082" y="533399"/>
                  </a:lnTo>
                  <a:lnTo>
                    <a:pt x="2951654" y="546099"/>
                  </a:lnTo>
                  <a:close/>
                </a:path>
                <a:path w="3322319" h="2451100">
                  <a:moveTo>
                    <a:pt x="2986819" y="546099"/>
                  </a:moveTo>
                  <a:lnTo>
                    <a:pt x="2955089" y="546099"/>
                  </a:lnTo>
                  <a:lnTo>
                    <a:pt x="2957082" y="533399"/>
                  </a:lnTo>
                  <a:lnTo>
                    <a:pt x="2984633" y="533399"/>
                  </a:lnTo>
                  <a:lnTo>
                    <a:pt x="2986819" y="546099"/>
                  </a:lnTo>
                  <a:close/>
                </a:path>
                <a:path w="3322319" h="2451100">
                  <a:moveTo>
                    <a:pt x="2995482" y="558799"/>
                  </a:moveTo>
                  <a:lnTo>
                    <a:pt x="2989025" y="558799"/>
                  </a:lnTo>
                  <a:lnTo>
                    <a:pt x="2993206" y="546099"/>
                  </a:lnTo>
                  <a:lnTo>
                    <a:pt x="2993292" y="533399"/>
                  </a:lnTo>
                  <a:lnTo>
                    <a:pt x="3059933" y="533399"/>
                  </a:lnTo>
                  <a:lnTo>
                    <a:pt x="3059966" y="546099"/>
                  </a:lnTo>
                  <a:lnTo>
                    <a:pt x="2993968" y="546099"/>
                  </a:lnTo>
                  <a:lnTo>
                    <a:pt x="2995482" y="558799"/>
                  </a:lnTo>
                  <a:close/>
                </a:path>
                <a:path w="3322319" h="2451100">
                  <a:moveTo>
                    <a:pt x="3071586" y="546099"/>
                  </a:moveTo>
                  <a:lnTo>
                    <a:pt x="3062006" y="546099"/>
                  </a:lnTo>
                  <a:lnTo>
                    <a:pt x="3064517" y="533399"/>
                  </a:lnTo>
                  <a:lnTo>
                    <a:pt x="3066517" y="533399"/>
                  </a:lnTo>
                  <a:lnTo>
                    <a:pt x="3071586" y="546099"/>
                  </a:lnTo>
                  <a:close/>
                </a:path>
                <a:path w="3322319" h="2451100">
                  <a:moveTo>
                    <a:pt x="323777" y="596899"/>
                  </a:moveTo>
                  <a:lnTo>
                    <a:pt x="205169" y="596899"/>
                  </a:lnTo>
                  <a:lnTo>
                    <a:pt x="212072" y="584199"/>
                  </a:lnTo>
                  <a:lnTo>
                    <a:pt x="226488" y="571499"/>
                  </a:lnTo>
                  <a:lnTo>
                    <a:pt x="239807" y="546099"/>
                  </a:lnTo>
                  <a:lnTo>
                    <a:pt x="242232" y="558799"/>
                  </a:lnTo>
                  <a:lnTo>
                    <a:pt x="342327" y="558799"/>
                  </a:lnTo>
                  <a:lnTo>
                    <a:pt x="342842" y="571499"/>
                  </a:lnTo>
                  <a:lnTo>
                    <a:pt x="336882" y="571499"/>
                  </a:lnTo>
                  <a:lnTo>
                    <a:pt x="335360" y="584199"/>
                  </a:lnTo>
                  <a:lnTo>
                    <a:pt x="326626" y="584199"/>
                  </a:lnTo>
                  <a:lnTo>
                    <a:pt x="323777" y="596899"/>
                  </a:lnTo>
                  <a:close/>
                </a:path>
                <a:path w="3322319" h="2451100">
                  <a:moveTo>
                    <a:pt x="351244" y="558799"/>
                  </a:moveTo>
                  <a:lnTo>
                    <a:pt x="242232" y="558799"/>
                  </a:lnTo>
                  <a:lnTo>
                    <a:pt x="244898" y="546099"/>
                  </a:lnTo>
                  <a:lnTo>
                    <a:pt x="354674" y="546099"/>
                  </a:lnTo>
                  <a:lnTo>
                    <a:pt x="351244" y="558799"/>
                  </a:lnTo>
                  <a:close/>
                </a:path>
                <a:path w="3322319" h="2451100">
                  <a:moveTo>
                    <a:pt x="2983198" y="558799"/>
                  </a:moveTo>
                  <a:lnTo>
                    <a:pt x="2930203" y="558799"/>
                  </a:lnTo>
                  <a:lnTo>
                    <a:pt x="2928547" y="546099"/>
                  </a:lnTo>
                  <a:lnTo>
                    <a:pt x="2986294" y="546099"/>
                  </a:lnTo>
                  <a:lnTo>
                    <a:pt x="2983198" y="558799"/>
                  </a:lnTo>
                  <a:close/>
                </a:path>
                <a:path w="3322319" h="2451100">
                  <a:moveTo>
                    <a:pt x="3077924" y="558799"/>
                  </a:moveTo>
                  <a:lnTo>
                    <a:pt x="3010377" y="558799"/>
                  </a:lnTo>
                  <a:lnTo>
                    <a:pt x="3018669" y="546099"/>
                  </a:lnTo>
                  <a:lnTo>
                    <a:pt x="3079718" y="546099"/>
                  </a:lnTo>
                  <a:lnTo>
                    <a:pt x="3077924" y="558799"/>
                  </a:lnTo>
                  <a:close/>
                </a:path>
                <a:path w="3322319" h="2451100">
                  <a:moveTo>
                    <a:pt x="348257" y="571499"/>
                  </a:moveTo>
                  <a:lnTo>
                    <a:pt x="344447" y="571499"/>
                  </a:lnTo>
                  <a:lnTo>
                    <a:pt x="342327" y="558799"/>
                  </a:lnTo>
                  <a:lnTo>
                    <a:pt x="350224" y="558799"/>
                  </a:lnTo>
                  <a:lnTo>
                    <a:pt x="348257" y="571499"/>
                  </a:lnTo>
                  <a:close/>
                </a:path>
                <a:path w="3322319" h="2451100">
                  <a:moveTo>
                    <a:pt x="2976926" y="571499"/>
                  </a:moveTo>
                  <a:lnTo>
                    <a:pt x="2951435" y="571499"/>
                  </a:lnTo>
                  <a:lnTo>
                    <a:pt x="2950059" y="558799"/>
                  </a:lnTo>
                  <a:lnTo>
                    <a:pt x="2972714" y="558799"/>
                  </a:lnTo>
                  <a:lnTo>
                    <a:pt x="2976926" y="571499"/>
                  </a:lnTo>
                  <a:close/>
                </a:path>
                <a:path w="3322319" h="2451100">
                  <a:moveTo>
                    <a:pt x="2999748" y="571499"/>
                  </a:moveTo>
                  <a:lnTo>
                    <a:pt x="2981644" y="571499"/>
                  </a:lnTo>
                  <a:lnTo>
                    <a:pt x="2984925" y="558799"/>
                  </a:lnTo>
                  <a:lnTo>
                    <a:pt x="2999362" y="558799"/>
                  </a:lnTo>
                  <a:lnTo>
                    <a:pt x="2999748" y="571499"/>
                  </a:lnTo>
                  <a:close/>
                </a:path>
                <a:path w="3322319" h="2451100">
                  <a:moveTo>
                    <a:pt x="3024322" y="571499"/>
                  </a:moveTo>
                  <a:lnTo>
                    <a:pt x="2999748" y="571499"/>
                  </a:lnTo>
                  <a:lnTo>
                    <a:pt x="3003860" y="558799"/>
                  </a:lnTo>
                  <a:lnTo>
                    <a:pt x="3031252" y="558799"/>
                  </a:lnTo>
                  <a:lnTo>
                    <a:pt x="3024322" y="571499"/>
                  </a:lnTo>
                  <a:close/>
                </a:path>
                <a:path w="3322319" h="2451100">
                  <a:moveTo>
                    <a:pt x="3072875" y="571499"/>
                  </a:moveTo>
                  <a:lnTo>
                    <a:pt x="3035411" y="571499"/>
                  </a:lnTo>
                  <a:lnTo>
                    <a:pt x="3032275" y="558799"/>
                  </a:lnTo>
                  <a:lnTo>
                    <a:pt x="3077446" y="558799"/>
                  </a:lnTo>
                  <a:lnTo>
                    <a:pt x="3072875" y="571499"/>
                  </a:lnTo>
                  <a:close/>
                </a:path>
                <a:path w="3322319" h="2451100">
                  <a:moveTo>
                    <a:pt x="2982999" y="584199"/>
                  </a:moveTo>
                  <a:lnTo>
                    <a:pt x="2959540" y="584199"/>
                  </a:lnTo>
                  <a:lnTo>
                    <a:pt x="2952232" y="571499"/>
                  </a:lnTo>
                  <a:lnTo>
                    <a:pt x="2977797" y="571499"/>
                  </a:lnTo>
                  <a:lnTo>
                    <a:pt x="2982982" y="579733"/>
                  </a:lnTo>
                  <a:lnTo>
                    <a:pt x="2982999" y="584199"/>
                  </a:lnTo>
                  <a:close/>
                </a:path>
                <a:path w="3322319" h="2451100">
                  <a:moveTo>
                    <a:pt x="2990812" y="584199"/>
                  </a:moveTo>
                  <a:lnTo>
                    <a:pt x="2985796" y="584199"/>
                  </a:lnTo>
                  <a:lnTo>
                    <a:pt x="2982982" y="579733"/>
                  </a:lnTo>
                  <a:lnTo>
                    <a:pt x="2982952" y="571499"/>
                  </a:lnTo>
                  <a:lnTo>
                    <a:pt x="2987603" y="571499"/>
                  </a:lnTo>
                  <a:lnTo>
                    <a:pt x="2990812" y="584199"/>
                  </a:lnTo>
                  <a:close/>
                </a:path>
                <a:path w="3322319" h="2451100">
                  <a:moveTo>
                    <a:pt x="2990812" y="584199"/>
                  </a:moveTo>
                  <a:lnTo>
                    <a:pt x="2987603" y="571499"/>
                  </a:lnTo>
                  <a:lnTo>
                    <a:pt x="2987915" y="571499"/>
                  </a:lnTo>
                  <a:lnTo>
                    <a:pt x="2990812" y="584199"/>
                  </a:lnTo>
                  <a:close/>
                </a:path>
                <a:path w="3322319" h="2451100">
                  <a:moveTo>
                    <a:pt x="3016430" y="584199"/>
                  </a:moveTo>
                  <a:lnTo>
                    <a:pt x="2990812" y="584199"/>
                  </a:lnTo>
                  <a:lnTo>
                    <a:pt x="2987915" y="571499"/>
                  </a:lnTo>
                  <a:lnTo>
                    <a:pt x="3019982" y="571499"/>
                  </a:lnTo>
                  <a:lnTo>
                    <a:pt x="3016430" y="584199"/>
                  </a:lnTo>
                  <a:close/>
                </a:path>
                <a:path w="3322319" h="2451100">
                  <a:moveTo>
                    <a:pt x="3021446" y="584199"/>
                  </a:moveTo>
                  <a:lnTo>
                    <a:pt x="3022057" y="571499"/>
                  </a:lnTo>
                  <a:lnTo>
                    <a:pt x="3025771" y="571499"/>
                  </a:lnTo>
                  <a:lnTo>
                    <a:pt x="3021446" y="584199"/>
                  </a:lnTo>
                  <a:close/>
                </a:path>
                <a:path w="3322319" h="2451100">
                  <a:moveTo>
                    <a:pt x="3105190" y="584199"/>
                  </a:moveTo>
                  <a:lnTo>
                    <a:pt x="3029312" y="584199"/>
                  </a:lnTo>
                  <a:lnTo>
                    <a:pt x="3032215" y="571499"/>
                  </a:lnTo>
                  <a:lnTo>
                    <a:pt x="3106007" y="571499"/>
                  </a:lnTo>
                  <a:lnTo>
                    <a:pt x="3105190" y="584199"/>
                  </a:lnTo>
                  <a:close/>
                </a:path>
                <a:path w="3322319" h="2451100">
                  <a:moveTo>
                    <a:pt x="2985796" y="584199"/>
                  </a:moveTo>
                  <a:lnTo>
                    <a:pt x="2982999" y="584199"/>
                  </a:lnTo>
                  <a:lnTo>
                    <a:pt x="2982982" y="579733"/>
                  </a:lnTo>
                  <a:lnTo>
                    <a:pt x="2985796" y="584199"/>
                  </a:lnTo>
                  <a:close/>
                </a:path>
                <a:path w="3322319" h="2451100">
                  <a:moveTo>
                    <a:pt x="3021379" y="596899"/>
                  </a:moveTo>
                  <a:lnTo>
                    <a:pt x="2974362" y="596899"/>
                  </a:lnTo>
                  <a:lnTo>
                    <a:pt x="2973166" y="584199"/>
                  </a:lnTo>
                  <a:lnTo>
                    <a:pt x="3016616" y="584199"/>
                  </a:lnTo>
                  <a:lnTo>
                    <a:pt x="3021379" y="596899"/>
                  </a:lnTo>
                  <a:close/>
                </a:path>
                <a:path w="3322319" h="2451100">
                  <a:moveTo>
                    <a:pt x="3097689" y="596899"/>
                  </a:moveTo>
                  <a:lnTo>
                    <a:pt x="3041350" y="596899"/>
                  </a:lnTo>
                  <a:lnTo>
                    <a:pt x="3041437" y="584199"/>
                  </a:lnTo>
                  <a:lnTo>
                    <a:pt x="3095643" y="584199"/>
                  </a:lnTo>
                  <a:lnTo>
                    <a:pt x="3097689" y="596899"/>
                  </a:lnTo>
                  <a:close/>
                </a:path>
                <a:path w="3322319" h="2451100">
                  <a:moveTo>
                    <a:pt x="218194" y="622299"/>
                  </a:moveTo>
                  <a:lnTo>
                    <a:pt x="183962" y="622299"/>
                  </a:lnTo>
                  <a:lnTo>
                    <a:pt x="191422" y="609599"/>
                  </a:lnTo>
                  <a:lnTo>
                    <a:pt x="198389" y="596899"/>
                  </a:lnTo>
                  <a:lnTo>
                    <a:pt x="256616" y="596899"/>
                  </a:lnTo>
                  <a:lnTo>
                    <a:pt x="257709" y="609599"/>
                  </a:lnTo>
                  <a:lnTo>
                    <a:pt x="218897" y="609599"/>
                  </a:lnTo>
                  <a:lnTo>
                    <a:pt x="218194" y="622299"/>
                  </a:lnTo>
                  <a:close/>
                </a:path>
                <a:path w="3322319" h="2451100">
                  <a:moveTo>
                    <a:pt x="280046" y="609599"/>
                  </a:moveTo>
                  <a:lnTo>
                    <a:pt x="262267" y="609599"/>
                  </a:lnTo>
                  <a:lnTo>
                    <a:pt x="263213" y="596899"/>
                  </a:lnTo>
                  <a:lnTo>
                    <a:pt x="287299" y="596899"/>
                  </a:lnTo>
                  <a:lnTo>
                    <a:pt x="280046" y="609599"/>
                  </a:lnTo>
                  <a:close/>
                </a:path>
                <a:path w="3322319" h="2451100">
                  <a:moveTo>
                    <a:pt x="315834" y="609599"/>
                  </a:moveTo>
                  <a:lnTo>
                    <a:pt x="297658" y="609599"/>
                  </a:lnTo>
                  <a:lnTo>
                    <a:pt x="300339" y="596899"/>
                  </a:lnTo>
                  <a:lnTo>
                    <a:pt x="320475" y="596899"/>
                  </a:lnTo>
                  <a:lnTo>
                    <a:pt x="315834" y="609599"/>
                  </a:lnTo>
                  <a:close/>
                </a:path>
                <a:path w="3322319" h="2451100">
                  <a:moveTo>
                    <a:pt x="3001887" y="609599"/>
                  </a:moveTo>
                  <a:lnTo>
                    <a:pt x="2982454" y="609599"/>
                  </a:lnTo>
                  <a:lnTo>
                    <a:pt x="2984487" y="596899"/>
                  </a:lnTo>
                  <a:lnTo>
                    <a:pt x="3000724" y="596899"/>
                  </a:lnTo>
                  <a:lnTo>
                    <a:pt x="3001887" y="609599"/>
                  </a:lnTo>
                  <a:close/>
                </a:path>
                <a:path w="3322319" h="2451100">
                  <a:moveTo>
                    <a:pt x="3017101" y="609599"/>
                  </a:moveTo>
                  <a:lnTo>
                    <a:pt x="3012610" y="609599"/>
                  </a:lnTo>
                  <a:lnTo>
                    <a:pt x="3011786" y="596899"/>
                  </a:lnTo>
                  <a:lnTo>
                    <a:pt x="3014131" y="596899"/>
                  </a:lnTo>
                  <a:lnTo>
                    <a:pt x="3017101" y="609599"/>
                  </a:lnTo>
                  <a:close/>
                </a:path>
                <a:path w="3322319" h="2451100">
                  <a:moveTo>
                    <a:pt x="3040756" y="609599"/>
                  </a:moveTo>
                  <a:lnTo>
                    <a:pt x="3021134" y="609599"/>
                  </a:lnTo>
                  <a:lnTo>
                    <a:pt x="3014131" y="596899"/>
                  </a:lnTo>
                  <a:lnTo>
                    <a:pt x="3035937" y="596899"/>
                  </a:lnTo>
                  <a:lnTo>
                    <a:pt x="3040756" y="609599"/>
                  </a:lnTo>
                  <a:close/>
                </a:path>
                <a:path w="3322319" h="2451100">
                  <a:moveTo>
                    <a:pt x="3105102" y="609599"/>
                  </a:moveTo>
                  <a:lnTo>
                    <a:pt x="3048738" y="609599"/>
                  </a:lnTo>
                  <a:lnTo>
                    <a:pt x="3046327" y="596899"/>
                  </a:lnTo>
                  <a:lnTo>
                    <a:pt x="3100759" y="596899"/>
                  </a:lnTo>
                  <a:lnTo>
                    <a:pt x="3105102" y="609599"/>
                  </a:lnTo>
                  <a:close/>
                </a:path>
                <a:path w="3322319" h="2451100">
                  <a:moveTo>
                    <a:pt x="3124702" y="609599"/>
                  </a:moveTo>
                  <a:lnTo>
                    <a:pt x="3122835" y="609599"/>
                  </a:lnTo>
                  <a:lnTo>
                    <a:pt x="3122696" y="596899"/>
                  </a:lnTo>
                  <a:lnTo>
                    <a:pt x="3124702" y="609599"/>
                  </a:lnTo>
                  <a:close/>
                </a:path>
                <a:path w="3322319" h="2451100">
                  <a:moveTo>
                    <a:pt x="268505" y="622299"/>
                  </a:moveTo>
                  <a:lnTo>
                    <a:pt x="233589" y="622299"/>
                  </a:lnTo>
                  <a:lnTo>
                    <a:pt x="228035" y="609599"/>
                  </a:lnTo>
                  <a:lnTo>
                    <a:pt x="271870" y="609599"/>
                  </a:lnTo>
                  <a:lnTo>
                    <a:pt x="268505" y="622299"/>
                  </a:lnTo>
                  <a:close/>
                </a:path>
                <a:path w="3322319" h="2451100">
                  <a:moveTo>
                    <a:pt x="297583" y="622299"/>
                  </a:moveTo>
                  <a:lnTo>
                    <a:pt x="282702" y="622299"/>
                  </a:lnTo>
                  <a:lnTo>
                    <a:pt x="286574" y="609599"/>
                  </a:lnTo>
                  <a:lnTo>
                    <a:pt x="300981" y="609599"/>
                  </a:lnTo>
                  <a:lnTo>
                    <a:pt x="297583" y="622299"/>
                  </a:lnTo>
                  <a:close/>
                </a:path>
                <a:path w="3322319" h="2451100">
                  <a:moveTo>
                    <a:pt x="305274" y="622299"/>
                  </a:moveTo>
                  <a:lnTo>
                    <a:pt x="302155" y="622299"/>
                  </a:lnTo>
                  <a:lnTo>
                    <a:pt x="302187" y="609599"/>
                  </a:lnTo>
                  <a:lnTo>
                    <a:pt x="310538" y="609599"/>
                  </a:lnTo>
                  <a:lnTo>
                    <a:pt x="305274" y="622299"/>
                  </a:lnTo>
                  <a:close/>
                </a:path>
                <a:path w="3322319" h="2451100">
                  <a:moveTo>
                    <a:pt x="3010391" y="622299"/>
                  </a:moveTo>
                  <a:lnTo>
                    <a:pt x="2988188" y="622299"/>
                  </a:lnTo>
                  <a:lnTo>
                    <a:pt x="2983829" y="609599"/>
                  </a:lnTo>
                  <a:lnTo>
                    <a:pt x="3010457" y="609599"/>
                  </a:lnTo>
                  <a:lnTo>
                    <a:pt x="3010391" y="622299"/>
                  </a:lnTo>
                  <a:close/>
                </a:path>
                <a:path w="3322319" h="2451100">
                  <a:moveTo>
                    <a:pt x="3114086" y="622299"/>
                  </a:moveTo>
                  <a:lnTo>
                    <a:pt x="3023944" y="622299"/>
                  </a:lnTo>
                  <a:lnTo>
                    <a:pt x="3018609" y="609599"/>
                  </a:lnTo>
                  <a:lnTo>
                    <a:pt x="3109502" y="609599"/>
                  </a:lnTo>
                  <a:lnTo>
                    <a:pt x="3114086" y="622299"/>
                  </a:lnTo>
                  <a:close/>
                </a:path>
                <a:path w="3322319" h="2451100">
                  <a:moveTo>
                    <a:pt x="3135545" y="634999"/>
                  </a:moveTo>
                  <a:lnTo>
                    <a:pt x="3035491" y="634999"/>
                  </a:lnTo>
                  <a:lnTo>
                    <a:pt x="3035803" y="622299"/>
                  </a:lnTo>
                  <a:lnTo>
                    <a:pt x="3115448" y="622299"/>
                  </a:lnTo>
                  <a:lnTo>
                    <a:pt x="3115952" y="609599"/>
                  </a:lnTo>
                  <a:lnTo>
                    <a:pt x="3130947" y="609599"/>
                  </a:lnTo>
                  <a:lnTo>
                    <a:pt x="3135545" y="634999"/>
                  </a:lnTo>
                  <a:close/>
                </a:path>
                <a:path w="3322319" h="2451100">
                  <a:moveTo>
                    <a:pt x="273095" y="634999"/>
                  </a:moveTo>
                  <a:lnTo>
                    <a:pt x="182641" y="634999"/>
                  </a:lnTo>
                  <a:lnTo>
                    <a:pt x="185791" y="622299"/>
                  </a:lnTo>
                  <a:lnTo>
                    <a:pt x="268091" y="622299"/>
                  </a:lnTo>
                  <a:lnTo>
                    <a:pt x="273095" y="634999"/>
                  </a:lnTo>
                  <a:close/>
                </a:path>
                <a:path w="3322319" h="2451100">
                  <a:moveTo>
                    <a:pt x="291770" y="634999"/>
                  </a:moveTo>
                  <a:lnTo>
                    <a:pt x="275199" y="634999"/>
                  </a:lnTo>
                  <a:lnTo>
                    <a:pt x="279653" y="622299"/>
                  </a:lnTo>
                  <a:lnTo>
                    <a:pt x="294579" y="622299"/>
                  </a:lnTo>
                  <a:lnTo>
                    <a:pt x="291770" y="634999"/>
                  </a:lnTo>
                  <a:close/>
                </a:path>
                <a:path w="3322319" h="2451100">
                  <a:moveTo>
                    <a:pt x="3012131" y="634999"/>
                  </a:moveTo>
                  <a:lnTo>
                    <a:pt x="3000419" y="634999"/>
                  </a:lnTo>
                  <a:lnTo>
                    <a:pt x="2997615" y="622299"/>
                  </a:lnTo>
                  <a:lnTo>
                    <a:pt x="3009441" y="622299"/>
                  </a:lnTo>
                  <a:lnTo>
                    <a:pt x="3011507" y="627498"/>
                  </a:lnTo>
                  <a:lnTo>
                    <a:pt x="3012131" y="634999"/>
                  </a:lnTo>
                  <a:close/>
                </a:path>
                <a:path w="3322319" h="2451100">
                  <a:moveTo>
                    <a:pt x="3013402" y="632264"/>
                  </a:moveTo>
                  <a:lnTo>
                    <a:pt x="3011507" y="627498"/>
                  </a:lnTo>
                  <a:lnTo>
                    <a:pt x="3011075" y="622299"/>
                  </a:lnTo>
                  <a:lnTo>
                    <a:pt x="3018031" y="622299"/>
                  </a:lnTo>
                  <a:lnTo>
                    <a:pt x="3013402" y="632264"/>
                  </a:lnTo>
                  <a:close/>
                </a:path>
                <a:path w="3322319" h="2451100">
                  <a:moveTo>
                    <a:pt x="3031345" y="634999"/>
                  </a:moveTo>
                  <a:lnTo>
                    <a:pt x="3015207" y="634999"/>
                  </a:lnTo>
                  <a:lnTo>
                    <a:pt x="3018516" y="622299"/>
                  </a:lnTo>
                  <a:lnTo>
                    <a:pt x="3025047" y="622299"/>
                  </a:lnTo>
                  <a:lnTo>
                    <a:pt x="3031345" y="634999"/>
                  </a:lnTo>
                  <a:close/>
                </a:path>
                <a:path w="3322319" h="2451100">
                  <a:moveTo>
                    <a:pt x="3012131" y="634999"/>
                  </a:moveTo>
                  <a:lnTo>
                    <a:pt x="3011507" y="627498"/>
                  </a:lnTo>
                  <a:lnTo>
                    <a:pt x="3013402" y="632264"/>
                  </a:lnTo>
                  <a:lnTo>
                    <a:pt x="3012131" y="634999"/>
                  </a:lnTo>
                  <a:close/>
                </a:path>
                <a:path w="3322319" h="2451100">
                  <a:moveTo>
                    <a:pt x="3014490" y="634999"/>
                  </a:moveTo>
                  <a:lnTo>
                    <a:pt x="3012131" y="634999"/>
                  </a:lnTo>
                  <a:lnTo>
                    <a:pt x="3013402" y="632264"/>
                  </a:lnTo>
                  <a:lnTo>
                    <a:pt x="3014490" y="634999"/>
                  </a:lnTo>
                  <a:close/>
                </a:path>
                <a:path w="3322319" h="2451100">
                  <a:moveTo>
                    <a:pt x="192812" y="647699"/>
                  </a:moveTo>
                  <a:lnTo>
                    <a:pt x="169024" y="647699"/>
                  </a:lnTo>
                  <a:lnTo>
                    <a:pt x="173195" y="634999"/>
                  </a:lnTo>
                  <a:lnTo>
                    <a:pt x="192930" y="634999"/>
                  </a:lnTo>
                  <a:lnTo>
                    <a:pt x="192812" y="647699"/>
                  </a:lnTo>
                  <a:close/>
                </a:path>
                <a:path w="3322319" h="2451100">
                  <a:moveTo>
                    <a:pt x="275472" y="647699"/>
                  </a:moveTo>
                  <a:lnTo>
                    <a:pt x="192812" y="647699"/>
                  </a:lnTo>
                  <a:lnTo>
                    <a:pt x="205113" y="634999"/>
                  </a:lnTo>
                  <a:lnTo>
                    <a:pt x="277265" y="634999"/>
                  </a:lnTo>
                  <a:lnTo>
                    <a:pt x="275472" y="647699"/>
                  </a:lnTo>
                  <a:close/>
                </a:path>
                <a:path w="3322319" h="2451100">
                  <a:moveTo>
                    <a:pt x="297233" y="647699"/>
                  </a:moveTo>
                  <a:lnTo>
                    <a:pt x="294860" y="647699"/>
                  </a:lnTo>
                  <a:lnTo>
                    <a:pt x="294107" y="634999"/>
                  </a:lnTo>
                  <a:lnTo>
                    <a:pt x="299918" y="634999"/>
                  </a:lnTo>
                  <a:lnTo>
                    <a:pt x="297233" y="647699"/>
                  </a:lnTo>
                  <a:close/>
                </a:path>
                <a:path w="3322319" h="2451100">
                  <a:moveTo>
                    <a:pt x="3027963" y="647699"/>
                  </a:moveTo>
                  <a:lnTo>
                    <a:pt x="3013314" y="647699"/>
                  </a:lnTo>
                  <a:lnTo>
                    <a:pt x="3013460" y="634999"/>
                  </a:lnTo>
                  <a:lnTo>
                    <a:pt x="3028541" y="634999"/>
                  </a:lnTo>
                  <a:lnTo>
                    <a:pt x="3029635" y="639689"/>
                  </a:lnTo>
                  <a:lnTo>
                    <a:pt x="3027963" y="647699"/>
                  </a:lnTo>
                  <a:close/>
                </a:path>
                <a:path w="3322319" h="2451100">
                  <a:moveTo>
                    <a:pt x="3029635" y="639689"/>
                  </a:moveTo>
                  <a:lnTo>
                    <a:pt x="3028541" y="634999"/>
                  </a:lnTo>
                  <a:lnTo>
                    <a:pt x="3029853" y="638645"/>
                  </a:lnTo>
                  <a:lnTo>
                    <a:pt x="3029635" y="639689"/>
                  </a:lnTo>
                  <a:close/>
                </a:path>
                <a:path w="3322319" h="2451100">
                  <a:moveTo>
                    <a:pt x="3029853" y="638645"/>
                  </a:moveTo>
                  <a:lnTo>
                    <a:pt x="3028541" y="634999"/>
                  </a:lnTo>
                  <a:lnTo>
                    <a:pt x="3030614" y="634999"/>
                  </a:lnTo>
                  <a:lnTo>
                    <a:pt x="3029853" y="638645"/>
                  </a:lnTo>
                  <a:close/>
                </a:path>
                <a:path w="3322319" h="2451100">
                  <a:moveTo>
                    <a:pt x="3072363" y="647699"/>
                  </a:moveTo>
                  <a:lnTo>
                    <a:pt x="3046180" y="647699"/>
                  </a:lnTo>
                  <a:lnTo>
                    <a:pt x="3038826" y="634999"/>
                  </a:lnTo>
                  <a:lnTo>
                    <a:pt x="3067101" y="634999"/>
                  </a:lnTo>
                  <a:lnTo>
                    <a:pt x="3072363" y="647699"/>
                  </a:lnTo>
                  <a:close/>
                </a:path>
                <a:path w="3322319" h="2451100">
                  <a:moveTo>
                    <a:pt x="3082936" y="637322"/>
                  </a:moveTo>
                  <a:lnTo>
                    <a:pt x="3081717" y="634999"/>
                  </a:lnTo>
                  <a:lnTo>
                    <a:pt x="3082915" y="636809"/>
                  </a:lnTo>
                  <a:lnTo>
                    <a:pt x="3082936" y="637322"/>
                  </a:lnTo>
                  <a:close/>
                </a:path>
                <a:path w="3322319" h="2451100">
                  <a:moveTo>
                    <a:pt x="3090122" y="647699"/>
                  </a:moveTo>
                  <a:lnTo>
                    <a:pt x="3082915" y="636809"/>
                  </a:lnTo>
                  <a:lnTo>
                    <a:pt x="3082840" y="634999"/>
                  </a:lnTo>
                  <a:lnTo>
                    <a:pt x="3085358" y="634999"/>
                  </a:lnTo>
                  <a:lnTo>
                    <a:pt x="3090122" y="647699"/>
                  </a:lnTo>
                  <a:close/>
                </a:path>
                <a:path w="3322319" h="2451100">
                  <a:moveTo>
                    <a:pt x="3094565" y="645993"/>
                  </a:moveTo>
                  <a:lnTo>
                    <a:pt x="3085358" y="634999"/>
                  </a:lnTo>
                  <a:lnTo>
                    <a:pt x="3094387" y="634999"/>
                  </a:lnTo>
                  <a:lnTo>
                    <a:pt x="3094565" y="645993"/>
                  </a:lnTo>
                  <a:close/>
                </a:path>
                <a:path w="3322319" h="2451100">
                  <a:moveTo>
                    <a:pt x="3095995" y="647699"/>
                  </a:moveTo>
                  <a:lnTo>
                    <a:pt x="3094565" y="645993"/>
                  </a:lnTo>
                  <a:lnTo>
                    <a:pt x="3094387" y="634999"/>
                  </a:lnTo>
                  <a:lnTo>
                    <a:pt x="3094872" y="634999"/>
                  </a:lnTo>
                  <a:lnTo>
                    <a:pt x="3095995" y="647699"/>
                  </a:lnTo>
                  <a:close/>
                </a:path>
                <a:path w="3322319" h="2451100">
                  <a:moveTo>
                    <a:pt x="3143384" y="647699"/>
                  </a:moveTo>
                  <a:lnTo>
                    <a:pt x="3095995" y="647699"/>
                  </a:lnTo>
                  <a:lnTo>
                    <a:pt x="3094872" y="634999"/>
                  </a:lnTo>
                  <a:lnTo>
                    <a:pt x="3143743" y="634999"/>
                  </a:lnTo>
                  <a:lnTo>
                    <a:pt x="3143384" y="647699"/>
                  </a:lnTo>
                  <a:close/>
                </a:path>
                <a:path w="3322319" h="2451100">
                  <a:moveTo>
                    <a:pt x="3088381" y="647699"/>
                  </a:moveTo>
                  <a:lnTo>
                    <a:pt x="3083365" y="647699"/>
                  </a:lnTo>
                  <a:lnTo>
                    <a:pt x="3082936" y="637322"/>
                  </a:lnTo>
                  <a:lnTo>
                    <a:pt x="3088381" y="647699"/>
                  </a:lnTo>
                  <a:close/>
                </a:path>
                <a:path w="3322319" h="2451100">
                  <a:moveTo>
                    <a:pt x="3033112" y="647699"/>
                  </a:moveTo>
                  <a:lnTo>
                    <a:pt x="3031504" y="647699"/>
                  </a:lnTo>
                  <a:lnTo>
                    <a:pt x="3029635" y="639689"/>
                  </a:lnTo>
                  <a:lnTo>
                    <a:pt x="3029853" y="638645"/>
                  </a:lnTo>
                  <a:lnTo>
                    <a:pt x="3033112" y="647699"/>
                  </a:lnTo>
                  <a:close/>
                </a:path>
                <a:path w="3322319" h="2451100">
                  <a:moveTo>
                    <a:pt x="3095995" y="647699"/>
                  </a:moveTo>
                  <a:lnTo>
                    <a:pt x="3094593" y="647699"/>
                  </a:lnTo>
                  <a:lnTo>
                    <a:pt x="3094565" y="645993"/>
                  </a:lnTo>
                  <a:lnTo>
                    <a:pt x="3095995" y="647699"/>
                  </a:lnTo>
                  <a:close/>
                </a:path>
                <a:path w="3322319" h="2451100">
                  <a:moveTo>
                    <a:pt x="266321" y="660399"/>
                  </a:moveTo>
                  <a:lnTo>
                    <a:pt x="165498" y="660399"/>
                  </a:lnTo>
                  <a:lnTo>
                    <a:pt x="164674" y="647699"/>
                  </a:lnTo>
                  <a:lnTo>
                    <a:pt x="264601" y="647699"/>
                  </a:lnTo>
                  <a:lnTo>
                    <a:pt x="266321" y="660399"/>
                  </a:lnTo>
                  <a:close/>
                </a:path>
                <a:path w="3322319" h="2451100">
                  <a:moveTo>
                    <a:pt x="3020774" y="649039"/>
                  </a:moveTo>
                  <a:lnTo>
                    <a:pt x="3020748" y="647699"/>
                  </a:lnTo>
                  <a:lnTo>
                    <a:pt x="3020953" y="648229"/>
                  </a:lnTo>
                  <a:lnTo>
                    <a:pt x="3020774" y="649039"/>
                  </a:lnTo>
                  <a:close/>
                </a:path>
                <a:path w="3322319" h="2451100">
                  <a:moveTo>
                    <a:pt x="3028050" y="660399"/>
                  </a:moveTo>
                  <a:lnTo>
                    <a:pt x="3025665" y="660399"/>
                  </a:lnTo>
                  <a:lnTo>
                    <a:pt x="3020953" y="648229"/>
                  </a:lnTo>
                  <a:lnTo>
                    <a:pt x="3021070" y="647699"/>
                  </a:lnTo>
                  <a:lnTo>
                    <a:pt x="3031524" y="647699"/>
                  </a:lnTo>
                  <a:lnTo>
                    <a:pt x="3028050" y="660399"/>
                  </a:lnTo>
                  <a:close/>
                </a:path>
                <a:path w="3322319" h="2451100">
                  <a:moveTo>
                    <a:pt x="3029970" y="673099"/>
                  </a:moveTo>
                  <a:lnTo>
                    <a:pt x="3031019" y="660399"/>
                  </a:lnTo>
                  <a:lnTo>
                    <a:pt x="3031524" y="647699"/>
                  </a:lnTo>
                  <a:lnTo>
                    <a:pt x="3044918" y="647699"/>
                  </a:lnTo>
                  <a:lnTo>
                    <a:pt x="3039251" y="660399"/>
                  </a:lnTo>
                  <a:lnTo>
                    <a:pt x="3031372" y="660399"/>
                  </a:lnTo>
                  <a:lnTo>
                    <a:pt x="3029970" y="673099"/>
                  </a:lnTo>
                  <a:close/>
                </a:path>
                <a:path w="3322319" h="2451100">
                  <a:moveTo>
                    <a:pt x="3082453" y="660399"/>
                  </a:moveTo>
                  <a:lnTo>
                    <a:pt x="3050632" y="660399"/>
                  </a:lnTo>
                  <a:lnTo>
                    <a:pt x="3044918" y="647699"/>
                  </a:lnTo>
                  <a:lnTo>
                    <a:pt x="3076157" y="647699"/>
                  </a:lnTo>
                  <a:lnTo>
                    <a:pt x="3082453" y="660399"/>
                  </a:lnTo>
                  <a:close/>
                </a:path>
                <a:path w="3322319" h="2451100">
                  <a:moveTo>
                    <a:pt x="3155177" y="660399"/>
                  </a:moveTo>
                  <a:lnTo>
                    <a:pt x="3102771" y="660399"/>
                  </a:lnTo>
                  <a:lnTo>
                    <a:pt x="3103110" y="647699"/>
                  </a:lnTo>
                  <a:lnTo>
                    <a:pt x="3149616" y="647699"/>
                  </a:lnTo>
                  <a:lnTo>
                    <a:pt x="3155056" y="657996"/>
                  </a:lnTo>
                  <a:lnTo>
                    <a:pt x="3155177" y="660399"/>
                  </a:lnTo>
                  <a:close/>
                </a:path>
                <a:path w="3322319" h="2451100">
                  <a:moveTo>
                    <a:pt x="3163730" y="660399"/>
                  </a:moveTo>
                  <a:lnTo>
                    <a:pt x="3156326" y="660399"/>
                  </a:lnTo>
                  <a:lnTo>
                    <a:pt x="3155056" y="657996"/>
                  </a:lnTo>
                  <a:lnTo>
                    <a:pt x="3154539" y="647699"/>
                  </a:lnTo>
                  <a:lnTo>
                    <a:pt x="3160068" y="647699"/>
                  </a:lnTo>
                  <a:lnTo>
                    <a:pt x="3163730" y="660399"/>
                  </a:lnTo>
                  <a:close/>
                </a:path>
                <a:path w="3322319" h="2451100">
                  <a:moveTo>
                    <a:pt x="3020987" y="660399"/>
                  </a:moveTo>
                  <a:lnTo>
                    <a:pt x="3018257" y="660399"/>
                  </a:lnTo>
                  <a:lnTo>
                    <a:pt x="3020774" y="649039"/>
                  </a:lnTo>
                  <a:lnTo>
                    <a:pt x="3020987" y="660399"/>
                  </a:lnTo>
                  <a:close/>
                </a:path>
                <a:path w="3322319" h="2451100">
                  <a:moveTo>
                    <a:pt x="3156326" y="660399"/>
                  </a:moveTo>
                  <a:lnTo>
                    <a:pt x="3155177" y="660399"/>
                  </a:lnTo>
                  <a:lnTo>
                    <a:pt x="3155056" y="657996"/>
                  </a:lnTo>
                  <a:lnTo>
                    <a:pt x="3156326" y="660399"/>
                  </a:lnTo>
                  <a:close/>
                </a:path>
                <a:path w="3322319" h="2451100">
                  <a:moveTo>
                    <a:pt x="213045" y="673099"/>
                  </a:moveTo>
                  <a:lnTo>
                    <a:pt x="148736" y="673099"/>
                  </a:lnTo>
                  <a:lnTo>
                    <a:pt x="155976" y="660399"/>
                  </a:lnTo>
                  <a:lnTo>
                    <a:pt x="215206" y="660399"/>
                  </a:lnTo>
                  <a:lnTo>
                    <a:pt x="213045" y="673099"/>
                  </a:lnTo>
                  <a:close/>
                </a:path>
                <a:path w="3322319" h="2451100">
                  <a:moveTo>
                    <a:pt x="259581" y="673099"/>
                  </a:moveTo>
                  <a:lnTo>
                    <a:pt x="217551" y="673099"/>
                  </a:lnTo>
                  <a:lnTo>
                    <a:pt x="219901" y="660399"/>
                  </a:lnTo>
                  <a:lnTo>
                    <a:pt x="263236" y="660399"/>
                  </a:lnTo>
                  <a:lnTo>
                    <a:pt x="259581" y="673099"/>
                  </a:lnTo>
                  <a:close/>
                </a:path>
                <a:path w="3322319" h="2451100">
                  <a:moveTo>
                    <a:pt x="3037298" y="673099"/>
                  </a:moveTo>
                  <a:lnTo>
                    <a:pt x="3034149" y="673099"/>
                  </a:lnTo>
                  <a:lnTo>
                    <a:pt x="3035404" y="660399"/>
                  </a:lnTo>
                  <a:lnTo>
                    <a:pt x="3038055" y="660399"/>
                  </a:lnTo>
                  <a:lnTo>
                    <a:pt x="3037298" y="673099"/>
                  </a:lnTo>
                  <a:close/>
                </a:path>
                <a:path w="3322319" h="2451100">
                  <a:moveTo>
                    <a:pt x="3046160" y="668537"/>
                  </a:moveTo>
                  <a:lnTo>
                    <a:pt x="3041490" y="660399"/>
                  </a:lnTo>
                  <a:lnTo>
                    <a:pt x="3044938" y="660399"/>
                  </a:lnTo>
                  <a:lnTo>
                    <a:pt x="3046160" y="668537"/>
                  </a:lnTo>
                  <a:close/>
                </a:path>
                <a:path w="3322319" h="2451100">
                  <a:moveTo>
                    <a:pt x="3050113" y="673099"/>
                  </a:moveTo>
                  <a:lnTo>
                    <a:pt x="3048386" y="660399"/>
                  </a:lnTo>
                  <a:lnTo>
                    <a:pt x="3052910" y="660399"/>
                  </a:lnTo>
                  <a:lnTo>
                    <a:pt x="3050113" y="673099"/>
                  </a:lnTo>
                  <a:close/>
                </a:path>
                <a:path w="3322319" h="2451100">
                  <a:moveTo>
                    <a:pt x="3093756" y="673099"/>
                  </a:moveTo>
                  <a:lnTo>
                    <a:pt x="3068051" y="673099"/>
                  </a:lnTo>
                  <a:lnTo>
                    <a:pt x="3058478" y="660399"/>
                  </a:lnTo>
                  <a:lnTo>
                    <a:pt x="3091585" y="660399"/>
                  </a:lnTo>
                  <a:lnTo>
                    <a:pt x="3093756" y="673099"/>
                  </a:lnTo>
                  <a:close/>
                </a:path>
                <a:path w="3322319" h="2451100">
                  <a:moveTo>
                    <a:pt x="3105881" y="673099"/>
                  </a:moveTo>
                  <a:lnTo>
                    <a:pt x="3099210" y="673099"/>
                  </a:lnTo>
                  <a:lnTo>
                    <a:pt x="3096759" y="660399"/>
                  </a:lnTo>
                  <a:lnTo>
                    <a:pt x="3105814" y="660399"/>
                  </a:lnTo>
                  <a:lnTo>
                    <a:pt x="3105881" y="673099"/>
                  </a:lnTo>
                  <a:close/>
                </a:path>
                <a:path w="3322319" h="2451100">
                  <a:moveTo>
                    <a:pt x="3148101" y="673099"/>
                  </a:moveTo>
                  <a:lnTo>
                    <a:pt x="3107761" y="673099"/>
                  </a:lnTo>
                  <a:lnTo>
                    <a:pt x="3108093" y="660399"/>
                  </a:lnTo>
                  <a:lnTo>
                    <a:pt x="3150686" y="660399"/>
                  </a:lnTo>
                  <a:lnTo>
                    <a:pt x="3148101" y="673099"/>
                  </a:lnTo>
                  <a:close/>
                </a:path>
                <a:path w="3322319" h="2451100">
                  <a:moveTo>
                    <a:pt x="3172317" y="673099"/>
                  </a:moveTo>
                  <a:lnTo>
                    <a:pt x="3160571" y="673099"/>
                  </a:lnTo>
                  <a:lnTo>
                    <a:pt x="3160811" y="660399"/>
                  </a:lnTo>
                  <a:lnTo>
                    <a:pt x="3167700" y="660399"/>
                  </a:lnTo>
                  <a:lnTo>
                    <a:pt x="3172317" y="673099"/>
                  </a:lnTo>
                  <a:close/>
                </a:path>
                <a:path w="3322319" h="2451100">
                  <a:moveTo>
                    <a:pt x="3048778" y="673099"/>
                  </a:moveTo>
                  <a:lnTo>
                    <a:pt x="3046845" y="673099"/>
                  </a:lnTo>
                  <a:lnTo>
                    <a:pt x="3046160" y="668537"/>
                  </a:lnTo>
                  <a:lnTo>
                    <a:pt x="3048778" y="673099"/>
                  </a:lnTo>
                  <a:close/>
                </a:path>
                <a:path w="3322319" h="2451100">
                  <a:moveTo>
                    <a:pt x="217743" y="685799"/>
                  </a:moveTo>
                  <a:lnTo>
                    <a:pt x="140920" y="685799"/>
                  </a:lnTo>
                  <a:lnTo>
                    <a:pt x="144961" y="673099"/>
                  </a:lnTo>
                  <a:lnTo>
                    <a:pt x="215919" y="673099"/>
                  </a:lnTo>
                  <a:lnTo>
                    <a:pt x="217908" y="684141"/>
                  </a:lnTo>
                  <a:lnTo>
                    <a:pt x="217743" y="685799"/>
                  </a:lnTo>
                  <a:close/>
                </a:path>
                <a:path w="3322319" h="2451100">
                  <a:moveTo>
                    <a:pt x="218096" y="685185"/>
                  </a:moveTo>
                  <a:lnTo>
                    <a:pt x="217908" y="684141"/>
                  </a:lnTo>
                  <a:lnTo>
                    <a:pt x="219000" y="673099"/>
                  </a:lnTo>
                  <a:lnTo>
                    <a:pt x="225025" y="673099"/>
                  </a:lnTo>
                  <a:lnTo>
                    <a:pt x="218096" y="685185"/>
                  </a:lnTo>
                  <a:close/>
                </a:path>
                <a:path w="3322319" h="2451100">
                  <a:moveTo>
                    <a:pt x="248401" y="685799"/>
                  </a:moveTo>
                  <a:lnTo>
                    <a:pt x="227978" y="685799"/>
                  </a:lnTo>
                  <a:lnTo>
                    <a:pt x="228791" y="673099"/>
                  </a:lnTo>
                  <a:lnTo>
                    <a:pt x="249791" y="673099"/>
                  </a:lnTo>
                  <a:lnTo>
                    <a:pt x="248401" y="685799"/>
                  </a:lnTo>
                  <a:close/>
                </a:path>
                <a:path w="3322319" h="2451100">
                  <a:moveTo>
                    <a:pt x="3060697" y="685799"/>
                  </a:moveTo>
                  <a:lnTo>
                    <a:pt x="3040580" y="685799"/>
                  </a:lnTo>
                  <a:lnTo>
                    <a:pt x="3044925" y="673099"/>
                  </a:lnTo>
                  <a:lnTo>
                    <a:pt x="3051210" y="673099"/>
                  </a:lnTo>
                  <a:lnTo>
                    <a:pt x="3060697" y="685799"/>
                  </a:lnTo>
                  <a:close/>
                </a:path>
                <a:path w="3322319" h="2451100">
                  <a:moveTo>
                    <a:pt x="3099762" y="685799"/>
                  </a:moveTo>
                  <a:lnTo>
                    <a:pt x="3070383" y="685799"/>
                  </a:lnTo>
                  <a:lnTo>
                    <a:pt x="3068988" y="673099"/>
                  </a:lnTo>
                  <a:lnTo>
                    <a:pt x="3100326" y="673099"/>
                  </a:lnTo>
                  <a:lnTo>
                    <a:pt x="3099762" y="685799"/>
                  </a:lnTo>
                  <a:close/>
                </a:path>
                <a:path w="3322319" h="2451100">
                  <a:moveTo>
                    <a:pt x="3184396" y="685799"/>
                  </a:moveTo>
                  <a:lnTo>
                    <a:pt x="3109980" y="685799"/>
                  </a:lnTo>
                  <a:lnTo>
                    <a:pt x="3110505" y="673099"/>
                  </a:lnTo>
                  <a:lnTo>
                    <a:pt x="3181278" y="673099"/>
                  </a:lnTo>
                  <a:lnTo>
                    <a:pt x="3184396" y="685799"/>
                  </a:lnTo>
                  <a:close/>
                </a:path>
                <a:path w="3322319" h="2451100">
                  <a:moveTo>
                    <a:pt x="217743" y="685799"/>
                  </a:moveTo>
                  <a:lnTo>
                    <a:pt x="217908" y="684141"/>
                  </a:lnTo>
                  <a:lnTo>
                    <a:pt x="218096" y="685185"/>
                  </a:lnTo>
                  <a:lnTo>
                    <a:pt x="217743" y="685799"/>
                  </a:lnTo>
                  <a:close/>
                </a:path>
                <a:path w="3322319" h="2451100">
                  <a:moveTo>
                    <a:pt x="218206" y="685799"/>
                  </a:moveTo>
                  <a:lnTo>
                    <a:pt x="217743" y="685799"/>
                  </a:lnTo>
                  <a:lnTo>
                    <a:pt x="218096" y="685185"/>
                  </a:lnTo>
                  <a:lnTo>
                    <a:pt x="218206" y="685799"/>
                  </a:lnTo>
                  <a:close/>
                </a:path>
                <a:path w="3322319" h="2451100">
                  <a:moveTo>
                    <a:pt x="244698" y="698499"/>
                  </a:moveTo>
                  <a:lnTo>
                    <a:pt x="133196" y="698499"/>
                  </a:lnTo>
                  <a:lnTo>
                    <a:pt x="136973" y="685799"/>
                  </a:lnTo>
                  <a:lnTo>
                    <a:pt x="242257" y="685799"/>
                  </a:lnTo>
                  <a:lnTo>
                    <a:pt x="244698" y="698499"/>
                  </a:lnTo>
                  <a:close/>
                </a:path>
                <a:path w="3322319" h="2451100">
                  <a:moveTo>
                    <a:pt x="3059169" y="698499"/>
                  </a:moveTo>
                  <a:lnTo>
                    <a:pt x="3047801" y="698499"/>
                  </a:lnTo>
                  <a:lnTo>
                    <a:pt x="3048061" y="685799"/>
                  </a:lnTo>
                  <a:lnTo>
                    <a:pt x="3061183" y="685799"/>
                  </a:lnTo>
                  <a:lnTo>
                    <a:pt x="3059169" y="698499"/>
                  </a:lnTo>
                  <a:close/>
                </a:path>
                <a:path w="3322319" h="2451100">
                  <a:moveTo>
                    <a:pt x="3187445" y="698499"/>
                  </a:moveTo>
                  <a:lnTo>
                    <a:pt x="3085411" y="698499"/>
                  </a:lnTo>
                  <a:lnTo>
                    <a:pt x="3080900" y="685799"/>
                  </a:lnTo>
                  <a:lnTo>
                    <a:pt x="3184196" y="685799"/>
                  </a:lnTo>
                  <a:lnTo>
                    <a:pt x="3187445" y="698499"/>
                  </a:lnTo>
                  <a:close/>
                </a:path>
                <a:path w="3322319" h="2451100">
                  <a:moveTo>
                    <a:pt x="220744" y="711199"/>
                  </a:moveTo>
                  <a:lnTo>
                    <a:pt x="124461" y="711199"/>
                  </a:lnTo>
                  <a:lnTo>
                    <a:pt x="128852" y="698499"/>
                  </a:lnTo>
                  <a:lnTo>
                    <a:pt x="226657" y="698499"/>
                  </a:lnTo>
                  <a:lnTo>
                    <a:pt x="220744" y="711199"/>
                  </a:lnTo>
                  <a:close/>
                </a:path>
                <a:path w="3322319" h="2451100">
                  <a:moveTo>
                    <a:pt x="229739" y="711199"/>
                  </a:moveTo>
                  <a:lnTo>
                    <a:pt x="225454" y="711199"/>
                  </a:lnTo>
                  <a:lnTo>
                    <a:pt x="226868" y="698499"/>
                  </a:lnTo>
                  <a:lnTo>
                    <a:pt x="229739" y="711199"/>
                  </a:lnTo>
                  <a:close/>
                </a:path>
                <a:path w="3322319" h="2451100">
                  <a:moveTo>
                    <a:pt x="232050" y="711199"/>
                  </a:moveTo>
                  <a:lnTo>
                    <a:pt x="229127" y="698499"/>
                  </a:lnTo>
                  <a:lnTo>
                    <a:pt x="232725" y="698499"/>
                  </a:lnTo>
                  <a:lnTo>
                    <a:pt x="232050" y="711199"/>
                  </a:lnTo>
                  <a:close/>
                </a:path>
                <a:path w="3322319" h="2451100">
                  <a:moveTo>
                    <a:pt x="3068815" y="711199"/>
                  </a:moveTo>
                  <a:lnTo>
                    <a:pt x="3063673" y="711199"/>
                  </a:lnTo>
                  <a:lnTo>
                    <a:pt x="3059807" y="698499"/>
                  </a:lnTo>
                  <a:lnTo>
                    <a:pt x="3065613" y="698499"/>
                  </a:lnTo>
                  <a:lnTo>
                    <a:pt x="3068815" y="711199"/>
                  </a:lnTo>
                  <a:close/>
                </a:path>
                <a:path w="3322319" h="2451100">
                  <a:moveTo>
                    <a:pt x="3071377" y="711199"/>
                  </a:moveTo>
                  <a:lnTo>
                    <a:pt x="3068815" y="711199"/>
                  </a:lnTo>
                  <a:lnTo>
                    <a:pt x="3071492" y="698499"/>
                  </a:lnTo>
                  <a:lnTo>
                    <a:pt x="3071377" y="711199"/>
                  </a:lnTo>
                  <a:close/>
                </a:path>
                <a:path w="3322319" h="2451100">
                  <a:moveTo>
                    <a:pt x="3116623" y="711199"/>
                  </a:moveTo>
                  <a:lnTo>
                    <a:pt x="3086242" y="711199"/>
                  </a:lnTo>
                  <a:lnTo>
                    <a:pt x="3089045" y="698499"/>
                  </a:lnTo>
                  <a:lnTo>
                    <a:pt x="3118769" y="698499"/>
                  </a:lnTo>
                  <a:lnTo>
                    <a:pt x="3116623" y="711199"/>
                  </a:lnTo>
                  <a:close/>
                </a:path>
                <a:path w="3322319" h="2451100">
                  <a:moveTo>
                    <a:pt x="3187372" y="711199"/>
                  </a:moveTo>
                  <a:lnTo>
                    <a:pt x="3122683" y="711199"/>
                  </a:lnTo>
                  <a:lnTo>
                    <a:pt x="3121241" y="698499"/>
                  </a:lnTo>
                  <a:lnTo>
                    <a:pt x="3188515" y="698499"/>
                  </a:lnTo>
                  <a:lnTo>
                    <a:pt x="3187372" y="711199"/>
                  </a:lnTo>
                  <a:close/>
                </a:path>
                <a:path w="3322319" h="2451100">
                  <a:moveTo>
                    <a:pt x="224048" y="723899"/>
                  </a:moveTo>
                  <a:lnTo>
                    <a:pt x="120883" y="723899"/>
                  </a:lnTo>
                  <a:lnTo>
                    <a:pt x="128169" y="711199"/>
                  </a:lnTo>
                  <a:lnTo>
                    <a:pt x="230308" y="711199"/>
                  </a:lnTo>
                  <a:lnTo>
                    <a:pt x="224048" y="723899"/>
                  </a:lnTo>
                  <a:close/>
                </a:path>
                <a:path w="3322319" h="2451100">
                  <a:moveTo>
                    <a:pt x="3079997" y="723899"/>
                  </a:moveTo>
                  <a:lnTo>
                    <a:pt x="3071161" y="723899"/>
                  </a:lnTo>
                  <a:lnTo>
                    <a:pt x="3065201" y="711199"/>
                  </a:lnTo>
                  <a:lnTo>
                    <a:pt x="3082269" y="711199"/>
                  </a:lnTo>
                  <a:lnTo>
                    <a:pt x="3079997" y="723899"/>
                  </a:lnTo>
                  <a:close/>
                </a:path>
                <a:path w="3322319" h="2451100">
                  <a:moveTo>
                    <a:pt x="3196913" y="723899"/>
                  </a:moveTo>
                  <a:lnTo>
                    <a:pt x="3093278" y="723899"/>
                  </a:lnTo>
                  <a:lnTo>
                    <a:pt x="3095497" y="711199"/>
                  </a:lnTo>
                  <a:lnTo>
                    <a:pt x="3192680" y="711199"/>
                  </a:lnTo>
                  <a:lnTo>
                    <a:pt x="3196913" y="723899"/>
                  </a:lnTo>
                  <a:close/>
                </a:path>
                <a:path w="3322319" h="2451100">
                  <a:moveTo>
                    <a:pt x="3201749" y="723899"/>
                  </a:moveTo>
                  <a:lnTo>
                    <a:pt x="3196913" y="723899"/>
                  </a:lnTo>
                  <a:lnTo>
                    <a:pt x="3199218" y="711199"/>
                  </a:lnTo>
                  <a:lnTo>
                    <a:pt x="3201749" y="723899"/>
                  </a:lnTo>
                  <a:close/>
                </a:path>
                <a:path w="3322319" h="2451100">
                  <a:moveTo>
                    <a:pt x="218087" y="736599"/>
                  </a:moveTo>
                  <a:lnTo>
                    <a:pt x="109900" y="736599"/>
                  </a:lnTo>
                  <a:lnTo>
                    <a:pt x="113491" y="723899"/>
                  </a:lnTo>
                  <a:lnTo>
                    <a:pt x="217106" y="723899"/>
                  </a:lnTo>
                  <a:lnTo>
                    <a:pt x="218087" y="736599"/>
                  </a:lnTo>
                  <a:close/>
                </a:path>
                <a:path w="3322319" h="2451100">
                  <a:moveTo>
                    <a:pt x="221568" y="736599"/>
                  </a:moveTo>
                  <a:lnTo>
                    <a:pt x="220089" y="736599"/>
                  </a:lnTo>
                  <a:lnTo>
                    <a:pt x="220853" y="723899"/>
                  </a:lnTo>
                  <a:lnTo>
                    <a:pt x="221568" y="736599"/>
                  </a:lnTo>
                  <a:close/>
                </a:path>
                <a:path w="3322319" h="2451100">
                  <a:moveTo>
                    <a:pt x="3089570" y="736599"/>
                  </a:moveTo>
                  <a:lnTo>
                    <a:pt x="3087743" y="736599"/>
                  </a:lnTo>
                  <a:lnTo>
                    <a:pt x="3081066" y="723899"/>
                  </a:lnTo>
                  <a:lnTo>
                    <a:pt x="3089212" y="723899"/>
                  </a:lnTo>
                  <a:lnTo>
                    <a:pt x="3089570" y="736599"/>
                  </a:lnTo>
                  <a:close/>
                </a:path>
                <a:path w="3322319" h="2451100">
                  <a:moveTo>
                    <a:pt x="3200965" y="736599"/>
                  </a:moveTo>
                  <a:lnTo>
                    <a:pt x="3102286" y="736599"/>
                  </a:lnTo>
                  <a:lnTo>
                    <a:pt x="3091650" y="723899"/>
                  </a:lnTo>
                  <a:lnTo>
                    <a:pt x="3197882" y="723899"/>
                  </a:lnTo>
                  <a:lnTo>
                    <a:pt x="3200965" y="736599"/>
                  </a:lnTo>
                  <a:close/>
                </a:path>
                <a:path w="3322319" h="2451100">
                  <a:moveTo>
                    <a:pt x="3201417" y="736599"/>
                  </a:moveTo>
                  <a:lnTo>
                    <a:pt x="3199397" y="723899"/>
                  </a:lnTo>
                  <a:lnTo>
                    <a:pt x="3201610" y="723899"/>
                  </a:lnTo>
                  <a:lnTo>
                    <a:pt x="3201417" y="736599"/>
                  </a:lnTo>
                  <a:close/>
                </a:path>
                <a:path w="3322319" h="2451100">
                  <a:moveTo>
                    <a:pt x="150669" y="749299"/>
                  </a:moveTo>
                  <a:lnTo>
                    <a:pt x="101674" y="749299"/>
                  </a:lnTo>
                  <a:lnTo>
                    <a:pt x="103570" y="736599"/>
                  </a:lnTo>
                  <a:lnTo>
                    <a:pt x="151034" y="736599"/>
                  </a:lnTo>
                  <a:lnTo>
                    <a:pt x="150669" y="749299"/>
                  </a:lnTo>
                  <a:close/>
                </a:path>
                <a:path w="3322319" h="2451100">
                  <a:moveTo>
                    <a:pt x="165981" y="749299"/>
                  </a:moveTo>
                  <a:lnTo>
                    <a:pt x="150669" y="749299"/>
                  </a:lnTo>
                  <a:lnTo>
                    <a:pt x="156296" y="736599"/>
                  </a:lnTo>
                  <a:lnTo>
                    <a:pt x="165663" y="736599"/>
                  </a:lnTo>
                  <a:lnTo>
                    <a:pt x="165981" y="749299"/>
                  </a:lnTo>
                  <a:close/>
                </a:path>
                <a:path w="3322319" h="2451100">
                  <a:moveTo>
                    <a:pt x="208532" y="749299"/>
                  </a:moveTo>
                  <a:lnTo>
                    <a:pt x="165981" y="749299"/>
                  </a:lnTo>
                  <a:lnTo>
                    <a:pt x="180267" y="736599"/>
                  </a:lnTo>
                  <a:lnTo>
                    <a:pt x="208170" y="736599"/>
                  </a:lnTo>
                  <a:lnTo>
                    <a:pt x="208532" y="749299"/>
                  </a:lnTo>
                  <a:close/>
                </a:path>
                <a:path w="3322319" h="2451100">
                  <a:moveTo>
                    <a:pt x="224038" y="749299"/>
                  </a:moveTo>
                  <a:lnTo>
                    <a:pt x="222903" y="749299"/>
                  </a:lnTo>
                  <a:lnTo>
                    <a:pt x="224791" y="736599"/>
                  </a:lnTo>
                  <a:lnTo>
                    <a:pt x="224038" y="749299"/>
                  </a:lnTo>
                  <a:close/>
                </a:path>
                <a:path w="3322319" h="2451100">
                  <a:moveTo>
                    <a:pt x="3196627" y="749299"/>
                  </a:moveTo>
                  <a:lnTo>
                    <a:pt x="3108432" y="749299"/>
                  </a:lnTo>
                  <a:lnTo>
                    <a:pt x="3105435" y="736599"/>
                  </a:lnTo>
                  <a:lnTo>
                    <a:pt x="3198401" y="736599"/>
                  </a:lnTo>
                  <a:lnTo>
                    <a:pt x="3196627" y="749299"/>
                  </a:lnTo>
                  <a:close/>
                </a:path>
                <a:path w="3322319" h="2451100">
                  <a:moveTo>
                    <a:pt x="3219229" y="749299"/>
                  </a:moveTo>
                  <a:lnTo>
                    <a:pt x="3214211" y="749299"/>
                  </a:lnTo>
                  <a:lnTo>
                    <a:pt x="3215124" y="736599"/>
                  </a:lnTo>
                  <a:lnTo>
                    <a:pt x="3223707" y="736599"/>
                  </a:lnTo>
                  <a:lnTo>
                    <a:pt x="3219229" y="749299"/>
                  </a:lnTo>
                  <a:close/>
                </a:path>
                <a:path w="3322319" h="2451100">
                  <a:moveTo>
                    <a:pt x="103973" y="761999"/>
                  </a:moveTo>
                  <a:lnTo>
                    <a:pt x="98971" y="761999"/>
                  </a:lnTo>
                  <a:lnTo>
                    <a:pt x="99021" y="749299"/>
                  </a:lnTo>
                  <a:lnTo>
                    <a:pt x="105676" y="749299"/>
                  </a:lnTo>
                  <a:lnTo>
                    <a:pt x="103973" y="761999"/>
                  </a:lnTo>
                  <a:close/>
                </a:path>
                <a:path w="3322319" h="2451100">
                  <a:moveTo>
                    <a:pt x="214169" y="761999"/>
                  </a:moveTo>
                  <a:lnTo>
                    <a:pt x="114445" y="761999"/>
                  </a:lnTo>
                  <a:lnTo>
                    <a:pt x="113669" y="749299"/>
                  </a:lnTo>
                  <a:lnTo>
                    <a:pt x="210953" y="749299"/>
                  </a:lnTo>
                  <a:lnTo>
                    <a:pt x="214169" y="761999"/>
                  </a:lnTo>
                  <a:close/>
                </a:path>
                <a:path w="3322319" h="2451100">
                  <a:moveTo>
                    <a:pt x="3154194" y="761999"/>
                  </a:moveTo>
                  <a:lnTo>
                    <a:pt x="3122384" y="761999"/>
                  </a:lnTo>
                  <a:lnTo>
                    <a:pt x="3113753" y="749299"/>
                  </a:lnTo>
                  <a:lnTo>
                    <a:pt x="3151330" y="749299"/>
                  </a:lnTo>
                  <a:lnTo>
                    <a:pt x="3154194" y="761999"/>
                  </a:lnTo>
                  <a:close/>
                </a:path>
                <a:path w="3322319" h="2451100">
                  <a:moveTo>
                    <a:pt x="3198773" y="761999"/>
                  </a:moveTo>
                  <a:lnTo>
                    <a:pt x="3154746" y="761999"/>
                  </a:lnTo>
                  <a:lnTo>
                    <a:pt x="3155097" y="749299"/>
                  </a:lnTo>
                  <a:lnTo>
                    <a:pt x="3197424" y="749299"/>
                  </a:lnTo>
                  <a:lnTo>
                    <a:pt x="3198773" y="761999"/>
                  </a:lnTo>
                  <a:close/>
                </a:path>
                <a:path w="3322319" h="2451100">
                  <a:moveTo>
                    <a:pt x="3220664" y="761999"/>
                  </a:moveTo>
                  <a:lnTo>
                    <a:pt x="3210234" y="761999"/>
                  </a:lnTo>
                  <a:lnTo>
                    <a:pt x="3206546" y="749299"/>
                  </a:lnTo>
                  <a:lnTo>
                    <a:pt x="3221434" y="749299"/>
                  </a:lnTo>
                  <a:lnTo>
                    <a:pt x="3220664" y="761999"/>
                  </a:lnTo>
                  <a:close/>
                </a:path>
                <a:path w="3322319" h="2451100">
                  <a:moveTo>
                    <a:pt x="181036" y="787399"/>
                  </a:moveTo>
                  <a:lnTo>
                    <a:pt x="90230" y="787399"/>
                  </a:lnTo>
                  <a:lnTo>
                    <a:pt x="91637" y="774699"/>
                  </a:lnTo>
                  <a:lnTo>
                    <a:pt x="85826" y="761999"/>
                  </a:lnTo>
                  <a:lnTo>
                    <a:pt x="103644" y="761999"/>
                  </a:lnTo>
                  <a:lnTo>
                    <a:pt x="110825" y="774699"/>
                  </a:lnTo>
                  <a:lnTo>
                    <a:pt x="183659" y="774699"/>
                  </a:lnTo>
                  <a:lnTo>
                    <a:pt x="181036" y="787399"/>
                  </a:lnTo>
                  <a:close/>
                </a:path>
                <a:path w="3322319" h="2451100">
                  <a:moveTo>
                    <a:pt x="194572" y="774699"/>
                  </a:moveTo>
                  <a:lnTo>
                    <a:pt x="110825" y="774699"/>
                  </a:lnTo>
                  <a:lnTo>
                    <a:pt x="106380" y="761999"/>
                  </a:lnTo>
                  <a:lnTo>
                    <a:pt x="194291" y="761999"/>
                  </a:lnTo>
                  <a:lnTo>
                    <a:pt x="194572" y="774699"/>
                  </a:lnTo>
                  <a:close/>
                </a:path>
                <a:path w="3322319" h="2451100">
                  <a:moveTo>
                    <a:pt x="201760" y="774699"/>
                  </a:moveTo>
                  <a:lnTo>
                    <a:pt x="197577" y="774699"/>
                  </a:lnTo>
                  <a:lnTo>
                    <a:pt x="198714" y="761999"/>
                  </a:lnTo>
                  <a:lnTo>
                    <a:pt x="203580" y="761999"/>
                  </a:lnTo>
                  <a:lnTo>
                    <a:pt x="201760" y="774699"/>
                  </a:lnTo>
                  <a:close/>
                </a:path>
                <a:path w="3322319" h="2451100">
                  <a:moveTo>
                    <a:pt x="3121892" y="774699"/>
                  </a:moveTo>
                  <a:lnTo>
                    <a:pt x="3113508" y="774699"/>
                  </a:lnTo>
                  <a:lnTo>
                    <a:pt x="3113733" y="761999"/>
                  </a:lnTo>
                  <a:lnTo>
                    <a:pt x="3121892" y="774699"/>
                  </a:lnTo>
                  <a:close/>
                </a:path>
                <a:path w="3322319" h="2451100">
                  <a:moveTo>
                    <a:pt x="3158007" y="774699"/>
                  </a:moveTo>
                  <a:lnTo>
                    <a:pt x="3121892" y="774699"/>
                  </a:lnTo>
                  <a:lnTo>
                    <a:pt x="3128489" y="761999"/>
                  </a:lnTo>
                  <a:lnTo>
                    <a:pt x="3151490" y="761999"/>
                  </a:lnTo>
                  <a:lnTo>
                    <a:pt x="3158007" y="774699"/>
                  </a:lnTo>
                  <a:close/>
                </a:path>
                <a:path w="3322319" h="2451100">
                  <a:moveTo>
                    <a:pt x="3228430" y="774699"/>
                  </a:moveTo>
                  <a:lnTo>
                    <a:pt x="3168730" y="774699"/>
                  </a:lnTo>
                  <a:lnTo>
                    <a:pt x="3168551" y="761999"/>
                  </a:lnTo>
                  <a:lnTo>
                    <a:pt x="3226437" y="761999"/>
                  </a:lnTo>
                  <a:lnTo>
                    <a:pt x="3228430" y="774699"/>
                  </a:lnTo>
                  <a:close/>
                </a:path>
                <a:path w="3322319" h="2451100">
                  <a:moveTo>
                    <a:pt x="200889" y="786274"/>
                  </a:moveTo>
                  <a:lnTo>
                    <a:pt x="204075" y="774699"/>
                  </a:lnTo>
                  <a:lnTo>
                    <a:pt x="206064" y="774699"/>
                  </a:lnTo>
                  <a:lnTo>
                    <a:pt x="200889" y="786274"/>
                  </a:lnTo>
                  <a:close/>
                </a:path>
                <a:path w="3322319" h="2451100">
                  <a:moveTo>
                    <a:pt x="3119965" y="787399"/>
                  </a:moveTo>
                  <a:lnTo>
                    <a:pt x="3117647" y="774699"/>
                  </a:lnTo>
                  <a:lnTo>
                    <a:pt x="3119108" y="774699"/>
                  </a:lnTo>
                  <a:lnTo>
                    <a:pt x="3119965" y="787399"/>
                  </a:lnTo>
                  <a:close/>
                </a:path>
                <a:path w="3322319" h="2451100">
                  <a:moveTo>
                    <a:pt x="3155172" y="787399"/>
                  </a:moveTo>
                  <a:lnTo>
                    <a:pt x="3136116" y="787399"/>
                  </a:lnTo>
                  <a:lnTo>
                    <a:pt x="3134741" y="774699"/>
                  </a:lnTo>
                  <a:lnTo>
                    <a:pt x="3159675" y="774699"/>
                  </a:lnTo>
                  <a:lnTo>
                    <a:pt x="3155172" y="787399"/>
                  </a:lnTo>
                  <a:close/>
                </a:path>
                <a:path w="3322319" h="2451100">
                  <a:moveTo>
                    <a:pt x="3173866" y="787399"/>
                  </a:moveTo>
                  <a:lnTo>
                    <a:pt x="3162638" y="787399"/>
                  </a:lnTo>
                  <a:lnTo>
                    <a:pt x="3167275" y="774699"/>
                  </a:lnTo>
                  <a:lnTo>
                    <a:pt x="3174590" y="774699"/>
                  </a:lnTo>
                  <a:lnTo>
                    <a:pt x="3173866" y="787399"/>
                  </a:lnTo>
                  <a:close/>
                </a:path>
                <a:path w="3322319" h="2451100">
                  <a:moveTo>
                    <a:pt x="3223587" y="787399"/>
                  </a:moveTo>
                  <a:lnTo>
                    <a:pt x="3177194" y="787399"/>
                  </a:lnTo>
                  <a:lnTo>
                    <a:pt x="3176244" y="774699"/>
                  </a:lnTo>
                  <a:lnTo>
                    <a:pt x="3225773" y="774699"/>
                  </a:lnTo>
                  <a:lnTo>
                    <a:pt x="3223587" y="787399"/>
                  </a:lnTo>
                  <a:close/>
                </a:path>
                <a:path w="3322319" h="2451100">
                  <a:moveTo>
                    <a:pt x="3242335" y="787399"/>
                  </a:moveTo>
                  <a:lnTo>
                    <a:pt x="3232224" y="787399"/>
                  </a:lnTo>
                  <a:lnTo>
                    <a:pt x="3225773" y="774699"/>
                  </a:lnTo>
                  <a:lnTo>
                    <a:pt x="3239479" y="774699"/>
                  </a:lnTo>
                  <a:lnTo>
                    <a:pt x="3242335" y="787399"/>
                  </a:lnTo>
                  <a:close/>
                </a:path>
                <a:path w="3322319" h="2451100">
                  <a:moveTo>
                    <a:pt x="200579" y="787399"/>
                  </a:moveTo>
                  <a:lnTo>
                    <a:pt x="200386" y="787399"/>
                  </a:lnTo>
                  <a:lnTo>
                    <a:pt x="200889" y="786274"/>
                  </a:lnTo>
                  <a:lnTo>
                    <a:pt x="200579" y="787399"/>
                  </a:lnTo>
                  <a:close/>
                </a:path>
                <a:path w="3322319" h="2451100">
                  <a:moveTo>
                    <a:pt x="181937" y="800099"/>
                  </a:moveTo>
                  <a:lnTo>
                    <a:pt x="79404" y="800099"/>
                  </a:lnTo>
                  <a:lnTo>
                    <a:pt x="79707" y="787399"/>
                  </a:lnTo>
                  <a:lnTo>
                    <a:pt x="185562" y="787399"/>
                  </a:lnTo>
                  <a:lnTo>
                    <a:pt x="181937" y="800099"/>
                  </a:lnTo>
                  <a:close/>
                </a:path>
                <a:path w="3322319" h="2451100">
                  <a:moveTo>
                    <a:pt x="3168418" y="800099"/>
                  </a:moveTo>
                  <a:lnTo>
                    <a:pt x="3133474" y="800099"/>
                  </a:lnTo>
                  <a:lnTo>
                    <a:pt x="3132623" y="787399"/>
                  </a:lnTo>
                  <a:lnTo>
                    <a:pt x="3169261" y="787399"/>
                  </a:lnTo>
                  <a:lnTo>
                    <a:pt x="3171791" y="792149"/>
                  </a:lnTo>
                  <a:lnTo>
                    <a:pt x="3168418" y="800099"/>
                  </a:lnTo>
                  <a:close/>
                </a:path>
                <a:path w="3322319" h="2451100">
                  <a:moveTo>
                    <a:pt x="3171791" y="792149"/>
                  </a:moveTo>
                  <a:lnTo>
                    <a:pt x="3169261" y="787399"/>
                  </a:lnTo>
                  <a:lnTo>
                    <a:pt x="3172017" y="791616"/>
                  </a:lnTo>
                  <a:lnTo>
                    <a:pt x="3171791" y="792149"/>
                  </a:lnTo>
                  <a:close/>
                </a:path>
                <a:path w="3322319" h="2451100">
                  <a:moveTo>
                    <a:pt x="3172017" y="791616"/>
                  </a:moveTo>
                  <a:lnTo>
                    <a:pt x="3169261" y="787399"/>
                  </a:lnTo>
                  <a:lnTo>
                    <a:pt x="3173806" y="787399"/>
                  </a:lnTo>
                  <a:lnTo>
                    <a:pt x="3172017" y="791616"/>
                  </a:lnTo>
                  <a:close/>
                </a:path>
                <a:path w="3322319" h="2451100">
                  <a:moveTo>
                    <a:pt x="3239678" y="800099"/>
                  </a:moveTo>
                  <a:lnTo>
                    <a:pt x="3182084" y="800099"/>
                  </a:lnTo>
                  <a:lnTo>
                    <a:pt x="3177719" y="787399"/>
                  </a:lnTo>
                  <a:lnTo>
                    <a:pt x="3236124" y="787399"/>
                  </a:lnTo>
                  <a:lnTo>
                    <a:pt x="3239678" y="800099"/>
                  </a:lnTo>
                  <a:close/>
                </a:path>
                <a:path w="3322319" h="2451100">
                  <a:moveTo>
                    <a:pt x="3247365" y="800099"/>
                  </a:moveTo>
                  <a:lnTo>
                    <a:pt x="3246036" y="800099"/>
                  </a:lnTo>
                  <a:lnTo>
                    <a:pt x="3244608" y="787399"/>
                  </a:lnTo>
                  <a:lnTo>
                    <a:pt x="3245451" y="787399"/>
                  </a:lnTo>
                  <a:lnTo>
                    <a:pt x="3247365" y="800099"/>
                  </a:lnTo>
                  <a:close/>
                </a:path>
                <a:path w="3322319" h="2451100">
                  <a:moveTo>
                    <a:pt x="3177559" y="800099"/>
                  </a:moveTo>
                  <a:lnTo>
                    <a:pt x="3176025" y="800099"/>
                  </a:lnTo>
                  <a:lnTo>
                    <a:pt x="3171791" y="792149"/>
                  </a:lnTo>
                  <a:lnTo>
                    <a:pt x="3172017" y="791616"/>
                  </a:lnTo>
                  <a:lnTo>
                    <a:pt x="3177559" y="800099"/>
                  </a:lnTo>
                  <a:close/>
                </a:path>
                <a:path w="3322319" h="2451100">
                  <a:moveTo>
                    <a:pt x="171280" y="812799"/>
                  </a:moveTo>
                  <a:lnTo>
                    <a:pt x="81837" y="812799"/>
                  </a:lnTo>
                  <a:lnTo>
                    <a:pt x="82708" y="800099"/>
                  </a:lnTo>
                  <a:lnTo>
                    <a:pt x="172946" y="800099"/>
                  </a:lnTo>
                  <a:lnTo>
                    <a:pt x="171280" y="812799"/>
                  </a:lnTo>
                  <a:close/>
                </a:path>
                <a:path w="3322319" h="2451100">
                  <a:moveTo>
                    <a:pt x="179264" y="812799"/>
                  </a:moveTo>
                  <a:lnTo>
                    <a:pt x="175146" y="800099"/>
                  </a:lnTo>
                  <a:lnTo>
                    <a:pt x="181852" y="800099"/>
                  </a:lnTo>
                  <a:lnTo>
                    <a:pt x="179264" y="812799"/>
                  </a:lnTo>
                  <a:close/>
                </a:path>
                <a:path w="3322319" h="2451100">
                  <a:moveTo>
                    <a:pt x="3243624" y="838199"/>
                  </a:moveTo>
                  <a:lnTo>
                    <a:pt x="3163422" y="838199"/>
                  </a:lnTo>
                  <a:lnTo>
                    <a:pt x="3157582" y="825499"/>
                  </a:lnTo>
                  <a:lnTo>
                    <a:pt x="3151124" y="812799"/>
                  </a:lnTo>
                  <a:lnTo>
                    <a:pt x="3139850" y="800099"/>
                  </a:lnTo>
                  <a:lnTo>
                    <a:pt x="3247152" y="800099"/>
                  </a:lnTo>
                  <a:lnTo>
                    <a:pt x="3256161" y="812799"/>
                  </a:lnTo>
                  <a:lnTo>
                    <a:pt x="3223793" y="812799"/>
                  </a:lnTo>
                  <a:lnTo>
                    <a:pt x="3226085" y="825499"/>
                  </a:lnTo>
                  <a:lnTo>
                    <a:pt x="3241937" y="825499"/>
                  </a:lnTo>
                  <a:lnTo>
                    <a:pt x="3243624" y="838199"/>
                  </a:lnTo>
                  <a:close/>
                </a:path>
                <a:path w="3322319" h="2451100">
                  <a:moveTo>
                    <a:pt x="76487" y="825499"/>
                  </a:moveTo>
                  <a:lnTo>
                    <a:pt x="68440" y="825499"/>
                  </a:lnTo>
                  <a:lnTo>
                    <a:pt x="70407" y="812799"/>
                  </a:lnTo>
                  <a:lnTo>
                    <a:pt x="71345" y="812799"/>
                  </a:lnTo>
                  <a:lnTo>
                    <a:pt x="76487" y="825499"/>
                  </a:lnTo>
                  <a:close/>
                </a:path>
                <a:path w="3322319" h="2451100">
                  <a:moveTo>
                    <a:pt x="77544" y="825499"/>
                  </a:moveTo>
                  <a:lnTo>
                    <a:pt x="75214" y="812799"/>
                  </a:lnTo>
                  <a:lnTo>
                    <a:pt x="80773" y="812799"/>
                  </a:lnTo>
                  <a:lnTo>
                    <a:pt x="77544" y="825499"/>
                  </a:lnTo>
                  <a:close/>
                </a:path>
                <a:path w="3322319" h="2451100">
                  <a:moveTo>
                    <a:pt x="165976" y="825499"/>
                  </a:moveTo>
                  <a:lnTo>
                    <a:pt x="79468" y="825499"/>
                  </a:lnTo>
                  <a:lnTo>
                    <a:pt x="82788" y="812799"/>
                  </a:lnTo>
                  <a:lnTo>
                    <a:pt x="170154" y="812799"/>
                  </a:lnTo>
                  <a:lnTo>
                    <a:pt x="165976" y="825499"/>
                  </a:lnTo>
                  <a:close/>
                </a:path>
                <a:path w="3322319" h="2451100">
                  <a:moveTo>
                    <a:pt x="3143145" y="825499"/>
                  </a:moveTo>
                  <a:lnTo>
                    <a:pt x="3140853" y="825499"/>
                  </a:lnTo>
                  <a:lnTo>
                    <a:pt x="3142859" y="812799"/>
                  </a:lnTo>
                  <a:lnTo>
                    <a:pt x="3143504" y="812799"/>
                  </a:lnTo>
                  <a:lnTo>
                    <a:pt x="3143145" y="825499"/>
                  </a:lnTo>
                  <a:close/>
                </a:path>
                <a:path w="3322319" h="2451100">
                  <a:moveTo>
                    <a:pt x="3148287" y="825499"/>
                  </a:moveTo>
                  <a:lnTo>
                    <a:pt x="3143504" y="812799"/>
                  </a:lnTo>
                  <a:lnTo>
                    <a:pt x="3148314" y="812799"/>
                  </a:lnTo>
                  <a:lnTo>
                    <a:pt x="3148287" y="825499"/>
                  </a:lnTo>
                  <a:close/>
                </a:path>
                <a:path w="3322319" h="2451100">
                  <a:moveTo>
                    <a:pt x="3245066" y="825499"/>
                  </a:moveTo>
                  <a:lnTo>
                    <a:pt x="3233254" y="825499"/>
                  </a:lnTo>
                  <a:lnTo>
                    <a:pt x="3232277" y="812799"/>
                  </a:lnTo>
                  <a:lnTo>
                    <a:pt x="3245159" y="812799"/>
                  </a:lnTo>
                  <a:lnTo>
                    <a:pt x="3245066" y="825499"/>
                  </a:lnTo>
                  <a:close/>
                </a:path>
                <a:path w="3322319" h="2451100">
                  <a:moveTo>
                    <a:pt x="3252713" y="825499"/>
                  </a:moveTo>
                  <a:lnTo>
                    <a:pt x="3251397" y="825499"/>
                  </a:lnTo>
                  <a:lnTo>
                    <a:pt x="3251537" y="812799"/>
                  </a:lnTo>
                  <a:lnTo>
                    <a:pt x="3257231" y="812799"/>
                  </a:lnTo>
                  <a:lnTo>
                    <a:pt x="3252713" y="825499"/>
                  </a:lnTo>
                  <a:close/>
                </a:path>
                <a:path w="3322319" h="2451100">
                  <a:moveTo>
                    <a:pt x="160105" y="838199"/>
                  </a:moveTo>
                  <a:lnTo>
                    <a:pt x="72797" y="838199"/>
                  </a:lnTo>
                  <a:lnTo>
                    <a:pt x="72627" y="825499"/>
                  </a:lnTo>
                  <a:lnTo>
                    <a:pt x="164873" y="825499"/>
                  </a:lnTo>
                  <a:lnTo>
                    <a:pt x="160105" y="838199"/>
                  </a:lnTo>
                  <a:close/>
                </a:path>
                <a:path w="3322319" h="2451100">
                  <a:moveTo>
                    <a:pt x="3145264" y="838199"/>
                  </a:moveTo>
                  <a:lnTo>
                    <a:pt x="3138634" y="825499"/>
                  </a:lnTo>
                  <a:lnTo>
                    <a:pt x="3149370" y="825499"/>
                  </a:lnTo>
                  <a:lnTo>
                    <a:pt x="3145264" y="838199"/>
                  </a:lnTo>
                  <a:close/>
                </a:path>
                <a:path w="3322319" h="2451100">
                  <a:moveTo>
                    <a:pt x="3257264" y="838199"/>
                  </a:moveTo>
                  <a:lnTo>
                    <a:pt x="3246136" y="838199"/>
                  </a:lnTo>
                  <a:lnTo>
                    <a:pt x="3248966" y="825499"/>
                  </a:lnTo>
                  <a:lnTo>
                    <a:pt x="3257264" y="838199"/>
                  </a:lnTo>
                  <a:close/>
                </a:path>
                <a:path w="3322319" h="2451100">
                  <a:moveTo>
                    <a:pt x="57688" y="863599"/>
                  </a:moveTo>
                  <a:lnTo>
                    <a:pt x="51803" y="863599"/>
                  </a:lnTo>
                  <a:lnTo>
                    <a:pt x="54759" y="850899"/>
                  </a:lnTo>
                  <a:lnTo>
                    <a:pt x="59073" y="838199"/>
                  </a:lnTo>
                  <a:lnTo>
                    <a:pt x="156603" y="838199"/>
                  </a:lnTo>
                  <a:lnTo>
                    <a:pt x="153965" y="850899"/>
                  </a:lnTo>
                  <a:lnTo>
                    <a:pt x="61637" y="850899"/>
                  </a:lnTo>
                  <a:lnTo>
                    <a:pt x="57688" y="863599"/>
                  </a:lnTo>
                  <a:close/>
                </a:path>
                <a:path w="3322319" h="2451100">
                  <a:moveTo>
                    <a:pt x="167509" y="850899"/>
                  </a:moveTo>
                  <a:lnTo>
                    <a:pt x="159232" y="850899"/>
                  </a:lnTo>
                  <a:lnTo>
                    <a:pt x="156603" y="838199"/>
                  </a:lnTo>
                  <a:lnTo>
                    <a:pt x="164224" y="838199"/>
                  </a:lnTo>
                  <a:lnTo>
                    <a:pt x="167509" y="850899"/>
                  </a:lnTo>
                  <a:close/>
                </a:path>
                <a:path w="3322319" h="2451100">
                  <a:moveTo>
                    <a:pt x="171754" y="850899"/>
                  </a:moveTo>
                  <a:lnTo>
                    <a:pt x="166412" y="838199"/>
                  </a:lnTo>
                  <a:lnTo>
                    <a:pt x="174103" y="838199"/>
                  </a:lnTo>
                  <a:lnTo>
                    <a:pt x="171754" y="850899"/>
                  </a:lnTo>
                  <a:close/>
                </a:path>
                <a:path w="3322319" h="2451100">
                  <a:moveTo>
                    <a:pt x="3159236" y="850899"/>
                  </a:moveTo>
                  <a:lnTo>
                    <a:pt x="3156891" y="850899"/>
                  </a:lnTo>
                  <a:lnTo>
                    <a:pt x="3158791" y="838199"/>
                  </a:lnTo>
                  <a:lnTo>
                    <a:pt x="3161773" y="844424"/>
                  </a:lnTo>
                  <a:lnTo>
                    <a:pt x="3159236" y="850899"/>
                  </a:lnTo>
                  <a:close/>
                </a:path>
                <a:path w="3322319" h="2451100">
                  <a:moveTo>
                    <a:pt x="3192342" y="850899"/>
                  </a:moveTo>
                  <a:lnTo>
                    <a:pt x="3164877" y="850899"/>
                  </a:lnTo>
                  <a:lnTo>
                    <a:pt x="3161773" y="844424"/>
                  </a:lnTo>
                  <a:lnTo>
                    <a:pt x="3164212" y="838199"/>
                  </a:lnTo>
                  <a:lnTo>
                    <a:pt x="3189784" y="838199"/>
                  </a:lnTo>
                  <a:lnTo>
                    <a:pt x="3192342" y="850899"/>
                  </a:lnTo>
                  <a:close/>
                </a:path>
                <a:path w="3322319" h="2451100">
                  <a:moveTo>
                    <a:pt x="3273171" y="863599"/>
                  </a:moveTo>
                  <a:lnTo>
                    <a:pt x="3201450" y="863599"/>
                  </a:lnTo>
                  <a:lnTo>
                    <a:pt x="3203357" y="838199"/>
                  </a:lnTo>
                  <a:lnTo>
                    <a:pt x="3272279" y="838199"/>
                  </a:lnTo>
                  <a:lnTo>
                    <a:pt x="3266964" y="850899"/>
                  </a:lnTo>
                  <a:lnTo>
                    <a:pt x="3271374" y="850899"/>
                  </a:lnTo>
                  <a:lnTo>
                    <a:pt x="3273171" y="863599"/>
                  </a:lnTo>
                  <a:close/>
                </a:path>
                <a:path w="3322319" h="2451100">
                  <a:moveTo>
                    <a:pt x="3164877" y="850899"/>
                  </a:moveTo>
                  <a:lnTo>
                    <a:pt x="3159236" y="850899"/>
                  </a:lnTo>
                  <a:lnTo>
                    <a:pt x="3161773" y="844424"/>
                  </a:lnTo>
                  <a:lnTo>
                    <a:pt x="3164877" y="850899"/>
                  </a:lnTo>
                  <a:close/>
                </a:path>
                <a:path w="3322319" h="2451100">
                  <a:moveTo>
                    <a:pt x="64224" y="863599"/>
                  </a:moveTo>
                  <a:lnTo>
                    <a:pt x="61637" y="850899"/>
                  </a:lnTo>
                  <a:lnTo>
                    <a:pt x="69402" y="850899"/>
                  </a:lnTo>
                  <a:lnTo>
                    <a:pt x="64224" y="863599"/>
                  </a:lnTo>
                  <a:close/>
                </a:path>
                <a:path w="3322319" h="2451100">
                  <a:moveTo>
                    <a:pt x="153711" y="863599"/>
                  </a:moveTo>
                  <a:lnTo>
                    <a:pt x="70960" y="863599"/>
                  </a:lnTo>
                  <a:lnTo>
                    <a:pt x="72924" y="850899"/>
                  </a:lnTo>
                  <a:lnTo>
                    <a:pt x="150849" y="850899"/>
                  </a:lnTo>
                  <a:lnTo>
                    <a:pt x="153711" y="863599"/>
                  </a:lnTo>
                  <a:close/>
                </a:path>
                <a:path w="3322319" h="2451100">
                  <a:moveTo>
                    <a:pt x="3187033" y="863599"/>
                  </a:moveTo>
                  <a:lnTo>
                    <a:pt x="3157117" y="863599"/>
                  </a:lnTo>
                  <a:lnTo>
                    <a:pt x="3151483" y="850899"/>
                  </a:lnTo>
                  <a:lnTo>
                    <a:pt x="3191412" y="850899"/>
                  </a:lnTo>
                  <a:lnTo>
                    <a:pt x="3187033" y="863599"/>
                  </a:lnTo>
                  <a:close/>
                </a:path>
                <a:path w="3322319" h="2451100">
                  <a:moveTo>
                    <a:pt x="3195590" y="863599"/>
                  </a:moveTo>
                  <a:lnTo>
                    <a:pt x="3193637" y="863599"/>
                  </a:lnTo>
                  <a:lnTo>
                    <a:pt x="3191412" y="850899"/>
                  </a:lnTo>
                  <a:lnTo>
                    <a:pt x="3196826" y="850899"/>
                  </a:lnTo>
                  <a:lnTo>
                    <a:pt x="3195590" y="863599"/>
                  </a:lnTo>
                  <a:close/>
                </a:path>
                <a:path w="3322319" h="2451100">
                  <a:moveTo>
                    <a:pt x="146178" y="876299"/>
                  </a:moveTo>
                  <a:lnTo>
                    <a:pt x="50002" y="876299"/>
                  </a:lnTo>
                  <a:lnTo>
                    <a:pt x="49253" y="863599"/>
                  </a:lnTo>
                  <a:lnTo>
                    <a:pt x="150028" y="863599"/>
                  </a:lnTo>
                  <a:lnTo>
                    <a:pt x="146178" y="876299"/>
                  </a:lnTo>
                  <a:close/>
                </a:path>
                <a:path w="3322319" h="2451100">
                  <a:moveTo>
                    <a:pt x="3279689" y="876299"/>
                  </a:moveTo>
                  <a:lnTo>
                    <a:pt x="3174955" y="876299"/>
                  </a:lnTo>
                  <a:lnTo>
                    <a:pt x="3171766" y="863599"/>
                  </a:lnTo>
                  <a:lnTo>
                    <a:pt x="3278368" y="863599"/>
                  </a:lnTo>
                  <a:lnTo>
                    <a:pt x="3279689" y="876299"/>
                  </a:lnTo>
                  <a:close/>
                </a:path>
                <a:path w="3322319" h="2451100">
                  <a:moveTo>
                    <a:pt x="54247" y="901699"/>
                  </a:moveTo>
                  <a:lnTo>
                    <a:pt x="42705" y="901699"/>
                  </a:lnTo>
                  <a:lnTo>
                    <a:pt x="42656" y="888999"/>
                  </a:lnTo>
                  <a:lnTo>
                    <a:pt x="45152" y="888999"/>
                  </a:lnTo>
                  <a:lnTo>
                    <a:pt x="42715" y="876299"/>
                  </a:lnTo>
                  <a:lnTo>
                    <a:pt x="58642" y="876299"/>
                  </a:lnTo>
                  <a:lnTo>
                    <a:pt x="50832" y="888999"/>
                  </a:lnTo>
                  <a:lnTo>
                    <a:pt x="54247" y="901699"/>
                  </a:lnTo>
                  <a:close/>
                </a:path>
                <a:path w="3322319" h="2451100">
                  <a:moveTo>
                    <a:pt x="142789" y="888999"/>
                  </a:moveTo>
                  <a:lnTo>
                    <a:pt x="59121" y="888999"/>
                  </a:lnTo>
                  <a:lnTo>
                    <a:pt x="58642" y="876299"/>
                  </a:lnTo>
                  <a:lnTo>
                    <a:pt x="140714" y="876299"/>
                  </a:lnTo>
                  <a:lnTo>
                    <a:pt x="142789" y="888999"/>
                  </a:lnTo>
                  <a:close/>
                </a:path>
                <a:path w="3322319" h="2451100">
                  <a:moveTo>
                    <a:pt x="147460" y="888999"/>
                  </a:moveTo>
                  <a:lnTo>
                    <a:pt x="142789" y="888999"/>
                  </a:lnTo>
                  <a:lnTo>
                    <a:pt x="146057" y="876299"/>
                  </a:lnTo>
                  <a:lnTo>
                    <a:pt x="147460" y="888999"/>
                  </a:lnTo>
                  <a:close/>
                </a:path>
                <a:path w="3322319" h="2451100">
                  <a:moveTo>
                    <a:pt x="3205064" y="888999"/>
                  </a:moveTo>
                  <a:lnTo>
                    <a:pt x="3177931" y="888999"/>
                  </a:lnTo>
                  <a:lnTo>
                    <a:pt x="3177360" y="876299"/>
                  </a:lnTo>
                  <a:lnTo>
                    <a:pt x="3195398" y="876299"/>
                  </a:lnTo>
                  <a:lnTo>
                    <a:pt x="3205064" y="888999"/>
                  </a:lnTo>
                  <a:close/>
                </a:path>
                <a:path w="3322319" h="2451100">
                  <a:moveTo>
                    <a:pt x="3284706" y="901699"/>
                  </a:moveTo>
                  <a:lnTo>
                    <a:pt x="3223328" y="901699"/>
                  </a:lnTo>
                  <a:lnTo>
                    <a:pt x="3221926" y="888999"/>
                  </a:lnTo>
                  <a:lnTo>
                    <a:pt x="3214363" y="888999"/>
                  </a:lnTo>
                  <a:lnTo>
                    <a:pt x="3211127" y="876299"/>
                  </a:lnTo>
                  <a:lnTo>
                    <a:pt x="3279042" y="876299"/>
                  </a:lnTo>
                  <a:lnTo>
                    <a:pt x="3281832" y="888999"/>
                  </a:lnTo>
                  <a:lnTo>
                    <a:pt x="3284706" y="901699"/>
                  </a:lnTo>
                  <a:close/>
                </a:path>
                <a:path w="3322319" h="2451100">
                  <a:moveTo>
                    <a:pt x="58720" y="901699"/>
                  </a:moveTo>
                  <a:lnTo>
                    <a:pt x="54247" y="901699"/>
                  </a:lnTo>
                  <a:lnTo>
                    <a:pt x="53516" y="888999"/>
                  </a:lnTo>
                  <a:lnTo>
                    <a:pt x="62172" y="888999"/>
                  </a:lnTo>
                  <a:lnTo>
                    <a:pt x="58720" y="901699"/>
                  </a:lnTo>
                  <a:close/>
                </a:path>
                <a:path w="3322319" h="2451100">
                  <a:moveTo>
                    <a:pt x="123148" y="901699"/>
                  </a:moveTo>
                  <a:lnTo>
                    <a:pt x="60374" y="901699"/>
                  </a:lnTo>
                  <a:lnTo>
                    <a:pt x="62172" y="888999"/>
                  </a:lnTo>
                  <a:lnTo>
                    <a:pt x="126433" y="888999"/>
                  </a:lnTo>
                  <a:lnTo>
                    <a:pt x="123148" y="901699"/>
                  </a:lnTo>
                  <a:close/>
                </a:path>
                <a:path w="3322319" h="2451100">
                  <a:moveTo>
                    <a:pt x="130844" y="901699"/>
                  </a:moveTo>
                  <a:lnTo>
                    <a:pt x="126787" y="901699"/>
                  </a:lnTo>
                  <a:lnTo>
                    <a:pt x="126537" y="888999"/>
                  </a:lnTo>
                  <a:lnTo>
                    <a:pt x="133098" y="888999"/>
                  </a:lnTo>
                  <a:lnTo>
                    <a:pt x="130844" y="901699"/>
                  </a:lnTo>
                  <a:close/>
                </a:path>
                <a:path w="3322319" h="2451100">
                  <a:moveTo>
                    <a:pt x="149761" y="901699"/>
                  </a:moveTo>
                  <a:lnTo>
                    <a:pt x="136675" y="901699"/>
                  </a:lnTo>
                  <a:lnTo>
                    <a:pt x="133853" y="888999"/>
                  </a:lnTo>
                  <a:lnTo>
                    <a:pt x="141544" y="888999"/>
                  </a:lnTo>
                  <a:lnTo>
                    <a:pt x="149761" y="901699"/>
                  </a:lnTo>
                  <a:close/>
                </a:path>
                <a:path w="3322319" h="2451100">
                  <a:moveTo>
                    <a:pt x="3220066" y="914399"/>
                  </a:moveTo>
                  <a:lnTo>
                    <a:pt x="3189614" y="914399"/>
                  </a:lnTo>
                  <a:lnTo>
                    <a:pt x="3185630" y="901699"/>
                  </a:lnTo>
                  <a:lnTo>
                    <a:pt x="3180931" y="888999"/>
                  </a:lnTo>
                  <a:lnTo>
                    <a:pt x="3219049" y="888999"/>
                  </a:lnTo>
                  <a:lnTo>
                    <a:pt x="3219328" y="901699"/>
                  </a:lnTo>
                  <a:lnTo>
                    <a:pt x="3219149" y="901699"/>
                  </a:lnTo>
                  <a:lnTo>
                    <a:pt x="3220066" y="914399"/>
                  </a:lnTo>
                  <a:close/>
                </a:path>
                <a:path w="3322319" h="2451100">
                  <a:moveTo>
                    <a:pt x="44555" y="914399"/>
                  </a:moveTo>
                  <a:lnTo>
                    <a:pt x="41364" y="914399"/>
                  </a:lnTo>
                  <a:lnTo>
                    <a:pt x="42022" y="901699"/>
                  </a:lnTo>
                  <a:lnTo>
                    <a:pt x="46320" y="901699"/>
                  </a:lnTo>
                  <a:lnTo>
                    <a:pt x="44555" y="914399"/>
                  </a:lnTo>
                  <a:close/>
                </a:path>
                <a:path w="3322319" h="2451100">
                  <a:moveTo>
                    <a:pt x="51575" y="914399"/>
                  </a:moveTo>
                  <a:lnTo>
                    <a:pt x="46320" y="901699"/>
                  </a:lnTo>
                  <a:lnTo>
                    <a:pt x="50550" y="901699"/>
                  </a:lnTo>
                  <a:lnTo>
                    <a:pt x="51575" y="914399"/>
                  </a:lnTo>
                  <a:close/>
                </a:path>
                <a:path w="3322319" h="2451100">
                  <a:moveTo>
                    <a:pt x="94921" y="914399"/>
                  </a:moveTo>
                  <a:lnTo>
                    <a:pt x="56720" y="914399"/>
                  </a:lnTo>
                  <a:lnTo>
                    <a:pt x="58272" y="901699"/>
                  </a:lnTo>
                  <a:lnTo>
                    <a:pt x="99274" y="901699"/>
                  </a:lnTo>
                  <a:lnTo>
                    <a:pt x="94921" y="914399"/>
                  </a:lnTo>
                  <a:close/>
                </a:path>
                <a:path w="3322319" h="2451100">
                  <a:moveTo>
                    <a:pt x="117788" y="914399"/>
                  </a:moveTo>
                  <a:lnTo>
                    <a:pt x="104227" y="914399"/>
                  </a:lnTo>
                  <a:lnTo>
                    <a:pt x="99454" y="901699"/>
                  </a:lnTo>
                  <a:lnTo>
                    <a:pt x="116387" y="901699"/>
                  </a:lnTo>
                  <a:lnTo>
                    <a:pt x="117788" y="914399"/>
                  </a:lnTo>
                  <a:close/>
                </a:path>
                <a:path w="3322319" h="2451100">
                  <a:moveTo>
                    <a:pt x="145112" y="914399"/>
                  </a:moveTo>
                  <a:lnTo>
                    <a:pt x="124529" y="914399"/>
                  </a:lnTo>
                  <a:lnTo>
                    <a:pt x="124921" y="901699"/>
                  </a:lnTo>
                  <a:lnTo>
                    <a:pt x="148670" y="901699"/>
                  </a:lnTo>
                  <a:lnTo>
                    <a:pt x="145112" y="914399"/>
                  </a:lnTo>
                  <a:close/>
                </a:path>
                <a:path w="3322319" h="2451100">
                  <a:moveTo>
                    <a:pt x="3289712" y="914399"/>
                  </a:moveTo>
                  <a:lnTo>
                    <a:pt x="3227726" y="914399"/>
                  </a:lnTo>
                  <a:lnTo>
                    <a:pt x="3226357" y="901699"/>
                  </a:lnTo>
                  <a:lnTo>
                    <a:pt x="3287415" y="901699"/>
                  </a:lnTo>
                  <a:lnTo>
                    <a:pt x="3289712" y="914399"/>
                  </a:lnTo>
                  <a:close/>
                </a:path>
                <a:path w="3322319" h="2451100">
                  <a:moveTo>
                    <a:pt x="108536" y="939799"/>
                  </a:moveTo>
                  <a:lnTo>
                    <a:pt x="26390" y="939799"/>
                  </a:lnTo>
                  <a:lnTo>
                    <a:pt x="33065" y="914399"/>
                  </a:lnTo>
                  <a:lnTo>
                    <a:pt x="38294" y="914399"/>
                  </a:lnTo>
                  <a:lnTo>
                    <a:pt x="38864" y="927099"/>
                  </a:lnTo>
                  <a:lnTo>
                    <a:pt x="106669" y="927099"/>
                  </a:lnTo>
                  <a:lnTo>
                    <a:pt x="108536" y="939799"/>
                  </a:lnTo>
                  <a:close/>
                </a:path>
                <a:path w="3322319" h="2451100">
                  <a:moveTo>
                    <a:pt x="93673" y="927099"/>
                  </a:moveTo>
                  <a:lnTo>
                    <a:pt x="47504" y="927099"/>
                  </a:lnTo>
                  <a:lnTo>
                    <a:pt x="51135" y="914399"/>
                  </a:lnTo>
                  <a:lnTo>
                    <a:pt x="88731" y="914399"/>
                  </a:lnTo>
                  <a:lnTo>
                    <a:pt x="93673" y="927099"/>
                  </a:lnTo>
                  <a:close/>
                </a:path>
                <a:path w="3322319" h="2451100">
                  <a:moveTo>
                    <a:pt x="134021" y="927099"/>
                  </a:moveTo>
                  <a:lnTo>
                    <a:pt x="94829" y="927099"/>
                  </a:lnTo>
                  <a:lnTo>
                    <a:pt x="97637" y="914399"/>
                  </a:lnTo>
                  <a:lnTo>
                    <a:pt x="136468" y="914399"/>
                  </a:lnTo>
                  <a:lnTo>
                    <a:pt x="134021" y="927099"/>
                  </a:lnTo>
                  <a:close/>
                </a:path>
                <a:path w="3322319" h="2451100">
                  <a:moveTo>
                    <a:pt x="145869" y="927099"/>
                  </a:moveTo>
                  <a:lnTo>
                    <a:pt x="138679" y="927099"/>
                  </a:lnTo>
                  <a:lnTo>
                    <a:pt x="142832" y="914399"/>
                  </a:lnTo>
                  <a:lnTo>
                    <a:pt x="145869" y="927099"/>
                  </a:lnTo>
                  <a:close/>
                </a:path>
                <a:path w="3322319" h="2451100">
                  <a:moveTo>
                    <a:pt x="3292994" y="927099"/>
                  </a:moveTo>
                  <a:lnTo>
                    <a:pt x="3194089" y="927099"/>
                  </a:lnTo>
                  <a:lnTo>
                    <a:pt x="3191186" y="914399"/>
                  </a:lnTo>
                  <a:lnTo>
                    <a:pt x="3291990" y="914399"/>
                  </a:lnTo>
                  <a:lnTo>
                    <a:pt x="3292994" y="927099"/>
                  </a:lnTo>
                  <a:close/>
                </a:path>
                <a:path w="3322319" h="2451100">
                  <a:moveTo>
                    <a:pt x="131490" y="939799"/>
                  </a:moveTo>
                  <a:lnTo>
                    <a:pt x="115179" y="939799"/>
                  </a:lnTo>
                  <a:lnTo>
                    <a:pt x="112258" y="927099"/>
                  </a:lnTo>
                  <a:lnTo>
                    <a:pt x="122398" y="927099"/>
                  </a:lnTo>
                  <a:lnTo>
                    <a:pt x="131490" y="939799"/>
                  </a:lnTo>
                  <a:close/>
                </a:path>
                <a:path w="3322319" h="2451100">
                  <a:moveTo>
                    <a:pt x="142363" y="939799"/>
                  </a:moveTo>
                  <a:lnTo>
                    <a:pt x="136585" y="939799"/>
                  </a:lnTo>
                  <a:lnTo>
                    <a:pt x="133894" y="927099"/>
                  </a:lnTo>
                  <a:lnTo>
                    <a:pt x="142393" y="927099"/>
                  </a:lnTo>
                  <a:lnTo>
                    <a:pt x="142363" y="939799"/>
                  </a:lnTo>
                  <a:close/>
                </a:path>
                <a:path w="3322319" h="2451100">
                  <a:moveTo>
                    <a:pt x="3298727" y="939799"/>
                  </a:moveTo>
                  <a:lnTo>
                    <a:pt x="3195139" y="939799"/>
                  </a:lnTo>
                  <a:lnTo>
                    <a:pt x="3194507" y="927099"/>
                  </a:lnTo>
                  <a:lnTo>
                    <a:pt x="3295963" y="927099"/>
                  </a:lnTo>
                  <a:lnTo>
                    <a:pt x="3298727" y="939799"/>
                  </a:lnTo>
                  <a:close/>
                </a:path>
                <a:path w="3322319" h="2451100">
                  <a:moveTo>
                    <a:pt x="86968" y="952499"/>
                  </a:moveTo>
                  <a:lnTo>
                    <a:pt x="24503" y="952499"/>
                  </a:lnTo>
                  <a:lnTo>
                    <a:pt x="25740" y="939799"/>
                  </a:lnTo>
                  <a:lnTo>
                    <a:pt x="89165" y="939799"/>
                  </a:lnTo>
                  <a:lnTo>
                    <a:pt x="86968" y="952499"/>
                  </a:lnTo>
                  <a:close/>
                </a:path>
                <a:path w="3322319" h="2451100">
                  <a:moveTo>
                    <a:pt x="94027" y="952499"/>
                  </a:moveTo>
                  <a:lnTo>
                    <a:pt x="91004" y="952499"/>
                  </a:lnTo>
                  <a:lnTo>
                    <a:pt x="91095" y="939799"/>
                  </a:lnTo>
                  <a:lnTo>
                    <a:pt x="98576" y="939799"/>
                  </a:lnTo>
                  <a:lnTo>
                    <a:pt x="94027" y="952499"/>
                  </a:lnTo>
                  <a:close/>
                </a:path>
                <a:path w="3322319" h="2451100">
                  <a:moveTo>
                    <a:pt x="129387" y="952499"/>
                  </a:moveTo>
                  <a:lnTo>
                    <a:pt x="121494" y="952499"/>
                  </a:lnTo>
                  <a:lnTo>
                    <a:pt x="114262" y="939799"/>
                  </a:lnTo>
                  <a:lnTo>
                    <a:pt x="126441" y="939799"/>
                  </a:lnTo>
                  <a:lnTo>
                    <a:pt x="129387" y="952499"/>
                  </a:lnTo>
                  <a:close/>
                </a:path>
                <a:path w="3322319" h="2451100">
                  <a:moveTo>
                    <a:pt x="3183306" y="952499"/>
                  </a:moveTo>
                  <a:lnTo>
                    <a:pt x="3179626" y="952499"/>
                  </a:lnTo>
                  <a:lnTo>
                    <a:pt x="3180004" y="939799"/>
                  </a:lnTo>
                  <a:lnTo>
                    <a:pt x="3183306" y="952499"/>
                  </a:lnTo>
                  <a:close/>
                </a:path>
                <a:path w="3322319" h="2451100">
                  <a:moveTo>
                    <a:pt x="3193119" y="952499"/>
                  </a:moveTo>
                  <a:lnTo>
                    <a:pt x="3183306" y="952499"/>
                  </a:lnTo>
                  <a:lnTo>
                    <a:pt x="3188721" y="939799"/>
                  </a:lnTo>
                  <a:lnTo>
                    <a:pt x="3193119" y="952499"/>
                  </a:lnTo>
                  <a:close/>
                </a:path>
                <a:path w="3322319" h="2451100">
                  <a:moveTo>
                    <a:pt x="3305384" y="965199"/>
                  </a:moveTo>
                  <a:lnTo>
                    <a:pt x="3241270" y="965199"/>
                  </a:lnTo>
                  <a:lnTo>
                    <a:pt x="3238974" y="952499"/>
                  </a:lnTo>
                  <a:lnTo>
                    <a:pt x="3193770" y="952499"/>
                  </a:lnTo>
                  <a:lnTo>
                    <a:pt x="3196129" y="939799"/>
                  </a:lnTo>
                  <a:lnTo>
                    <a:pt x="3301346" y="939799"/>
                  </a:lnTo>
                  <a:lnTo>
                    <a:pt x="3303630" y="952499"/>
                  </a:lnTo>
                  <a:lnTo>
                    <a:pt x="3305384" y="965199"/>
                  </a:lnTo>
                  <a:close/>
                </a:path>
                <a:path w="3322319" h="2451100">
                  <a:moveTo>
                    <a:pt x="117332" y="965199"/>
                  </a:moveTo>
                  <a:lnTo>
                    <a:pt x="26016" y="965199"/>
                  </a:lnTo>
                  <a:lnTo>
                    <a:pt x="27028" y="952499"/>
                  </a:lnTo>
                  <a:lnTo>
                    <a:pt x="120407" y="952499"/>
                  </a:lnTo>
                  <a:lnTo>
                    <a:pt x="117332" y="965199"/>
                  </a:lnTo>
                  <a:close/>
                </a:path>
                <a:path w="3322319" h="2451100">
                  <a:moveTo>
                    <a:pt x="3231613" y="965199"/>
                  </a:moveTo>
                  <a:lnTo>
                    <a:pt x="3196135" y="965199"/>
                  </a:lnTo>
                  <a:lnTo>
                    <a:pt x="3197278" y="952499"/>
                  </a:lnTo>
                  <a:lnTo>
                    <a:pt x="3237525" y="952499"/>
                  </a:lnTo>
                  <a:lnTo>
                    <a:pt x="3231613" y="965199"/>
                  </a:lnTo>
                  <a:close/>
                </a:path>
                <a:path w="3322319" h="2451100">
                  <a:moveTo>
                    <a:pt x="3237240" y="965199"/>
                  </a:moveTo>
                  <a:lnTo>
                    <a:pt x="3233134" y="965199"/>
                  </a:lnTo>
                  <a:lnTo>
                    <a:pt x="3237525" y="952499"/>
                  </a:lnTo>
                  <a:lnTo>
                    <a:pt x="3238974" y="952499"/>
                  </a:lnTo>
                  <a:lnTo>
                    <a:pt x="3237240" y="965199"/>
                  </a:lnTo>
                  <a:close/>
                </a:path>
                <a:path w="3322319" h="2451100">
                  <a:moveTo>
                    <a:pt x="123733" y="977899"/>
                  </a:moveTo>
                  <a:lnTo>
                    <a:pt x="19149" y="977899"/>
                  </a:lnTo>
                  <a:lnTo>
                    <a:pt x="23622" y="965199"/>
                  </a:lnTo>
                  <a:lnTo>
                    <a:pt x="123109" y="965199"/>
                  </a:lnTo>
                  <a:lnTo>
                    <a:pt x="123733" y="977899"/>
                  </a:lnTo>
                  <a:close/>
                </a:path>
                <a:path w="3322319" h="2451100">
                  <a:moveTo>
                    <a:pt x="3234841" y="977899"/>
                  </a:moveTo>
                  <a:lnTo>
                    <a:pt x="3214319" y="977899"/>
                  </a:lnTo>
                  <a:lnTo>
                    <a:pt x="3213303" y="965199"/>
                  </a:lnTo>
                  <a:lnTo>
                    <a:pt x="3234981" y="965199"/>
                  </a:lnTo>
                  <a:lnTo>
                    <a:pt x="3234841" y="977899"/>
                  </a:lnTo>
                  <a:close/>
                </a:path>
                <a:path w="3322319" h="2451100">
                  <a:moveTo>
                    <a:pt x="3306690" y="977899"/>
                  </a:moveTo>
                  <a:lnTo>
                    <a:pt x="3245801" y="977899"/>
                  </a:lnTo>
                  <a:lnTo>
                    <a:pt x="3244466" y="965199"/>
                  </a:lnTo>
                  <a:lnTo>
                    <a:pt x="3306342" y="965199"/>
                  </a:lnTo>
                  <a:lnTo>
                    <a:pt x="3306690" y="977899"/>
                  </a:lnTo>
                  <a:close/>
                </a:path>
                <a:path w="3322319" h="2451100">
                  <a:moveTo>
                    <a:pt x="118277" y="990599"/>
                  </a:moveTo>
                  <a:lnTo>
                    <a:pt x="15622" y="990599"/>
                  </a:lnTo>
                  <a:lnTo>
                    <a:pt x="16768" y="977899"/>
                  </a:lnTo>
                  <a:lnTo>
                    <a:pt x="119766" y="977899"/>
                  </a:lnTo>
                  <a:lnTo>
                    <a:pt x="118277" y="990599"/>
                  </a:lnTo>
                  <a:close/>
                </a:path>
                <a:path w="3322319" h="2451100">
                  <a:moveTo>
                    <a:pt x="3305112" y="990599"/>
                  </a:moveTo>
                  <a:lnTo>
                    <a:pt x="3210532" y="990599"/>
                  </a:lnTo>
                  <a:lnTo>
                    <a:pt x="3202693" y="977899"/>
                  </a:lnTo>
                  <a:lnTo>
                    <a:pt x="3306317" y="977899"/>
                  </a:lnTo>
                  <a:lnTo>
                    <a:pt x="3305112" y="990599"/>
                  </a:lnTo>
                  <a:close/>
                </a:path>
                <a:path w="3322319" h="2451100">
                  <a:moveTo>
                    <a:pt x="105644" y="1003299"/>
                  </a:moveTo>
                  <a:lnTo>
                    <a:pt x="14547" y="1003299"/>
                  </a:lnTo>
                  <a:lnTo>
                    <a:pt x="15167" y="990599"/>
                  </a:lnTo>
                  <a:lnTo>
                    <a:pt x="106498" y="990599"/>
                  </a:lnTo>
                  <a:lnTo>
                    <a:pt x="105644" y="1003299"/>
                  </a:lnTo>
                  <a:close/>
                </a:path>
                <a:path w="3322319" h="2451100">
                  <a:moveTo>
                    <a:pt x="3203151" y="1003299"/>
                  </a:moveTo>
                  <a:lnTo>
                    <a:pt x="3200268" y="1003299"/>
                  </a:lnTo>
                  <a:lnTo>
                    <a:pt x="3198480" y="990599"/>
                  </a:lnTo>
                  <a:lnTo>
                    <a:pt x="3203330" y="990599"/>
                  </a:lnTo>
                  <a:lnTo>
                    <a:pt x="3203151" y="1003299"/>
                  </a:lnTo>
                  <a:close/>
                </a:path>
                <a:path w="3322319" h="2451100">
                  <a:moveTo>
                    <a:pt x="3242428" y="1003299"/>
                  </a:moveTo>
                  <a:lnTo>
                    <a:pt x="3203304" y="1003299"/>
                  </a:lnTo>
                  <a:lnTo>
                    <a:pt x="3210851" y="990599"/>
                  </a:lnTo>
                  <a:lnTo>
                    <a:pt x="3242781" y="990599"/>
                  </a:lnTo>
                  <a:lnTo>
                    <a:pt x="3242428" y="1003299"/>
                  </a:lnTo>
                  <a:close/>
                </a:path>
                <a:path w="3322319" h="2451100">
                  <a:moveTo>
                    <a:pt x="3256586" y="1003299"/>
                  </a:moveTo>
                  <a:lnTo>
                    <a:pt x="3248341" y="1003299"/>
                  </a:lnTo>
                  <a:lnTo>
                    <a:pt x="3248973" y="990599"/>
                  </a:lnTo>
                  <a:lnTo>
                    <a:pt x="3249178" y="990599"/>
                  </a:lnTo>
                  <a:lnTo>
                    <a:pt x="3256586" y="1003299"/>
                  </a:lnTo>
                  <a:close/>
                </a:path>
                <a:path w="3322319" h="2451100">
                  <a:moveTo>
                    <a:pt x="3286835" y="1003299"/>
                  </a:moveTo>
                  <a:lnTo>
                    <a:pt x="3264917" y="1003299"/>
                  </a:lnTo>
                  <a:lnTo>
                    <a:pt x="3260752" y="990599"/>
                  </a:lnTo>
                  <a:lnTo>
                    <a:pt x="3287439" y="990599"/>
                  </a:lnTo>
                  <a:lnTo>
                    <a:pt x="3286835" y="1003299"/>
                  </a:lnTo>
                  <a:close/>
                </a:path>
                <a:path w="3322319" h="2451100">
                  <a:moveTo>
                    <a:pt x="3308360" y="1003299"/>
                  </a:moveTo>
                  <a:lnTo>
                    <a:pt x="3292359" y="1003299"/>
                  </a:lnTo>
                  <a:lnTo>
                    <a:pt x="3293831" y="990599"/>
                  </a:lnTo>
                  <a:lnTo>
                    <a:pt x="3305650" y="990599"/>
                  </a:lnTo>
                  <a:lnTo>
                    <a:pt x="3308360" y="1003299"/>
                  </a:lnTo>
                  <a:close/>
                </a:path>
                <a:path w="3322319" h="2451100">
                  <a:moveTo>
                    <a:pt x="80382" y="1015999"/>
                  </a:moveTo>
                  <a:lnTo>
                    <a:pt x="13120" y="1015999"/>
                  </a:lnTo>
                  <a:lnTo>
                    <a:pt x="12906" y="1003299"/>
                  </a:lnTo>
                  <a:lnTo>
                    <a:pt x="81459" y="1003299"/>
                  </a:lnTo>
                  <a:lnTo>
                    <a:pt x="80382" y="1015999"/>
                  </a:lnTo>
                  <a:close/>
                </a:path>
                <a:path w="3322319" h="2451100">
                  <a:moveTo>
                    <a:pt x="108120" y="1015999"/>
                  </a:moveTo>
                  <a:lnTo>
                    <a:pt x="94361" y="1015999"/>
                  </a:lnTo>
                  <a:lnTo>
                    <a:pt x="91851" y="1003299"/>
                  </a:lnTo>
                  <a:lnTo>
                    <a:pt x="114053" y="1003299"/>
                  </a:lnTo>
                  <a:lnTo>
                    <a:pt x="108120" y="1015999"/>
                  </a:lnTo>
                  <a:close/>
                </a:path>
                <a:path w="3322319" h="2451100">
                  <a:moveTo>
                    <a:pt x="3211143" y="1015999"/>
                  </a:moveTo>
                  <a:lnTo>
                    <a:pt x="3207762" y="1003299"/>
                  </a:lnTo>
                  <a:lnTo>
                    <a:pt x="3211549" y="1003299"/>
                  </a:lnTo>
                  <a:lnTo>
                    <a:pt x="3211143" y="1015999"/>
                  </a:lnTo>
                  <a:close/>
                </a:path>
                <a:path w="3322319" h="2451100">
                  <a:moveTo>
                    <a:pt x="3259689" y="1028699"/>
                  </a:moveTo>
                  <a:lnTo>
                    <a:pt x="3217927" y="1028699"/>
                  </a:lnTo>
                  <a:lnTo>
                    <a:pt x="3215130" y="1015999"/>
                  </a:lnTo>
                  <a:lnTo>
                    <a:pt x="3216193" y="1015999"/>
                  </a:lnTo>
                  <a:lnTo>
                    <a:pt x="3211549" y="1003299"/>
                  </a:lnTo>
                  <a:lnTo>
                    <a:pt x="3255610" y="1003299"/>
                  </a:lnTo>
                  <a:lnTo>
                    <a:pt x="3256380" y="1015999"/>
                  </a:lnTo>
                  <a:lnTo>
                    <a:pt x="3259689" y="1028699"/>
                  </a:lnTo>
                  <a:close/>
                </a:path>
                <a:path w="3322319" h="2451100">
                  <a:moveTo>
                    <a:pt x="3313038" y="1015999"/>
                  </a:moveTo>
                  <a:lnTo>
                    <a:pt x="3258440" y="1015999"/>
                  </a:lnTo>
                  <a:lnTo>
                    <a:pt x="3255610" y="1003299"/>
                  </a:lnTo>
                  <a:lnTo>
                    <a:pt x="3311426" y="1003299"/>
                  </a:lnTo>
                  <a:lnTo>
                    <a:pt x="3313038" y="1015999"/>
                  </a:lnTo>
                  <a:close/>
                </a:path>
                <a:path w="3322319" h="2451100">
                  <a:moveTo>
                    <a:pt x="78460" y="1028699"/>
                  </a:moveTo>
                  <a:lnTo>
                    <a:pt x="17222" y="1028699"/>
                  </a:lnTo>
                  <a:lnTo>
                    <a:pt x="16216" y="1015999"/>
                  </a:lnTo>
                  <a:lnTo>
                    <a:pt x="76489" y="1015999"/>
                  </a:lnTo>
                  <a:lnTo>
                    <a:pt x="78460" y="1028699"/>
                  </a:lnTo>
                  <a:close/>
                </a:path>
                <a:path w="3322319" h="2451100">
                  <a:moveTo>
                    <a:pt x="91364" y="1028699"/>
                  </a:moveTo>
                  <a:lnTo>
                    <a:pt x="86716" y="1028699"/>
                  </a:lnTo>
                  <a:lnTo>
                    <a:pt x="88493" y="1015999"/>
                  </a:lnTo>
                  <a:lnTo>
                    <a:pt x="95448" y="1015999"/>
                  </a:lnTo>
                  <a:lnTo>
                    <a:pt x="91364" y="1028699"/>
                  </a:lnTo>
                  <a:close/>
                </a:path>
                <a:path w="3322319" h="2451100">
                  <a:moveTo>
                    <a:pt x="106373" y="1028699"/>
                  </a:moveTo>
                  <a:lnTo>
                    <a:pt x="96633" y="1028699"/>
                  </a:lnTo>
                  <a:lnTo>
                    <a:pt x="95448" y="1015999"/>
                  </a:lnTo>
                  <a:lnTo>
                    <a:pt x="106634" y="1015999"/>
                  </a:lnTo>
                  <a:lnTo>
                    <a:pt x="106373" y="1028699"/>
                  </a:lnTo>
                  <a:close/>
                </a:path>
                <a:path w="3322319" h="2451100">
                  <a:moveTo>
                    <a:pt x="3320033" y="1028699"/>
                  </a:moveTo>
                  <a:lnTo>
                    <a:pt x="3268412" y="1028699"/>
                  </a:lnTo>
                  <a:lnTo>
                    <a:pt x="3275308" y="1015999"/>
                  </a:lnTo>
                  <a:lnTo>
                    <a:pt x="3313137" y="1015999"/>
                  </a:lnTo>
                  <a:lnTo>
                    <a:pt x="3320033" y="1028699"/>
                  </a:lnTo>
                  <a:close/>
                </a:path>
                <a:path w="3322319" h="2451100">
                  <a:moveTo>
                    <a:pt x="90549" y="1041399"/>
                  </a:moveTo>
                  <a:lnTo>
                    <a:pt x="8182" y="1041399"/>
                  </a:lnTo>
                  <a:lnTo>
                    <a:pt x="2918" y="1028699"/>
                  </a:lnTo>
                  <a:lnTo>
                    <a:pt x="87910" y="1028699"/>
                  </a:lnTo>
                  <a:lnTo>
                    <a:pt x="90549" y="1041399"/>
                  </a:lnTo>
                  <a:close/>
                </a:path>
                <a:path w="3322319" h="2451100">
                  <a:moveTo>
                    <a:pt x="116631" y="1041399"/>
                  </a:moveTo>
                  <a:lnTo>
                    <a:pt x="90549" y="1041399"/>
                  </a:lnTo>
                  <a:lnTo>
                    <a:pt x="91626" y="1028699"/>
                  </a:lnTo>
                  <a:lnTo>
                    <a:pt x="115414" y="1028699"/>
                  </a:lnTo>
                  <a:lnTo>
                    <a:pt x="116631" y="1041399"/>
                  </a:lnTo>
                  <a:close/>
                </a:path>
                <a:path w="3322319" h="2451100">
                  <a:moveTo>
                    <a:pt x="3308242" y="1041399"/>
                  </a:moveTo>
                  <a:lnTo>
                    <a:pt x="3215076" y="1041399"/>
                  </a:lnTo>
                  <a:lnTo>
                    <a:pt x="3212658" y="1028699"/>
                  </a:lnTo>
                  <a:lnTo>
                    <a:pt x="3312931" y="1028699"/>
                  </a:lnTo>
                  <a:lnTo>
                    <a:pt x="3308242" y="1041399"/>
                  </a:lnTo>
                  <a:close/>
                </a:path>
                <a:path w="3322319" h="2451100">
                  <a:moveTo>
                    <a:pt x="26128" y="1066799"/>
                  </a:moveTo>
                  <a:lnTo>
                    <a:pt x="7215" y="1066799"/>
                  </a:lnTo>
                  <a:lnTo>
                    <a:pt x="6233" y="1054099"/>
                  </a:lnTo>
                  <a:lnTo>
                    <a:pt x="6617" y="1041399"/>
                  </a:lnTo>
                  <a:lnTo>
                    <a:pt x="53137" y="1041399"/>
                  </a:lnTo>
                  <a:lnTo>
                    <a:pt x="44865" y="1054099"/>
                  </a:lnTo>
                  <a:lnTo>
                    <a:pt x="17981" y="1054099"/>
                  </a:lnTo>
                  <a:lnTo>
                    <a:pt x="26128" y="1066799"/>
                  </a:lnTo>
                  <a:close/>
                </a:path>
                <a:path w="3322319" h="2451100">
                  <a:moveTo>
                    <a:pt x="107356" y="1054099"/>
                  </a:moveTo>
                  <a:lnTo>
                    <a:pt x="60861" y="1054099"/>
                  </a:lnTo>
                  <a:lnTo>
                    <a:pt x="53169" y="1041399"/>
                  </a:lnTo>
                  <a:lnTo>
                    <a:pt x="101671" y="1041399"/>
                  </a:lnTo>
                  <a:lnTo>
                    <a:pt x="107356" y="1054099"/>
                  </a:lnTo>
                  <a:close/>
                </a:path>
                <a:path w="3322319" h="2451100">
                  <a:moveTo>
                    <a:pt x="3230536" y="1054099"/>
                  </a:moveTo>
                  <a:lnTo>
                    <a:pt x="3211462" y="1054099"/>
                  </a:lnTo>
                  <a:lnTo>
                    <a:pt x="3215280" y="1041399"/>
                  </a:lnTo>
                  <a:lnTo>
                    <a:pt x="3233519" y="1041399"/>
                  </a:lnTo>
                  <a:lnTo>
                    <a:pt x="3230536" y="1054099"/>
                  </a:lnTo>
                  <a:close/>
                </a:path>
                <a:path w="3322319" h="2451100">
                  <a:moveTo>
                    <a:pt x="3237984" y="1053117"/>
                  </a:moveTo>
                  <a:lnTo>
                    <a:pt x="3234416" y="1041399"/>
                  </a:lnTo>
                  <a:lnTo>
                    <a:pt x="3241472" y="1041399"/>
                  </a:lnTo>
                  <a:lnTo>
                    <a:pt x="3237984" y="1053117"/>
                  </a:lnTo>
                  <a:close/>
                </a:path>
                <a:path w="3322319" h="2451100">
                  <a:moveTo>
                    <a:pt x="3238283" y="1054099"/>
                  </a:moveTo>
                  <a:lnTo>
                    <a:pt x="3237984" y="1053117"/>
                  </a:lnTo>
                  <a:lnTo>
                    <a:pt x="3241472" y="1041399"/>
                  </a:lnTo>
                  <a:lnTo>
                    <a:pt x="3238283" y="1054099"/>
                  </a:lnTo>
                  <a:close/>
                </a:path>
                <a:path w="3322319" h="2451100">
                  <a:moveTo>
                    <a:pt x="3315189" y="1054099"/>
                  </a:moveTo>
                  <a:lnTo>
                    <a:pt x="3238283" y="1054099"/>
                  </a:lnTo>
                  <a:lnTo>
                    <a:pt x="3241472" y="1041399"/>
                  </a:lnTo>
                  <a:lnTo>
                    <a:pt x="3310588" y="1041399"/>
                  </a:lnTo>
                  <a:lnTo>
                    <a:pt x="3315189" y="1054099"/>
                  </a:lnTo>
                  <a:close/>
                </a:path>
                <a:path w="3322319" h="2451100">
                  <a:moveTo>
                    <a:pt x="3240243" y="1066799"/>
                  </a:moveTo>
                  <a:lnTo>
                    <a:pt x="3233911" y="1066799"/>
                  </a:lnTo>
                  <a:lnTo>
                    <a:pt x="3237984" y="1053117"/>
                  </a:lnTo>
                  <a:lnTo>
                    <a:pt x="3238283" y="1054099"/>
                  </a:lnTo>
                  <a:lnTo>
                    <a:pt x="3239492" y="1054099"/>
                  </a:lnTo>
                  <a:lnTo>
                    <a:pt x="3240243" y="1066799"/>
                  </a:lnTo>
                  <a:close/>
                </a:path>
                <a:path w="3322319" h="2451100">
                  <a:moveTo>
                    <a:pt x="54313" y="1066799"/>
                  </a:moveTo>
                  <a:lnTo>
                    <a:pt x="27220" y="1066799"/>
                  </a:lnTo>
                  <a:lnTo>
                    <a:pt x="26667" y="1054099"/>
                  </a:lnTo>
                  <a:lnTo>
                    <a:pt x="55313" y="1054099"/>
                  </a:lnTo>
                  <a:lnTo>
                    <a:pt x="54313" y="1066799"/>
                  </a:lnTo>
                  <a:close/>
                </a:path>
                <a:path w="3322319" h="2451100">
                  <a:moveTo>
                    <a:pt x="102819" y="1066799"/>
                  </a:moveTo>
                  <a:lnTo>
                    <a:pt x="60134" y="1066799"/>
                  </a:lnTo>
                  <a:lnTo>
                    <a:pt x="61736" y="1054099"/>
                  </a:lnTo>
                  <a:lnTo>
                    <a:pt x="100688" y="1054099"/>
                  </a:lnTo>
                  <a:lnTo>
                    <a:pt x="102819" y="1066799"/>
                  </a:lnTo>
                  <a:close/>
                </a:path>
                <a:path w="3322319" h="2451100">
                  <a:moveTo>
                    <a:pt x="3216578" y="1066799"/>
                  </a:moveTo>
                  <a:lnTo>
                    <a:pt x="3211323" y="1054099"/>
                  </a:lnTo>
                  <a:lnTo>
                    <a:pt x="3219282" y="1054099"/>
                  </a:lnTo>
                  <a:lnTo>
                    <a:pt x="3216578" y="1066799"/>
                  </a:lnTo>
                  <a:close/>
                </a:path>
                <a:path w="3322319" h="2451100">
                  <a:moveTo>
                    <a:pt x="3233911" y="1066799"/>
                  </a:moveTo>
                  <a:lnTo>
                    <a:pt x="3222291" y="1066799"/>
                  </a:lnTo>
                  <a:lnTo>
                    <a:pt x="3219282" y="1054099"/>
                  </a:lnTo>
                  <a:lnTo>
                    <a:pt x="3231307" y="1054099"/>
                  </a:lnTo>
                  <a:lnTo>
                    <a:pt x="3233911" y="1066799"/>
                  </a:lnTo>
                  <a:close/>
                </a:path>
                <a:path w="3322319" h="2451100">
                  <a:moveTo>
                    <a:pt x="3247498" y="1066799"/>
                  </a:moveTo>
                  <a:lnTo>
                    <a:pt x="3240243" y="1066799"/>
                  </a:lnTo>
                  <a:lnTo>
                    <a:pt x="3242043" y="1054099"/>
                  </a:lnTo>
                  <a:lnTo>
                    <a:pt x="3245538" y="1054099"/>
                  </a:lnTo>
                  <a:lnTo>
                    <a:pt x="3247498" y="1066799"/>
                  </a:lnTo>
                  <a:close/>
                </a:path>
                <a:path w="3322319" h="2451100">
                  <a:moveTo>
                    <a:pt x="3317410" y="1066799"/>
                  </a:moveTo>
                  <a:lnTo>
                    <a:pt x="3249132" y="1066799"/>
                  </a:lnTo>
                  <a:lnTo>
                    <a:pt x="3252042" y="1054099"/>
                  </a:lnTo>
                  <a:lnTo>
                    <a:pt x="3317263" y="1054099"/>
                  </a:lnTo>
                  <a:lnTo>
                    <a:pt x="3317410" y="1066799"/>
                  </a:lnTo>
                  <a:close/>
                </a:path>
                <a:path w="3322319" h="2451100">
                  <a:moveTo>
                    <a:pt x="104219" y="1142999"/>
                  </a:moveTo>
                  <a:lnTo>
                    <a:pt x="2218" y="1142999"/>
                  </a:lnTo>
                  <a:lnTo>
                    <a:pt x="1368" y="1130299"/>
                  </a:lnTo>
                  <a:lnTo>
                    <a:pt x="119" y="1117599"/>
                  </a:lnTo>
                  <a:lnTo>
                    <a:pt x="0" y="1104899"/>
                  </a:lnTo>
                  <a:lnTo>
                    <a:pt x="1922" y="1092199"/>
                  </a:lnTo>
                  <a:lnTo>
                    <a:pt x="6802" y="1079499"/>
                  </a:lnTo>
                  <a:lnTo>
                    <a:pt x="7944" y="1066799"/>
                  </a:lnTo>
                  <a:lnTo>
                    <a:pt x="50519" y="1066799"/>
                  </a:lnTo>
                  <a:lnTo>
                    <a:pt x="51370" y="1079499"/>
                  </a:lnTo>
                  <a:lnTo>
                    <a:pt x="56126" y="1079499"/>
                  </a:lnTo>
                  <a:lnTo>
                    <a:pt x="58540" y="1092199"/>
                  </a:lnTo>
                  <a:lnTo>
                    <a:pt x="98959" y="1092199"/>
                  </a:lnTo>
                  <a:lnTo>
                    <a:pt x="98322" y="1104899"/>
                  </a:lnTo>
                  <a:lnTo>
                    <a:pt x="60873" y="1104899"/>
                  </a:lnTo>
                  <a:lnTo>
                    <a:pt x="62423" y="1117599"/>
                  </a:lnTo>
                  <a:lnTo>
                    <a:pt x="102680" y="1117599"/>
                  </a:lnTo>
                  <a:lnTo>
                    <a:pt x="101909" y="1130299"/>
                  </a:lnTo>
                  <a:lnTo>
                    <a:pt x="100333" y="1130299"/>
                  </a:lnTo>
                  <a:lnTo>
                    <a:pt x="104219" y="1142999"/>
                  </a:lnTo>
                  <a:close/>
                </a:path>
                <a:path w="3322319" h="2451100">
                  <a:moveTo>
                    <a:pt x="55746" y="1079499"/>
                  </a:moveTo>
                  <a:lnTo>
                    <a:pt x="50519" y="1066799"/>
                  </a:lnTo>
                  <a:lnTo>
                    <a:pt x="55699" y="1066799"/>
                  </a:lnTo>
                  <a:lnTo>
                    <a:pt x="55746" y="1079499"/>
                  </a:lnTo>
                  <a:close/>
                </a:path>
                <a:path w="3322319" h="2451100">
                  <a:moveTo>
                    <a:pt x="65927" y="1079499"/>
                  </a:moveTo>
                  <a:lnTo>
                    <a:pt x="63762" y="1079499"/>
                  </a:lnTo>
                  <a:lnTo>
                    <a:pt x="57584" y="1066799"/>
                  </a:lnTo>
                  <a:lnTo>
                    <a:pt x="67441" y="1066799"/>
                  </a:lnTo>
                  <a:lnTo>
                    <a:pt x="65927" y="1079499"/>
                  </a:lnTo>
                  <a:close/>
                </a:path>
                <a:path w="3322319" h="2451100">
                  <a:moveTo>
                    <a:pt x="100562" y="1079499"/>
                  </a:moveTo>
                  <a:lnTo>
                    <a:pt x="68571" y="1079499"/>
                  </a:lnTo>
                  <a:lnTo>
                    <a:pt x="67441" y="1066799"/>
                  </a:lnTo>
                  <a:lnTo>
                    <a:pt x="99649" y="1066799"/>
                  </a:lnTo>
                  <a:lnTo>
                    <a:pt x="100562" y="1079499"/>
                  </a:lnTo>
                  <a:close/>
                </a:path>
                <a:path w="3322319" h="2451100">
                  <a:moveTo>
                    <a:pt x="3241990" y="1079499"/>
                  </a:moveTo>
                  <a:lnTo>
                    <a:pt x="3219521" y="1079499"/>
                  </a:lnTo>
                  <a:lnTo>
                    <a:pt x="3223029" y="1066799"/>
                  </a:lnTo>
                  <a:lnTo>
                    <a:pt x="3236894" y="1066799"/>
                  </a:lnTo>
                  <a:lnTo>
                    <a:pt x="3241990" y="1079499"/>
                  </a:lnTo>
                  <a:close/>
                </a:path>
                <a:path w="3322319" h="2451100">
                  <a:moveTo>
                    <a:pt x="3320155" y="1079499"/>
                  </a:moveTo>
                  <a:lnTo>
                    <a:pt x="3251028" y="1079499"/>
                  </a:lnTo>
                  <a:lnTo>
                    <a:pt x="3251092" y="1066799"/>
                  </a:lnTo>
                  <a:lnTo>
                    <a:pt x="3318750" y="1066799"/>
                  </a:lnTo>
                  <a:lnTo>
                    <a:pt x="3320155" y="1079499"/>
                  </a:lnTo>
                  <a:close/>
                </a:path>
                <a:path w="3322319" h="2451100">
                  <a:moveTo>
                    <a:pt x="107437" y="1092199"/>
                  </a:moveTo>
                  <a:lnTo>
                    <a:pt x="66275" y="1092199"/>
                  </a:lnTo>
                  <a:lnTo>
                    <a:pt x="68761" y="1079499"/>
                  </a:lnTo>
                  <a:lnTo>
                    <a:pt x="102446" y="1079499"/>
                  </a:lnTo>
                  <a:lnTo>
                    <a:pt x="107695" y="1090458"/>
                  </a:lnTo>
                  <a:lnTo>
                    <a:pt x="107437" y="1092199"/>
                  </a:lnTo>
                  <a:close/>
                </a:path>
                <a:path w="3322319" h="2451100">
                  <a:moveTo>
                    <a:pt x="110869" y="1092199"/>
                  </a:moveTo>
                  <a:lnTo>
                    <a:pt x="108530" y="1092199"/>
                  </a:lnTo>
                  <a:lnTo>
                    <a:pt x="107695" y="1090458"/>
                  </a:lnTo>
                  <a:lnTo>
                    <a:pt x="109322" y="1079499"/>
                  </a:lnTo>
                  <a:lnTo>
                    <a:pt x="110869" y="1092199"/>
                  </a:lnTo>
                  <a:close/>
                </a:path>
                <a:path w="3322319" h="2451100">
                  <a:moveTo>
                    <a:pt x="3218139" y="1092199"/>
                  </a:moveTo>
                  <a:lnTo>
                    <a:pt x="3217634" y="1079499"/>
                  </a:lnTo>
                  <a:lnTo>
                    <a:pt x="3220306" y="1079499"/>
                  </a:lnTo>
                  <a:lnTo>
                    <a:pt x="3218139" y="1092199"/>
                  </a:lnTo>
                  <a:close/>
                </a:path>
                <a:path w="3322319" h="2451100">
                  <a:moveTo>
                    <a:pt x="3224651" y="1092199"/>
                  </a:moveTo>
                  <a:lnTo>
                    <a:pt x="3222461" y="1092199"/>
                  </a:lnTo>
                  <a:lnTo>
                    <a:pt x="3220306" y="1079499"/>
                  </a:lnTo>
                  <a:lnTo>
                    <a:pt x="3226922" y="1079499"/>
                  </a:lnTo>
                  <a:lnTo>
                    <a:pt x="3224651" y="1092199"/>
                  </a:lnTo>
                  <a:close/>
                </a:path>
                <a:path w="3322319" h="2451100">
                  <a:moveTo>
                    <a:pt x="3320014" y="1092199"/>
                  </a:moveTo>
                  <a:lnTo>
                    <a:pt x="3230390" y="1092199"/>
                  </a:lnTo>
                  <a:lnTo>
                    <a:pt x="3227022" y="1079499"/>
                  </a:lnTo>
                  <a:lnTo>
                    <a:pt x="3320492" y="1079499"/>
                  </a:lnTo>
                  <a:lnTo>
                    <a:pt x="3320014" y="1092199"/>
                  </a:lnTo>
                  <a:close/>
                </a:path>
                <a:path w="3322319" h="2451100">
                  <a:moveTo>
                    <a:pt x="111896" y="1104899"/>
                  </a:moveTo>
                  <a:lnTo>
                    <a:pt x="104536" y="1104899"/>
                  </a:lnTo>
                  <a:lnTo>
                    <a:pt x="102656" y="1092199"/>
                  </a:lnTo>
                  <a:lnTo>
                    <a:pt x="111014" y="1092199"/>
                  </a:lnTo>
                  <a:lnTo>
                    <a:pt x="111896" y="1104899"/>
                  </a:lnTo>
                  <a:close/>
                </a:path>
                <a:path w="3322319" h="2451100">
                  <a:moveTo>
                    <a:pt x="3309058" y="1104899"/>
                  </a:moveTo>
                  <a:lnTo>
                    <a:pt x="3220299" y="1104899"/>
                  </a:lnTo>
                  <a:lnTo>
                    <a:pt x="3222231" y="1092199"/>
                  </a:lnTo>
                  <a:lnTo>
                    <a:pt x="3317383" y="1092199"/>
                  </a:lnTo>
                  <a:lnTo>
                    <a:pt x="3309058" y="1104899"/>
                  </a:lnTo>
                  <a:close/>
                </a:path>
                <a:path w="3322319" h="2451100">
                  <a:moveTo>
                    <a:pt x="73917" y="1117599"/>
                  </a:moveTo>
                  <a:lnTo>
                    <a:pt x="67654" y="1117599"/>
                  </a:lnTo>
                  <a:lnTo>
                    <a:pt x="66460" y="1104899"/>
                  </a:lnTo>
                  <a:lnTo>
                    <a:pt x="73917" y="1117599"/>
                  </a:lnTo>
                  <a:close/>
                </a:path>
                <a:path w="3322319" h="2451100">
                  <a:moveTo>
                    <a:pt x="91081" y="1117599"/>
                  </a:moveTo>
                  <a:lnTo>
                    <a:pt x="73917" y="1117599"/>
                  </a:lnTo>
                  <a:lnTo>
                    <a:pt x="70354" y="1104899"/>
                  </a:lnTo>
                  <a:lnTo>
                    <a:pt x="98077" y="1104899"/>
                  </a:lnTo>
                  <a:lnTo>
                    <a:pt x="91081" y="1117599"/>
                  </a:lnTo>
                  <a:close/>
                </a:path>
                <a:path w="3322319" h="2451100">
                  <a:moveTo>
                    <a:pt x="3314400" y="1117599"/>
                  </a:moveTo>
                  <a:lnTo>
                    <a:pt x="3218704" y="1117599"/>
                  </a:lnTo>
                  <a:lnTo>
                    <a:pt x="3220257" y="1104899"/>
                  </a:lnTo>
                  <a:lnTo>
                    <a:pt x="3315502" y="1104899"/>
                  </a:lnTo>
                  <a:lnTo>
                    <a:pt x="3314400" y="1117599"/>
                  </a:lnTo>
                  <a:close/>
                </a:path>
                <a:path w="3322319" h="2451100">
                  <a:moveTo>
                    <a:pt x="3239572" y="1130299"/>
                  </a:moveTo>
                  <a:lnTo>
                    <a:pt x="3221689" y="1130299"/>
                  </a:lnTo>
                  <a:lnTo>
                    <a:pt x="3217920" y="1117599"/>
                  </a:lnTo>
                  <a:lnTo>
                    <a:pt x="3248554" y="1117599"/>
                  </a:lnTo>
                  <a:lnTo>
                    <a:pt x="3239572" y="1130299"/>
                  </a:lnTo>
                  <a:close/>
                </a:path>
                <a:path w="3322319" h="2451100">
                  <a:moveTo>
                    <a:pt x="3255171" y="1130299"/>
                  </a:moveTo>
                  <a:lnTo>
                    <a:pt x="3251756" y="1130299"/>
                  </a:lnTo>
                  <a:lnTo>
                    <a:pt x="3248554" y="1117599"/>
                  </a:lnTo>
                  <a:lnTo>
                    <a:pt x="3255769" y="1117599"/>
                  </a:lnTo>
                  <a:lnTo>
                    <a:pt x="3255171" y="1130299"/>
                  </a:lnTo>
                  <a:close/>
                </a:path>
                <a:path w="3322319" h="2451100">
                  <a:moveTo>
                    <a:pt x="3321601" y="1130299"/>
                  </a:moveTo>
                  <a:lnTo>
                    <a:pt x="3270883" y="1130299"/>
                  </a:lnTo>
                  <a:lnTo>
                    <a:pt x="3268963" y="1117599"/>
                  </a:lnTo>
                  <a:lnTo>
                    <a:pt x="3321588" y="1117599"/>
                  </a:lnTo>
                  <a:lnTo>
                    <a:pt x="3321601" y="1130299"/>
                  </a:lnTo>
                  <a:close/>
                </a:path>
                <a:path w="3322319" h="2451100">
                  <a:moveTo>
                    <a:pt x="111804" y="1142999"/>
                  </a:moveTo>
                  <a:lnTo>
                    <a:pt x="108283" y="1142999"/>
                  </a:lnTo>
                  <a:lnTo>
                    <a:pt x="105374" y="1130299"/>
                  </a:lnTo>
                  <a:lnTo>
                    <a:pt x="111804" y="1142999"/>
                  </a:lnTo>
                  <a:close/>
                </a:path>
                <a:path w="3322319" h="2451100">
                  <a:moveTo>
                    <a:pt x="3227613" y="1142999"/>
                  </a:moveTo>
                  <a:lnTo>
                    <a:pt x="3223275" y="1142999"/>
                  </a:lnTo>
                  <a:lnTo>
                    <a:pt x="3226829" y="1130299"/>
                  </a:lnTo>
                  <a:lnTo>
                    <a:pt x="3229679" y="1130299"/>
                  </a:lnTo>
                  <a:lnTo>
                    <a:pt x="3227613" y="1142999"/>
                  </a:lnTo>
                  <a:close/>
                </a:path>
                <a:path w="3322319" h="2451100">
                  <a:moveTo>
                    <a:pt x="3259184" y="1142999"/>
                  </a:moveTo>
                  <a:lnTo>
                    <a:pt x="3251258" y="1142999"/>
                  </a:lnTo>
                  <a:lnTo>
                    <a:pt x="3251637" y="1130299"/>
                  </a:lnTo>
                  <a:lnTo>
                    <a:pt x="3257729" y="1130299"/>
                  </a:lnTo>
                  <a:lnTo>
                    <a:pt x="3259184" y="1142999"/>
                  </a:lnTo>
                  <a:close/>
                </a:path>
                <a:path w="3322319" h="2451100">
                  <a:moveTo>
                    <a:pt x="3320784" y="1155699"/>
                  </a:moveTo>
                  <a:lnTo>
                    <a:pt x="3317907" y="1142999"/>
                  </a:lnTo>
                  <a:lnTo>
                    <a:pt x="3259955" y="1142999"/>
                  </a:lnTo>
                  <a:lnTo>
                    <a:pt x="3259317" y="1130299"/>
                  </a:lnTo>
                  <a:lnTo>
                    <a:pt x="3321635" y="1130299"/>
                  </a:lnTo>
                  <a:lnTo>
                    <a:pt x="3320990" y="1142999"/>
                  </a:lnTo>
                  <a:lnTo>
                    <a:pt x="3320784" y="1155699"/>
                  </a:lnTo>
                  <a:close/>
                </a:path>
                <a:path w="3322319" h="2451100">
                  <a:moveTo>
                    <a:pt x="95814" y="1155699"/>
                  </a:moveTo>
                  <a:lnTo>
                    <a:pt x="2230" y="1155699"/>
                  </a:lnTo>
                  <a:lnTo>
                    <a:pt x="1764" y="1142999"/>
                  </a:lnTo>
                  <a:lnTo>
                    <a:pt x="100652" y="1142999"/>
                  </a:lnTo>
                  <a:lnTo>
                    <a:pt x="95814" y="1155699"/>
                  </a:lnTo>
                  <a:close/>
                </a:path>
                <a:path w="3322319" h="2451100">
                  <a:moveTo>
                    <a:pt x="3214053" y="1155699"/>
                  </a:moveTo>
                  <a:lnTo>
                    <a:pt x="3209861" y="1155699"/>
                  </a:lnTo>
                  <a:lnTo>
                    <a:pt x="3209741" y="1142999"/>
                  </a:lnTo>
                  <a:lnTo>
                    <a:pt x="3211436" y="1142999"/>
                  </a:lnTo>
                  <a:lnTo>
                    <a:pt x="3214053" y="1155699"/>
                  </a:lnTo>
                  <a:close/>
                </a:path>
                <a:path w="3322319" h="2451100">
                  <a:moveTo>
                    <a:pt x="3231194" y="1155699"/>
                  </a:moveTo>
                  <a:lnTo>
                    <a:pt x="3228862" y="1155699"/>
                  </a:lnTo>
                  <a:lnTo>
                    <a:pt x="3219428" y="1142999"/>
                  </a:lnTo>
                  <a:lnTo>
                    <a:pt x="3232755" y="1142999"/>
                  </a:lnTo>
                  <a:lnTo>
                    <a:pt x="3231194" y="1155699"/>
                  </a:lnTo>
                  <a:close/>
                </a:path>
                <a:path w="3322319" h="2451100">
                  <a:moveTo>
                    <a:pt x="3299498" y="1155699"/>
                  </a:moveTo>
                  <a:lnTo>
                    <a:pt x="3245259" y="1155699"/>
                  </a:lnTo>
                  <a:lnTo>
                    <a:pt x="3242694" y="1142999"/>
                  </a:lnTo>
                  <a:lnTo>
                    <a:pt x="3302642" y="1142999"/>
                  </a:lnTo>
                  <a:lnTo>
                    <a:pt x="3299498" y="1155699"/>
                  </a:lnTo>
                  <a:close/>
                </a:path>
                <a:path w="3322319" h="2451100">
                  <a:moveTo>
                    <a:pt x="3315941" y="1155699"/>
                  </a:moveTo>
                  <a:lnTo>
                    <a:pt x="3314234" y="1155699"/>
                  </a:lnTo>
                  <a:lnTo>
                    <a:pt x="3314905" y="1142999"/>
                  </a:lnTo>
                  <a:lnTo>
                    <a:pt x="3317907" y="1142999"/>
                  </a:lnTo>
                  <a:lnTo>
                    <a:pt x="3315941" y="1155699"/>
                  </a:lnTo>
                  <a:close/>
                </a:path>
                <a:path w="3322319" h="2451100">
                  <a:moveTo>
                    <a:pt x="62199" y="1181099"/>
                  </a:moveTo>
                  <a:lnTo>
                    <a:pt x="4366" y="1181099"/>
                  </a:lnTo>
                  <a:lnTo>
                    <a:pt x="2870" y="1155699"/>
                  </a:lnTo>
                  <a:lnTo>
                    <a:pt x="99448" y="1155699"/>
                  </a:lnTo>
                  <a:lnTo>
                    <a:pt x="98616" y="1168399"/>
                  </a:lnTo>
                  <a:lnTo>
                    <a:pt x="62314" y="1168399"/>
                  </a:lnTo>
                  <a:lnTo>
                    <a:pt x="62199" y="1181099"/>
                  </a:lnTo>
                  <a:close/>
                </a:path>
                <a:path w="3322319" h="2451100">
                  <a:moveTo>
                    <a:pt x="3254839" y="1168399"/>
                  </a:moveTo>
                  <a:lnTo>
                    <a:pt x="3220942" y="1168399"/>
                  </a:lnTo>
                  <a:lnTo>
                    <a:pt x="3214286" y="1155699"/>
                  </a:lnTo>
                  <a:lnTo>
                    <a:pt x="3256766" y="1155699"/>
                  </a:lnTo>
                  <a:lnTo>
                    <a:pt x="3254839" y="1168399"/>
                  </a:lnTo>
                  <a:close/>
                </a:path>
                <a:path w="3322319" h="2451100">
                  <a:moveTo>
                    <a:pt x="3297897" y="1181099"/>
                  </a:moveTo>
                  <a:lnTo>
                    <a:pt x="3223414" y="1181099"/>
                  </a:lnTo>
                  <a:lnTo>
                    <a:pt x="3220674" y="1168399"/>
                  </a:lnTo>
                  <a:lnTo>
                    <a:pt x="3266472" y="1168399"/>
                  </a:lnTo>
                  <a:lnTo>
                    <a:pt x="3258573" y="1155699"/>
                  </a:lnTo>
                  <a:lnTo>
                    <a:pt x="3299458" y="1155699"/>
                  </a:lnTo>
                  <a:lnTo>
                    <a:pt x="3297897" y="1181099"/>
                  </a:lnTo>
                  <a:close/>
                </a:path>
                <a:path w="3322319" h="2451100">
                  <a:moveTo>
                    <a:pt x="3315239" y="1168399"/>
                  </a:moveTo>
                  <a:lnTo>
                    <a:pt x="3306268" y="1168399"/>
                  </a:lnTo>
                  <a:lnTo>
                    <a:pt x="3304574" y="1155699"/>
                  </a:lnTo>
                  <a:lnTo>
                    <a:pt x="3314583" y="1155699"/>
                  </a:lnTo>
                  <a:lnTo>
                    <a:pt x="3315239" y="1168399"/>
                  </a:lnTo>
                  <a:close/>
                </a:path>
                <a:path w="3322319" h="2451100">
                  <a:moveTo>
                    <a:pt x="97679" y="1181099"/>
                  </a:moveTo>
                  <a:lnTo>
                    <a:pt x="68988" y="1181099"/>
                  </a:lnTo>
                  <a:lnTo>
                    <a:pt x="69440" y="1168399"/>
                  </a:lnTo>
                  <a:lnTo>
                    <a:pt x="100614" y="1168399"/>
                  </a:lnTo>
                  <a:lnTo>
                    <a:pt x="97679" y="1181099"/>
                  </a:lnTo>
                  <a:close/>
                </a:path>
                <a:path w="3322319" h="2451100">
                  <a:moveTo>
                    <a:pt x="3221135" y="1181099"/>
                  </a:moveTo>
                  <a:lnTo>
                    <a:pt x="3215209" y="1181099"/>
                  </a:lnTo>
                  <a:lnTo>
                    <a:pt x="3210824" y="1168399"/>
                  </a:lnTo>
                  <a:lnTo>
                    <a:pt x="3219009" y="1168399"/>
                  </a:lnTo>
                  <a:lnTo>
                    <a:pt x="3221135" y="1181099"/>
                  </a:lnTo>
                  <a:close/>
                </a:path>
                <a:path w="3322319" h="2451100">
                  <a:moveTo>
                    <a:pt x="3307165" y="1181099"/>
                  </a:moveTo>
                  <a:lnTo>
                    <a:pt x="3297897" y="1181099"/>
                  </a:lnTo>
                  <a:lnTo>
                    <a:pt x="3300474" y="1168399"/>
                  </a:lnTo>
                  <a:lnTo>
                    <a:pt x="3304853" y="1168399"/>
                  </a:lnTo>
                  <a:lnTo>
                    <a:pt x="3307729" y="1177429"/>
                  </a:lnTo>
                  <a:lnTo>
                    <a:pt x="3307165" y="1181099"/>
                  </a:lnTo>
                  <a:close/>
                </a:path>
                <a:path w="3322319" h="2451100">
                  <a:moveTo>
                    <a:pt x="3317482" y="1181099"/>
                  </a:moveTo>
                  <a:lnTo>
                    <a:pt x="3308899" y="1181099"/>
                  </a:lnTo>
                  <a:lnTo>
                    <a:pt x="3307729" y="1177429"/>
                  </a:lnTo>
                  <a:lnTo>
                    <a:pt x="3309118" y="1168399"/>
                  </a:lnTo>
                  <a:lnTo>
                    <a:pt x="3316631" y="1168399"/>
                  </a:lnTo>
                  <a:lnTo>
                    <a:pt x="3317482" y="1181099"/>
                  </a:lnTo>
                  <a:close/>
                </a:path>
                <a:path w="3322319" h="2451100">
                  <a:moveTo>
                    <a:pt x="3321907" y="1193799"/>
                  </a:moveTo>
                  <a:lnTo>
                    <a:pt x="3305211" y="1193799"/>
                  </a:lnTo>
                  <a:lnTo>
                    <a:pt x="3307729" y="1177429"/>
                  </a:lnTo>
                  <a:lnTo>
                    <a:pt x="3308899" y="1181099"/>
                  </a:lnTo>
                  <a:lnTo>
                    <a:pt x="3317602" y="1181099"/>
                  </a:lnTo>
                  <a:lnTo>
                    <a:pt x="3321907" y="1193799"/>
                  </a:lnTo>
                  <a:close/>
                </a:path>
                <a:path w="3322319" h="2451100">
                  <a:moveTo>
                    <a:pt x="100031" y="1193799"/>
                  </a:moveTo>
                  <a:lnTo>
                    <a:pt x="4648" y="1193799"/>
                  </a:lnTo>
                  <a:lnTo>
                    <a:pt x="5280" y="1181099"/>
                  </a:lnTo>
                  <a:lnTo>
                    <a:pt x="98263" y="1181099"/>
                  </a:lnTo>
                  <a:lnTo>
                    <a:pt x="100031" y="1193799"/>
                  </a:lnTo>
                  <a:close/>
                </a:path>
                <a:path w="3322319" h="2451100">
                  <a:moveTo>
                    <a:pt x="3223959" y="1193799"/>
                  </a:moveTo>
                  <a:lnTo>
                    <a:pt x="3211070" y="1193799"/>
                  </a:lnTo>
                  <a:lnTo>
                    <a:pt x="3212818" y="1181099"/>
                  </a:lnTo>
                  <a:lnTo>
                    <a:pt x="3227062" y="1181099"/>
                  </a:lnTo>
                  <a:lnTo>
                    <a:pt x="3223959" y="1193799"/>
                  </a:lnTo>
                  <a:close/>
                </a:path>
                <a:path w="3322319" h="2451100">
                  <a:moveTo>
                    <a:pt x="3237735" y="1193799"/>
                  </a:moveTo>
                  <a:lnTo>
                    <a:pt x="3231546" y="1193799"/>
                  </a:lnTo>
                  <a:lnTo>
                    <a:pt x="3232649" y="1181099"/>
                  </a:lnTo>
                  <a:lnTo>
                    <a:pt x="3235425" y="1181099"/>
                  </a:lnTo>
                  <a:lnTo>
                    <a:pt x="3237735" y="1193799"/>
                  </a:lnTo>
                  <a:close/>
                </a:path>
                <a:path w="3322319" h="2451100">
                  <a:moveTo>
                    <a:pt x="3305211" y="1193799"/>
                  </a:moveTo>
                  <a:lnTo>
                    <a:pt x="3239113" y="1193799"/>
                  </a:lnTo>
                  <a:lnTo>
                    <a:pt x="3240628" y="1181099"/>
                  </a:lnTo>
                  <a:lnTo>
                    <a:pt x="3304022" y="1181099"/>
                  </a:lnTo>
                  <a:lnTo>
                    <a:pt x="3305211" y="1193799"/>
                  </a:lnTo>
                  <a:close/>
                </a:path>
                <a:path w="3322319" h="2451100">
                  <a:moveTo>
                    <a:pt x="71026" y="1206499"/>
                  </a:moveTo>
                  <a:lnTo>
                    <a:pt x="1611" y="1206499"/>
                  </a:lnTo>
                  <a:lnTo>
                    <a:pt x="3400" y="1193799"/>
                  </a:lnTo>
                  <a:lnTo>
                    <a:pt x="68472" y="1193799"/>
                  </a:lnTo>
                  <a:lnTo>
                    <a:pt x="71026" y="1206499"/>
                  </a:lnTo>
                  <a:close/>
                </a:path>
                <a:path w="3322319" h="2451100">
                  <a:moveTo>
                    <a:pt x="103325" y="1219199"/>
                  </a:moveTo>
                  <a:lnTo>
                    <a:pt x="6748" y="1219199"/>
                  </a:lnTo>
                  <a:lnTo>
                    <a:pt x="5852" y="1206499"/>
                  </a:lnTo>
                  <a:lnTo>
                    <a:pt x="86418" y="1206499"/>
                  </a:lnTo>
                  <a:lnTo>
                    <a:pt x="78158" y="1193799"/>
                  </a:lnTo>
                  <a:lnTo>
                    <a:pt x="101904" y="1193799"/>
                  </a:lnTo>
                  <a:lnTo>
                    <a:pt x="104270" y="1206499"/>
                  </a:lnTo>
                  <a:lnTo>
                    <a:pt x="103325" y="1219199"/>
                  </a:lnTo>
                  <a:close/>
                </a:path>
                <a:path w="3322319" h="2451100">
                  <a:moveTo>
                    <a:pt x="3311270" y="1206499"/>
                  </a:moveTo>
                  <a:lnTo>
                    <a:pt x="3219787" y="1206499"/>
                  </a:lnTo>
                  <a:lnTo>
                    <a:pt x="3224577" y="1193799"/>
                  </a:lnTo>
                  <a:lnTo>
                    <a:pt x="3310712" y="1193799"/>
                  </a:lnTo>
                  <a:lnTo>
                    <a:pt x="3311270" y="1206499"/>
                  </a:lnTo>
                  <a:close/>
                </a:path>
                <a:path w="3322319" h="2451100">
                  <a:moveTo>
                    <a:pt x="3318014" y="1206499"/>
                  </a:moveTo>
                  <a:lnTo>
                    <a:pt x="3315376" y="1206499"/>
                  </a:lnTo>
                  <a:lnTo>
                    <a:pt x="3317888" y="1193799"/>
                  </a:lnTo>
                  <a:lnTo>
                    <a:pt x="3318014" y="1206499"/>
                  </a:lnTo>
                  <a:close/>
                </a:path>
                <a:path w="3322319" h="2451100">
                  <a:moveTo>
                    <a:pt x="3294309" y="1219199"/>
                  </a:moveTo>
                  <a:lnTo>
                    <a:pt x="3225022" y="1219199"/>
                  </a:lnTo>
                  <a:lnTo>
                    <a:pt x="3226417" y="1206499"/>
                  </a:lnTo>
                  <a:lnTo>
                    <a:pt x="3295113" y="1206499"/>
                  </a:lnTo>
                  <a:lnTo>
                    <a:pt x="3294309" y="1219199"/>
                  </a:lnTo>
                  <a:close/>
                </a:path>
                <a:path w="3322319" h="2451100">
                  <a:moveTo>
                    <a:pt x="3298833" y="1219199"/>
                  </a:moveTo>
                  <a:lnTo>
                    <a:pt x="3295565" y="1219199"/>
                  </a:lnTo>
                  <a:lnTo>
                    <a:pt x="3299106" y="1206499"/>
                  </a:lnTo>
                  <a:lnTo>
                    <a:pt x="3298833" y="1219199"/>
                  </a:lnTo>
                  <a:close/>
                </a:path>
                <a:path w="3322319" h="2451100">
                  <a:moveTo>
                    <a:pt x="3308686" y="1219199"/>
                  </a:moveTo>
                  <a:lnTo>
                    <a:pt x="3301079" y="1219199"/>
                  </a:lnTo>
                  <a:lnTo>
                    <a:pt x="3304620" y="1206499"/>
                  </a:lnTo>
                  <a:lnTo>
                    <a:pt x="3308686" y="1219199"/>
                  </a:lnTo>
                  <a:close/>
                </a:path>
                <a:path w="3322319" h="2451100">
                  <a:moveTo>
                    <a:pt x="3316254" y="1219199"/>
                  </a:moveTo>
                  <a:lnTo>
                    <a:pt x="3308686" y="1219199"/>
                  </a:lnTo>
                  <a:lnTo>
                    <a:pt x="3310766" y="1206499"/>
                  </a:lnTo>
                  <a:lnTo>
                    <a:pt x="3317707" y="1206499"/>
                  </a:lnTo>
                  <a:lnTo>
                    <a:pt x="3316254" y="1219199"/>
                  </a:lnTo>
                  <a:close/>
                </a:path>
                <a:path w="3322319" h="2451100">
                  <a:moveTo>
                    <a:pt x="68016" y="1244599"/>
                  </a:moveTo>
                  <a:lnTo>
                    <a:pt x="27310" y="1244599"/>
                  </a:lnTo>
                  <a:lnTo>
                    <a:pt x="28106" y="1231899"/>
                  </a:lnTo>
                  <a:lnTo>
                    <a:pt x="8376" y="1231899"/>
                  </a:lnTo>
                  <a:lnTo>
                    <a:pt x="2944" y="1219199"/>
                  </a:lnTo>
                  <a:lnTo>
                    <a:pt x="75885" y="1219199"/>
                  </a:lnTo>
                  <a:lnTo>
                    <a:pt x="68016" y="1244599"/>
                  </a:lnTo>
                  <a:close/>
                </a:path>
                <a:path w="3322319" h="2451100">
                  <a:moveTo>
                    <a:pt x="107175" y="1231899"/>
                  </a:moveTo>
                  <a:lnTo>
                    <a:pt x="89078" y="1231899"/>
                  </a:lnTo>
                  <a:lnTo>
                    <a:pt x="75885" y="1219199"/>
                  </a:lnTo>
                  <a:lnTo>
                    <a:pt x="103630" y="1219199"/>
                  </a:lnTo>
                  <a:lnTo>
                    <a:pt x="107175" y="1231899"/>
                  </a:lnTo>
                  <a:close/>
                </a:path>
                <a:path w="3322319" h="2451100">
                  <a:moveTo>
                    <a:pt x="3309058" y="1231899"/>
                  </a:moveTo>
                  <a:lnTo>
                    <a:pt x="3217727" y="1231899"/>
                  </a:lnTo>
                  <a:lnTo>
                    <a:pt x="3219282" y="1219199"/>
                  </a:lnTo>
                  <a:lnTo>
                    <a:pt x="3313442" y="1219199"/>
                  </a:lnTo>
                  <a:lnTo>
                    <a:pt x="3309058" y="1231899"/>
                  </a:lnTo>
                  <a:close/>
                </a:path>
                <a:path w="3322319" h="2451100">
                  <a:moveTo>
                    <a:pt x="21643" y="1244599"/>
                  </a:moveTo>
                  <a:lnTo>
                    <a:pt x="14411" y="1231899"/>
                  </a:lnTo>
                  <a:lnTo>
                    <a:pt x="25281" y="1231899"/>
                  </a:lnTo>
                  <a:lnTo>
                    <a:pt x="21643" y="1244599"/>
                  </a:lnTo>
                  <a:close/>
                </a:path>
                <a:path w="3322319" h="2451100">
                  <a:moveTo>
                    <a:pt x="121654" y="1244599"/>
                  </a:moveTo>
                  <a:lnTo>
                    <a:pt x="79459" y="1244599"/>
                  </a:lnTo>
                  <a:lnTo>
                    <a:pt x="78458" y="1231899"/>
                  </a:lnTo>
                  <a:lnTo>
                    <a:pt x="116878" y="1231899"/>
                  </a:lnTo>
                  <a:lnTo>
                    <a:pt x="121654" y="1244599"/>
                  </a:lnTo>
                  <a:close/>
                </a:path>
                <a:path w="3322319" h="2451100">
                  <a:moveTo>
                    <a:pt x="3304853" y="1244599"/>
                  </a:moveTo>
                  <a:lnTo>
                    <a:pt x="3223368" y="1244599"/>
                  </a:lnTo>
                  <a:lnTo>
                    <a:pt x="3217907" y="1231899"/>
                  </a:lnTo>
                  <a:lnTo>
                    <a:pt x="3302481" y="1231899"/>
                  </a:lnTo>
                  <a:lnTo>
                    <a:pt x="3304853" y="1244599"/>
                  </a:lnTo>
                  <a:close/>
                </a:path>
                <a:path w="3322319" h="2451100">
                  <a:moveTo>
                    <a:pt x="15977" y="1257299"/>
                  </a:moveTo>
                  <a:lnTo>
                    <a:pt x="9241" y="1257299"/>
                  </a:lnTo>
                  <a:lnTo>
                    <a:pt x="15906" y="1244599"/>
                  </a:lnTo>
                  <a:lnTo>
                    <a:pt x="16380" y="1244599"/>
                  </a:lnTo>
                  <a:lnTo>
                    <a:pt x="15977" y="1257299"/>
                  </a:lnTo>
                  <a:close/>
                </a:path>
                <a:path w="3322319" h="2451100">
                  <a:moveTo>
                    <a:pt x="21253" y="1257299"/>
                  </a:moveTo>
                  <a:lnTo>
                    <a:pt x="19856" y="1244599"/>
                  </a:lnTo>
                  <a:lnTo>
                    <a:pt x="22729" y="1244599"/>
                  </a:lnTo>
                  <a:lnTo>
                    <a:pt x="21253" y="1257299"/>
                  </a:lnTo>
                  <a:close/>
                </a:path>
                <a:path w="3322319" h="2451100">
                  <a:moveTo>
                    <a:pt x="33942" y="1257299"/>
                  </a:moveTo>
                  <a:lnTo>
                    <a:pt x="22473" y="1257299"/>
                  </a:lnTo>
                  <a:lnTo>
                    <a:pt x="23535" y="1244599"/>
                  </a:lnTo>
                  <a:lnTo>
                    <a:pt x="33565" y="1244599"/>
                  </a:lnTo>
                  <a:lnTo>
                    <a:pt x="33942" y="1257299"/>
                  </a:lnTo>
                  <a:close/>
                </a:path>
                <a:path w="3322319" h="2451100">
                  <a:moveTo>
                    <a:pt x="106448" y="1257299"/>
                  </a:moveTo>
                  <a:lnTo>
                    <a:pt x="38127" y="1257299"/>
                  </a:lnTo>
                  <a:lnTo>
                    <a:pt x="33565" y="1244599"/>
                  </a:lnTo>
                  <a:lnTo>
                    <a:pt x="112337" y="1244599"/>
                  </a:lnTo>
                  <a:lnTo>
                    <a:pt x="106448" y="1257299"/>
                  </a:lnTo>
                  <a:close/>
                </a:path>
                <a:path w="3322319" h="2451100">
                  <a:moveTo>
                    <a:pt x="3214067" y="1257299"/>
                  </a:moveTo>
                  <a:lnTo>
                    <a:pt x="3202453" y="1257299"/>
                  </a:lnTo>
                  <a:lnTo>
                    <a:pt x="3204613" y="1244599"/>
                  </a:lnTo>
                  <a:lnTo>
                    <a:pt x="3210107" y="1244599"/>
                  </a:lnTo>
                  <a:lnTo>
                    <a:pt x="3214067" y="1257299"/>
                  </a:lnTo>
                  <a:close/>
                </a:path>
                <a:path w="3322319" h="2451100">
                  <a:moveTo>
                    <a:pt x="3297903" y="1257299"/>
                  </a:moveTo>
                  <a:lnTo>
                    <a:pt x="3218026" y="1257299"/>
                  </a:lnTo>
                  <a:lnTo>
                    <a:pt x="3215428" y="1244599"/>
                  </a:lnTo>
                  <a:lnTo>
                    <a:pt x="3299093" y="1244599"/>
                  </a:lnTo>
                  <a:lnTo>
                    <a:pt x="3297903" y="1257299"/>
                  </a:lnTo>
                  <a:close/>
                </a:path>
                <a:path w="3322319" h="2451100">
                  <a:moveTo>
                    <a:pt x="3309556" y="1257299"/>
                  </a:moveTo>
                  <a:lnTo>
                    <a:pt x="3309297" y="1257299"/>
                  </a:lnTo>
                  <a:lnTo>
                    <a:pt x="3302939" y="1244599"/>
                  </a:lnTo>
                  <a:lnTo>
                    <a:pt x="3310719" y="1244599"/>
                  </a:lnTo>
                  <a:lnTo>
                    <a:pt x="3309556" y="1257299"/>
                  </a:lnTo>
                  <a:close/>
                </a:path>
                <a:path w="3322319" h="2451100">
                  <a:moveTo>
                    <a:pt x="38383" y="1269999"/>
                  </a:moveTo>
                  <a:lnTo>
                    <a:pt x="17230" y="1269999"/>
                  </a:lnTo>
                  <a:lnTo>
                    <a:pt x="9315" y="1257299"/>
                  </a:lnTo>
                  <a:lnTo>
                    <a:pt x="35717" y="1257299"/>
                  </a:lnTo>
                  <a:lnTo>
                    <a:pt x="38383" y="1269999"/>
                  </a:lnTo>
                  <a:close/>
                </a:path>
                <a:path w="3322319" h="2451100">
                  <a:moveTo>
                    <a:pt x="110023" y="1269999"/>
                  </a:moveTo>
                  <a:lnTo>
                    <a:pt x="40002" y="1269999"/>
                  </a:lnTo>
                  <a:lnTo>
                    <a:pt x="41054" y="1257299"/>
                  </a:lnTo>
                  <a:lnTo>
                    <a:pt x="108515" y="1257299"/>
                  </a:lnTo>
                  <a:lnTo>
                    <a:pt x="110023" y="1269999"/>
                  </a:lnTo>
                  <a:close/>
                </a:path>
                <a:path w="3322319" h="2451100">
                  <a:moveTo>
                    <a:pt x="3300720" y="1269999"/>
                  </a:moveTo>
                  <a:lnTo>
                    <a:pt x="3208007" y="1269999"/>
                  </a:lnTo>
                  <a:lnTo>
                    <a:pt x="3214219" y="1257299"/>
                  </a:lnTo>
                  <a:lnTo>
                    <a:pt x="3300561" y="1257299"/>
                  </a:lnTo>
                  <a:lnTo>
                    <a:pt x="3300720" y="1269999"/>
                  </a:lnTo>
                  <a:close/>
                </a:path>
                <a:path w="3322319" h="2451100">
                  <a:moveTo>
                    <a:pt x="16981" y="1282699"/>
                  </a:moveTo>
                  <a:lnTo>
                    <a:pt x="16063" y="1282699"/>
                  </a:lnTo>
                  <a:lnTo>
                    <a:pt x="14800" y="1269999"/>
                  </a:lnTo>
                  <a:lnTo>
                    <a:pt x="17785" y="1269999"/>
                  </a:lnTo>
                  <a:lnTo>
                    <a:pt x="16981" y="1282699"/>
                  </a:lnTo>
                  <a:close/>
                </a:path>
                <a:path w="3322319" h="2451100">
                  <a:moveTo>
                    <a:pt x="30694" y="1295399"/>
                  </a:moveTo>
                  <a:lnTo>
                    <a:pt x="22177" y="1295399"/>
                  </a:lnTo>
                  <a:lnTo>
                    <a:pt x="25265" y="1282699"/>
                  </a:lnTo>
                  <a:lnTo>
                    <a:pt x="17915" y="1269999"/>
                  </a:lnTo>
                  <a:lnTo>
                    <a:pt x="111487" y="1269999"/>
                  </a:lnTo>
                  <a:lnTo>
                    <a:pt x="112976" y="1282699"/>
                  </a:lnTo>
                  <a:lnTo>
                    <a:pt x="31782" y="1282699"/>
                  </a:lnTo>
                  <a:lnTo>
                    <a:pt x="30912" y="1294883"/>
                  </a:lnTo>
                  <a:lnTo>
                    <a:pt x="30694" y="1295399"/>
                  </a:lnTo>
                  <a:close/>
                </a:path>
                <a:path w="3322319" h="2451100">
                  <a:moveTo>
                    <a:pt x="120704" y="1282699"/>
                  </a:moveTo>
                  <a:lnTo>
                    <a:pt x="116109" y="1282699"/>
                  </a:lnTo>
                  <a:lnTo>
                    <a:pt x="116490" y="1269999"/>
                  </a:lnTo>
                  <a:lnTo>
                    <a:pt x="120704" y="1282699"/>
                  </a:lnTo>
                  <a:close/>
                </a:path>
                <a:path w="3322319" h="2451100">
                  <a:moveTo>
                    <a:pt x="121373" y="1282699"/>
                  </a:moveTo>
                  <a:lnTo>
                    <a:pt x="120704" y="1282699"/>
                  </a:lnTo>
                  <a:lnTo>
                    <a:pt x="121856" y="1269999"/>
                  </a:lnTo>
                  <a:lnTo>
                    <a:pt x="124194" y="1269999"/>
                  </a:lnTo>
                  <a:lnTo>
                    <a:pt x="121373" y="1282699"/>
                  </a:lnTo>
                  <a:close/>
                </a:path>
                <a:path w="3322319" h="2451100">
                  <a:moveTo>
                    <a:pt x="3306541" y="1282699"/>
                  </a:moveTo>
                  <a:lnTo>
                    <a:pt x="3213562" y="1282699"/>
                  </a:lnTo>
                  <a:lnTo>
                    <a:pt x="3216199" y="1269999"/>
                  </a:lnTo>
                  <a:lnTo>
                    <a:pt x="3305683" y="1269999"/>
                  </a:lnTo>
                  <a:lnTo>
                    <a:pt x="3306541" y="1282699"/>
                  </a:lnTo>
                  <a:close/>
                </a:path>
                <a:path w="3322319" h="2451100">
                  <a:moveTo>
                    <a:pt x="21873" y="1295399"/>
                  </a:moveTo>
                  <a:lnTo>
                    <a:pt x="16580" y="1295399"/>
                  </a:lnTo>
                  <a:lnTo>
                    <a:pt x="15996" y="1282699"/>
                  </a:lnTo>
                  <a:lnTo>
                    <a:pt x="20314" y="1282699"/>
                  </a:lnTo>
                  <a:lnTo>
                    <a:pt x="21873" y="1295399"/>
                  </a:lnTo>
                  <a:close/>
                </a:path>
                <a:path w="3322319" h="2451100">
                  <a:moveTo>
                    <a:pt x="77493" y="1295399"/>
                  </a:moveTo>
                  <a:lnTo>
                    <a:pt x="30876" y="1295399"/>
                  </a:lnTo>
                  <a:lnTo>
                    <a:pt x="30912" y="1294883"/>
                  </a:lnTo>
                  <a:lnTo>
                    <a:pt x="36066" y="1282699"/>
                  </a:lnTo>
                  <a:lnTo>
                    <a:pt x="76653" y="1282699"/>
                  </a:lnTo>
                  <a:lnTo>
                    <a:pt x="77493" y="1295399"/>
                  </a:lnTo>
                  <a:close/>
                </a:path>
                <a:path w="3322319" h="2451100">
                  <a:moveTo>
                    <a:pt x="89034" y="1295399"/>
                  </a:moveTo>
                  <a:lnTo>
                    <a:pt x="81361" y="1282699"/>
                  </a:lnTo>
                  <a:lnTo>
                    <a:pt x="85232" y="1282699"/>
                  </a:lnTo>
                  <a:lnTo>
                    <a:pt x="89034" y="1295399"/>
                  </a:lnTo>
                  <a:close/>
                </a:path>
                <a:path w="3322319" h="2451100">
                  <a:moveTo>
                    <a:pt x="115631" y="1295399"/>
                  </a:moveTo>
                  <a:lnTo>
                    <a:pt x="91383" y="1295399"/>
                  </a:lnTo>
                  <a:lnTo>
                    <a:pt x="88144" y="1282699"/>
                  </a:lnTo>
                  <a:lnTo>
                    <a:pt x="112976" y="1282699"/>
                  </a:lnTo>
                  <a:lnTo>
                    <a:pt x="115631" y="1295399"/>
                  </a:lnTo>
                  <a:close/>
                </a:path>
                <a:path w="3322319" h="2451100">
                  <a:moveTo>
                    <a:pt x="3211848" y="1295399"/>
                  </a:moveTo>
                  <a:lnTo>
                    <a:pt x="3204918" y="1295399"/>
                  </a:lnTo>
                  <a:lnTo>
                    <a:pt x="3206539" y="1282699"/>
                  </a:lnTo>
                  <a:lnTo>
                    <a:pt x="3211848" y="1295399"/>
                  </a:lnTo>
                  <a:close/>
                </a:path>
                <a:path w="3322319" h="2451100">
                  <a:moveTo>
                    <a:pt x="3298581" y="1295399"/>
                  </a:moveTo>
                  <a:lnTo>
                    <a:pt x="3213163" y="1295399"/>
                  </a:lnTo>
                  <a:lnTo>
                    <a:pt x="3214306" y="1282699"/>
                  </a:lnTo>
                  <a:lnTo>
                    <a:pt x="3293093" y="1282699"/>
                  </a:lnTo>
                  <a:lnTo>
                    <a:pt x="3298581" y="1295399"/>
                  </a:lnTo>
                  <a:close/>
                </a:path>
                <a:path w="3322319" h="2451100">
                  <a:moveTo>
                    <a:pt x="30876" y="1295399"/>
                  </a:moveTo>
                  <a:lnTo>
                    <a:pt x="30694" y="1295399"/>
                  </a:lnTo>
                  <a:lnTo>
                    <a:pt x="30912" y="1294883"/>
                  </a:lnTo>
                  <a:lnTo>
                    <a:pt x="30876" y="1295399"/>
                  </a:lnTo>
                  <a:close/>
                </a:path>
                <a:path w="3322319" h="2451100">
                  <a:moveTo>
                    <a:pt x="78003" y="1320799"/>
                  </a:moveTo>
                  <a:lnTo>
                    <a:pt x="26346" y="1320799"/>
                  </a:lnTo>
                  <a:lnTo>
                    <a:pt x="26620" y="1308099"/>
                  </a:lnTo>
                  <a:lnTo>
                    <a:pt x="28993" y="1295399"/>
                  </a:lnTo>
                  <a:lnTo>
                    <a:pt x="81019" y="1295399"/>
                  </a:lnTo>
                  <a:lnTo>
                    <a:pt x="78003" y="1320799"/>
                  </a:lnTo>
                  <a:close/>
                </a:path>
                <a:path w="3322319" h="2451100">
                  <a:moveTo>
                    <a:pt x="87215" y="1308099"/>
                  </a:moveTo>
                  <a:lnTo>
                    <a:pt x="86382" y="1308099"/>
                  </a:lnTo>
                  <a:lnTo>
                    <a:pt x="81019" y="1295399"/>
                  </a:lnTo>
                  <a:lnTo>
                    <a:pt x="88071" y="1295399"/>
                  </a:lnTo>
                  <a:lnTo>
                    <a:pt x="87215" y="1308099"/>
                  </a:lnTo>
                  <a:close/>
                </a:path>
                <a:path w="3322319" h="2451100">
                  <a:moveTo>
                    <a:pt x="87215" y="1308099"/>
                  </a:moveTo>
                  <a:lnTo>
                    <a:pt x="88071" y="1295399"/>
                  </a:lnTo>
                  <a:lnTo>
                    <a:pt x="87215" y="1308099"/>
                  </a:lnTo>
                  <a:close/>
                </a:path>
                <a:path w="3322319" h="2451100">
                  <a:moveTo>
                    <a:pt x="95960" y="1308099"/>
                  </a:moveTo>
                  <a:lnTo>
                    <a:pt x="87215" y="1308099"/>
                  </a:lnTo>
                  <a:lnTo>
                    <a:pt x="88154" y="1295399"/>
                  </a:lnTo>
                  <a:lnTo>
                    <a:pt x="88959" y="1295399"/>
                  </a:lnTo>
                  <a:lnTo>
                    <a:pt x="95960" y="1308099"/>
                  </a:lnTo>
                  <a:close/>
                </a:path>
                <a:path w="3322319" h="2451100">
                  <a:moveTo>
                    <a:pt x="125281" y="1308099"/>
                  </a:moveTo>
                  <a:lnTo>
                    <a:pt x="99807" y="1308099"/>
                  </a:lnTo>
                  <a:lnTo>
                    <a:pt x="95460" y="1295399"/>
                  </a:lnTo>
                  <a:lnTo>
                    <a:pt x="124160" y="1295399"/>
                  </a:lnTo>
                  <a:lnTo>
                    <a:pt x="125281" y="1308099"/>
                  </a:lnTo>
                  <a:close/>
                </a:path>
                <a:path w="3322319" h="2451100">
                  <a:moveTo>
                    <a:pt x="3202865" y="1308099"/>
                  </a:moveTo>
                  <a:lnTo>
                    <a:pt x="3203131" y="1295399"/>
                  </a:lnTo>
                  <a:lnTo>
                    <a:pt x="3203417" y="1295399"/>
                  </a:lnTo>
                  <a:lnTo>
                    <a:pt x="3202865" y="1308099"/>
                  </a:lnTo>
                  <a:close/>
                </a:path>
                <a:path w="3322319" h="2451100">
                  <a:moveTo>
                    <a:pt x="3306600" y="1308099"/>
                  </a:moveTo>
                  <a:lnTo>
                    <a:pt x="3205656" y="1308099"/>
                  </a:lnTo>
                  <a:lnTo>
                    <a:pt x="3207038" y="1295399"/>
                  </a:lnTo>
                  <a:lnTo>
                    <a:pt x="3297724" y="1295399"/>
                  </a:lnTo>
                  <a:lnTo>
                    <a:pt x="3306600" y="1308099"/>
                  </a:lnTo>
                  <a:close/>
                </a:path>
                <a:path w="3322319" h="2451100">
                  <a:moveTo>
                    <a:pt x="90067" y="1320799"/>
                  </a:moveTo>
                  <a:lnTo>
                    <a:pt x="89027" y="1320799"/>
                  </a:lnTo>
                  <a:lnTo>
                    <a:pt x="80578" y="1308099"/>
                  </a:lnTo>
                  <a:lnTo>
                    <a:pt x="89137" y="1308099"/>
                  </a:lnTo>
                  <a:lnTo>
                    <a:pt x="90067" y="1320799"/>
                  </a:lnTo>
                  <a:close/>
                </a:path>
                <a:path w="3322319" h="2451100">
                  <a:moveTo>
                    <a:pt x="120787" y="1320799"/>
                  </a:moveTo>
                  <a:lnTo>
                    <a:pt x="94648" y="1320799"/>
                  </a:lnTo>
                  <a:lnTo>
                    <a:pt x="95484" y="1308099"/>
                  </a:lnTo>
                  <a:lnTo>
                    <a:pt x="121350" y="1308099"/>
                  </a:lnTo>
                  <a:lnTo>
                    <a:pt x="120787" y="1320799"/>
                  </a:lnTo>
                  <a:close/>
                </a:path>
                <a:path w="3322319" h="2451100">
                  <a:moveTo>
                    <a:pt x="3190774" y="1320799"/>
                  </a:moveTo>
                  <a:lnTo>
                    <a:pt x="3186628" y="1320799"/>
                  </a:lnTo>
                  <a:lnTo>
                    <a:pt x="3191425" y="1308099"/>
                  </a:lnTo>
                  <a:lnTo>
                    <a:pt x="3192900" y="1308099"/>
                  </a:lnTo>
                  <a:lnTo>
                    <a:pt x="3190774" y="1320799"/>
                  </a:lnTo>
                  <a:close/>
                </a:path>
                <a:path w="3322319" h="2451100">
                  <a:moveTo>
                    <a:pt x="3285426" y="1320799"/>
                  </a:moveTo>
                  <a:lnTo>
                    <a:pt x="3209037" y="1320799"/>
                  </a:lnTo>
                  <a:lnTo>
                    <a:pt x="3210917" y="1308099"/>
                  </a:lnTo>
                  <a:lnTo>
                    <a:pt x="3287725" y="1308099"/>
                  </a:lnTo>
                  <a:lnTo>
                    <a:pt x="3285426" y="1320799"/>
                  </a:lnTo>
                  <a:close/>
                </a:path>
                <a:path w="3322319" h="2451100">
                  <a:moveTo>
                    <a:pt x="3296568" y="1320799"/>
                  </a:moveTo>
                  <a:lnTo>
                    <a:pt x="3291804" y="1320799"/>
                  </a:lnTo>
                  <a:lnTo>
                    <a:pt x="3289526" y="1308099"/>
                  </a:lnTo>
                  <a:lnTo>
                    <a:pt x="3296508" y="1308099"/>
                  </a:lnTo>
                  <a:lnTo>
                    <a:pt x="3296568" y="1320799"/>
                  </a:lnTo>
                  <a:close/>
                </a:path>
                <a:path w="3322319" h="2451100">
                  <a:moveTo>
                    <a:pt x="43737" y="1333499"/>
                  </a:moveTo>
                  <a:lnTo>
                    <a:pt x="35317" y="1333499"/>
                  </a:lnTo>
                  <a:lnTo>
                    <a:pt x="35326" y="1320799"/>
                  </a:lnTo>
                  <a:lnTo>
                    <a:pt x="41153" y="1320799"/>
                  </a:lnTo>
                  <a:lnTo>
                    <a:pt x="43737" y="1333499"/>
                  </a:lnTo>
                  <a:close/>
                </a:path>
                <a:path w="3322319" h="2451100">
                  <a:moveTo>
                    <a:pt x="83591" y="1333499"/>
                  </a:moveTo>
                  <a:lnTo>
                    <a:pt x="53142" y="1333499"/>
                  </a:lnTo>
                  <a:lnTo>
                    <a:pt x="52420" y="1320799"/>
                  </a:lnTo>
                  <a:lnTo>
                    <a:pt x="83343" y="1320799"/>
                  </a:lnTo>
                  <a:lnTo>
                    <a:pt x="83591" y="1333499"/>
                  </a:lnTo>
                  <a:close/>
                </a:path>
                <a:path w="3322319" h="2451100">
                  <a:moveTo>
                    <a:pt x="93876" y="1346199"/>
                  </a:moveTo>
                  <a:lnTo>
                    <a:pt x="46980" y="1346199"/>
                  </a:lnTo>
                  <a:lnTo>
                    <a:pt x="49783" y="1333499"/>
                  </a:lnTo>
                  <a:lnTo>
                    <a:pt x="88088" y="1333499"/>
                  </a:lnTo>
                  <a:lnTo>
                    <a:pt x="100844" y="1320799"/>
                  </a:lnTo>
                  <a:lnTo>
                    <a:pt x="94342" y="1333499"/>
                  </a:lnTo>
                  <a:lnTo>
                    <a:pt x="93876" y="1346199"/>
                  </a:lnTo>
                  <a:close/>
                </a:path>
                <a:path w="3322319" h="2451100">
                  <a:moveTo>
                    <a:pt x="126007" y="1346199"/>
                  </a:moveTo>
                  <a:lnTo>
                    <a:pt x="97573" y="1346199"/>
                  </a:lnTo>
                  <a:lnTo>
                    <a:pt x="96564" y="1333499"/>
                  </a:lnTo>
                  <a:lnTo>
                    <a:pt x="101234" y="1320799"/>
                  </a:lnTo>
                  <a:lnTo>
                    <a:pt x="123873" y="1320799"/>
                  </a:lnTo>
                  <a:lnTo>
                    <a:pt x="125985" y="1333499"/>
                  </a:lnTo>
                  <a:lnTo>
                    <a:pt x="130120" y="1333499"/>
                  </a:lnTo>
                  <a:lnTo>
                    <a:pt x="126007" y="1346199"/>
                  </a:lnTo>
                  <a:close/>
                </a:path>
                <a:path w="3322319" h="2451100">
                  <a:moveTo>
                    <a:pt x="129024" y="1322419"/>
                  </a:moveTo>
                  <a:lnTo>
                    <a:pt x="128354" y="1320799"/>
                  </a:lnTo>
                  <a:lnTo>
                    <a:pt x="129204" y="1320799"/>
                  </a:lnTo>
                  <a:lnTo>
                    <a:pt x="129024" y="1322419"/>
                  </a:lnTo>
                  <a:close/>
                </a:path>
                <a:path w="3322319" h="2451100">
                  <a:moveTo>
                    <a:pt x="140283" y="1333499"/>
                  </a:moveTo>
                  <a:lnTo>
                    <a:pt x="133608" y="1333499"/>
                  </a:lnTo>
                  <a:lnTo>
                    <a:pt x="135191" y="1320799"/>
                  </a:lnTo>
                  <a:lnTo>
                    <a:pt x="140673" y="1320799"/>
                  </a:lnTo>
                  <a:lnTo>
                    <a:pt x="140283" y="1333499"/>
                  </a:lnTo>
                  <a:close/>
                </a:path>
                <a:path w="3322319" h="2451100">
                  <a:moveTo>
                    <a:pt x="3296302" y="1333499"/>
                  </a:moveTo>
                  <a:lnTo>
                    <a:pt x="3201902" y="1333499"/>
                  </a:lnTo>
                  <a:lnTo>
                    <a:pt x="3198567" y="1320799"/>
                  </a:lnTo>
                  <a:lnTo>
                    <a:pt x="3297000" y="1320799"/>
                  </a:lnTo>
                  <a:lnTo>
                    <a:pt x="3296302" y="1333499"/>
                  </a:lnTo>
                  <a:close/>
                </a:path>
                <a:path w="3322319" h="2451100">
                  <a:moveTo>
                    <a:pt x="133608" y="1333499"/>
                  </a:moveTo>
                  <a:lnTo>
                    <a:pt x="127794" y="1333499"/>
                  </a:lnTo>
                  <a:lnTo>
                    <a:pt x="129024" y="1322419"/>
                  </a:lnTo>
                  <a:lnTo>
                    <a:pt x="133608" y="1333499"/>
                  </a:lnTo>
                  <a:close/>
                </a:path>
                <a:path w="3322319" h="2451100">
                  <a:moveTo>
                    <a:pt x="3293307" y="1346199"/>
                  </a:moveTo>
                  <a:lnTo>
                    <a:pt x="3195287" y="1346199"/>
                  </a:lnTo>
                  <a:lnTo>
                    <a:pt x="3194636" y="1333499"/>
                  </a:lnTo>
                  <a:lnTo>
                    <a:pt x="3295021" y="1333499"/>
                  </a:lnTo>
                  <a:lnTo>
                    <a:pt x="3293307" y="1346199"/>
                  </a:lnTo>
                  <a:close/>
                </a:path>
                <a:path w="3322319" h="2451100">
                  <a:moveTo>
                    <a:pt x="43284" y="1358899"/>
                  </a:moveTo>
                  <a:lnTo>
                    <a:pt x="41434" y="1358899"/>
                  </a:lnTo>
                  <a:lnTo>
                    <a:pt x="43767" y="1346199"/>
                  </a:lnTo>
                  <a:lnTo>
                    <a:pt x="43284" y="1358899"/>
                  </a:lnTo>
                  <a:close/>
                </a:path>
                <a:path w="3322319" h="2451100">
                  <a:moveTo>
                    <a:pt x="133675" y="1358899"/>
                  </a:moveTo>
                  <a:lnTo>
                    <a:pt x="46795" y="1358899"/>
                  </a:lnTo>
                  <a:lnTo>
                    <a:pt x="44403" y="1346199"/>
                  </a:lnTo>
                  <a:lnTo>
                    <a:pt x="134163" y="1346199"/>
                  </a:lnTo>
                  <a:lnTo>
                    <a:pt x="133675" y="1358899"/>
                  </a:lnTo>
                  <a:close/>
                </a:path>
                <a:path w="3322319" h="2451100">
                  <a:moveTo>
                    <a:pt x="3181791" y="1358899"/>
                  </a:moveTo>
                  <a:lnTo>
                    <a:pt x="3176144" y="1358899"/>
                  </a:lnTo>
                  <a:lnTo>
                    <a:pt x="3179566" y="1346199"/>
                  </a:lnTo>
                  <a:lnTo>
                    <a:pt x="3180582" y="1346199"/>
                  </a:lnTo>
                  <a:lnTo>
                    <a:pt x="3181791" y="1358899"/>
                  </a:lnTo>
                  <a:close/>
                </a:path>
                <a:path w="3322319" h="2451100">
                  <a:moveTo>
                    <a:pt x="3221813" y="1358899"/>
                  </a:moveTo>
                  <a:lnTo>
                    <a:pt x="3190760" y="1358899"/>
                  </a:lnTo>
                  <a:lnTo>
                    <a:pt x="3190814" y="1346199"/>
                  </a:lnTo>
                  <a:lnTo>
                    <a:pt x="3234091" y="1346199"/>
                  </a:lnTo>
                  <a:lnTo>
                    <a:pt x="3221813" y="1358899"/>
                  </a:lnTo>
                  <a:close/>
                </a:path>
                <a:path w="3322319" h="2451100">
                  <a:moveTo>
                    <a:pt x="3247205" y="1358899"/>
                  </a:moveTo>
                  <a:lnTo>
                    <a:pt x="3233572" y="1358899"/>
                  </a:lnTo>
                  <a:lnTo>
                    <a:pt x="3237100" y="1346199"/>
                  </a:lnTo>
                  <a:lnTo>
                    <a:pt x="3244016" y="1346199"/>
                  </a:lnTo>
                  <a:lnTo>
                    <a:pt x="3247205" y="1358899"/>
                  </a:lnTo>
                  <a:close/>
                </a:path>
                <a:path w="3322319" h="2451100">
                  <a:moveTo>
                    <a:pt x="3282005" y="1358899"/>
                  </a:moveTo>
                  <a:lnTo>
                    <a:pt x="3250341" y="1358899"/>
                  </a:lnTo>
                  <a:lnTo>
                    <a:pt x="3250540" y="1346199"/>
                  </a:lnTo>
                  <a:lnTo>
                    <a:pt x="3282377" y="1346199"/>
                  </a:lnTo>
                  <a:lnTo>
                    <a:pt x="3282005" y="1358899"/>
                  </a:lnTo>
                  <a:close/>
                </a:path>
                <a:path w="3322319" h="2451100">
                  <a:moveTo>
                    <a:pt x="142000" y="1371599"/>
                  </a:moveTo>
                  <a:lnTo>
                    <a:pt x="48661" y="1371599"/>
                  </a:lnTo>
                  <a:lnTo>
                    <a:pt x="46707" y="1358899"/>
                  </a:lnTo>
                  <a:lnTo>
                    <a:pt x="138510" y="1358899"/>
                  </a:lnTo>
                  <a:lnTo>
                    <a:pt x="142000" y="1371599"/>
                  </a:lnTo>
                  <a:close/>
                </a:path>
                <a:path w="3322319" h="2451100">
                  <a:moveTo>
                    <a:pt x="3181811" y="1371599"/>
                  </a:moveTo>
                  <a:lnTo>
                    <a:pt x="3175101" y="1371599"/>
                  </a:lnTo>
                  <a:lnTo>
                    <a:pt x="3180602" y="1358899"/>
                  </a:lnTo>
                  <a:lnTo>
                    <a:pt x="3182443" y="1358899"/>
                  </a:lnTo>
                  <a:lnTo>
                    <a:pt x="3181811" y="1371599"/>
                  </a:lnTo>
                  <a:close/>
                </a:path>
                <a:path w="3322319" h="2451100">
                  <a:moveTo>
                    <a:pt x="3278052" y="1371599"/>
                  </a:moveTo>
                  <a:lnTo>
                    <a:pt x="3181811" y="1371599"/>
                  </a:lnTo>
                  <a:lnTo>
                    <a:pt x="3185711" y="1358899"/>
                  </a:lnTo>
                  <a:lnTo>
                    <a:pt x="3283467" y="1358899"/>
                  </a:lnTo>
                  <a:lnTo>
                    <a:pt x="3278052" y="1371599"/>
                  </a:lnTo>
                  <a:close/>
                </a:path>
                <a:path w="3322319" h="2451100">
                  <a:moveTo>
                    <a:pt x="137420" y="1384299"/>
                  </a:moveTo>
                  <a:lnTo>
                    <a:pt x="49810" y="1384299"/>
                  </a:lnTo>
                  <a:lnTo>
                    <a:pt x="52680" y="1371599"/>
                  </a:lnTo>
                  <a:lnTo>
                    <a:pt x="142727" y="1371599"/>
                  </a:lnTo>
                  <a:lnTo>
                    <a:pt x="137420" y="1384299"/>
                  </a:lnTo>
                  <a:close/>
                </a:path>
                <a:path w="3322319" h="2451100">
                  <a:moveTo>
                    <a:pt x="149534" y="1384299"/>
                  </a:moveTo>
                  <a:lnTo>
                    <a:pt x="148982" y="1384299"/>
                  </a:lnTo>
                  <a:lnTo>
                    <a:pt x="145464" y="1371599"/>
                  </a:lnTo>
                  <a:lnTo>
                    <a:pt x="149534" y="1384299"/>
                  </a:lnTo>
                  <a:close/>
                </a:path>
                <a:path w="3322319" h="2451100">
                  <a:moveTo>
                    <a:pt x="160605" y="1384299"/>
                  </a:moveTo>
                  <a:lnTo>
                    <a:pt x="151902" y="1384299"/>
                  </a:lnTo>
                  <a:lnTo>
                    <a:pt x="152866" y="1371599"/>
                  </a:lnTo>
                  <a:lnTo>
                    <a:pt x="154648" y="1371599"/>
                  </a:lnTo>
                  <a:lnTo>
                    <a:pt x="160605" y="1384299"/>
                  </a:lnTo>
                  <a:close/>
                </a:path>
                <a:path w="3322319" h="2451100">
                  <a:moveTo>
                    <a:pt x="3280530" y="1384299"/>
                  </a:moveTo>
                  <a:lnTo>
                    <a:pt x="3183931" y="1384299"/>
                  </a:lnTo>
                  <a:lnTo>
                    <a:pt x="3185625" y="1371599"/>
                  </a:lnTo>
                  <a:lnTo>
                    <a:pt x="3283287" y="1371599"/>
                  </a:lnTo>
                  <a:lnTo>
                    <a:pt x="3280530" y="1384299"/>
                  </a:lnTo>
                  <a:close/>
                </a:path>
                <a:path w="3322319" h="2451100">
                  <a:moveTo>
                    <a:pt x="114570" y="1396999"/>
                  </a:moveTo>
                  <a:lnTo>
                    <a:pt x="51978" y="1396999"/>
                  </a:lnTo>
                  <a:lnTo>
                    <a:pt x="47973" y="1384299"/>
                  </a:lnTo>
                  <a:lnTo>
                    <a:pt x="115082" y="1384299"/>
                  </a:lnTo>
                  <a:lnTo>
                    <a:pt x="114570" y="1396999"/>
                  </a:lnTo>
                  <a:close/>
                </a:path>
                <a:path w="3322319" h="2451100">
                  <a:moveTo>
                    <a:pt x="141597" y="1396999"/>
                  </a:moveTo>
                  <a:lnTo>
                    <a:pt x="117582" y="1396999"/>
                  </a:lnTo>
                  <a:lnTo>
                    <a:pt x="121478" y="1384299"/>
                  </a:lnTo>
                  <a:lnTo>
                    <a:pt x="145719" y="1384299"/>
                  </a:lnTo>
                  <a:lnTo>
                    <a:pt x="141597" y="1396999"/>
                  </a:lnTo>
                  <a:close/>
                </a:path>
                <a:path w="3322319" h="2451100">
                  <a:moveTo>
                    <a:pt x="149653" y="1396999"/>
                  </a:moveTo>
                  <a:lnTo>
                    <a:pt x="141597" y="1396999"/>
                  </a:lnTo>
                  <a:lnTo>
                    <a:pt x="148714" y="1384299"/>
                  </a:lnTo>
                  <a:lnTo>
                    <a:pt x="149653" y="1396999"/>
                  </a:lnTo>
                  <a:close/>
                </a:path>
                <a:path w="3322319" h="2451100">
                  <a:moveTo>
                    <a:pt x="167788" y="1396999"/>
                  </a:moveTo>
                  <a:lnTo>
                    <a:pt x="156115" y="1396999"/>
                  </a:lnTo>
                  <a:lnTo>
                    <a:pt x="158890" y="1384299"/>
                  </a:lnTo>
                  <a:lnTo>
                    <a:pt x="160275" y="1384299"/>
                  </a:lnTo>
                  <a:lnTo>
                    <a:pt x="167788" y="1396999"/>
                  </a:lnTo>
                  <a:close/>
                </a:path>
                <a:path w="3322319" h="2451100">
                  <a:moveTo>
                    <a:pt x="3191113" y="1435099"/>
                  </a:moveTo>
                  <a:lnTo>
                    <a:pt x="3168052" y="1435099"/>
                  </a:lnTo>
                  <a:lnTo>
                    <a:pt x="3167594" y="1422399"/>
                  </a:lnTo>
                  <a:lnTo>
                    <a:pt x="3171680" y="1409699"/>
                  </a:lnTo>
                  <a:lnTo>
                    <a:pt x="3178901" y="1409699"/>
                  </a:lnTo>
                  <a:lnTo>
                    <a:pt x="3178616" y="1396999"/>
                  </a:lnTo>
                  <a:lnTo>
                    <a:pt x="3188555" y="1396999"/>
                  </a:lnTo>
                  <a:lnTo>
                    <a:pt x="3178230" y="1384299"/>
                  </a:lnTo>
                  <a:lnTo>
                    <a:pt x="3276051" y="1384299"/>
                  </a:lnTo>
                  <a:lnTo>
                    <a:pt x="3272079" y="1396999"/>
                  </a:lnTo>
                  <a:lnTo>
                    <a:pt x="3268556" y="1409699"/>
                  </a:lnTo>
                  <a:lnTo>
                    <a:pt x="3265916" y="1422399"/>
                  </a:lnTo>
                  <a:lnTo>
                    <a:pt x="3187777" y="1422399"/>
                  </a:lnTo>
                  <a:lnTo>
                    <a:pt x="3191113" y="1435099"/>
                  </a:lnTo>
                  <a:close/>
                </a:path>
                <a:path w="3322319" h="2451100">
                  <a:moveTo>
                    <a:pt x="149206" y="1409699"/>
                  </a:moveTo>
                  <a:lnTo>
                    <a:pt x="51503" y="1409699"/>
                  </a:lnTo>
                  <a:lnTo>
                    <a:pt x="49929" y="1396999"/>
                  </a:lnTo>
                  <a:lnTo>
                    <a:pt x="151364" y="1396999"/>
                  </a:lnTo>
                  <a:lnTo>
                    <a:pt x="149206" y="1409699"/>
                  </a:lnTo>
                  <a:close/>
                </a:path>
                <a:path w="3322319" h="2451100">
                  <a:moveTo>
                    <a:pt x="174589" y="1409699"/>
                  </a:moveTo>
                  <a:lnTo>
                    <a:pt x="164785" y="1409699"/>
                  </a:lnTo>
                  <a:lnTo>
                    <a:pt x="165690" y="1396999"/>
                  </a:lnTo>
                  <a:lnTo>
                    <a:pt x="171691" y="1396999"/>
                  </a:lnTo>
                  <a:lnTo>
                    <a:pt x="174589" y="1409699"/>
                  </a:lnTo>
                  <a:close/>
                </a:path>
                <a:path w="3322319" h="2451100">
                  <a:moveTo>
                    <a:pt x="3174304" y="1409699"/>
                  </a:moveTo>
                  <a:lnTo>
                    <a:pt x="3163827" y="1409699"/>
                  </a:lnTo>
                  <a:lnTo>
                    <a:pt x="3167687" y="1396999"/>
                  </a:lnTo>
                  <a:lnTo>
                    <a:pt x="3174184" y="1396999"/>
                  </a:lnTo>
                  <a:lnTo>
                    <a:pt x="3174304" y="1409699"/>
                  </a:lnTo>
                  <a:close/>
                </a:path>
                <a:path w="3322319" h="2451100">
                  <a:moveTo>
                    <a:pt x="159925" y="1435099"/>
                  </a:moveTo>
                  <a:lnTo>
                    <a:pt x="136632" y="1435099"/>
                  </a:lnTo>
                  <a:lnTo>
                    <a:pt x="137042" y="1422399"/>
                  </a:lnTo>
                  <a:lnTo>
                    <a:pt x="57871" y="1422399"/>
                  </a:lnTo>
                  <a:lnTo>
                    <a:pt x="54375" y="1409699"/>
                  </a:lnTo>
                  <a:lnTo>
                    <a:pt x="152721" y="1409699"/>
                  </a:lnTo>
                  <a:lnTo>
                    <a:pt x="157698" y="1422399"/>
                  </a:lnTo>
                  <a:lnTo>
                    <a:pt x="159925" y="1435099"/>
                  </a:lnTo>
                  <a:close/>
                </a:path>
                <a:path w="3322319" h="2451100">
                  <a:moveTo>
                    <a:pt x="180707" y="1422399"/>
                  </a:moveTo>
                  <a:lnTo>
                    <a:pt x="173069" y="1422399"/>
                  </a:lnTo>
                  <a:lnTo>
                    <a:pt x="166138" y="1409699"/>
                  </a:lnTo>
                  <a:lnTo>
                    <a:pt x="181734" y="1409699"/>
                  </a:lnTo>
                  <a:lnTo>
                    <a:pt x="180707" y="1422399"/>
                  </a:lnTo>
                  <a:close/>
                </a:path>
                <a:path w="3322319" h="2451100">
                  <a:moveTo>
                    <a:pt x="67423" y="1435099"/>
                  </a:moveTo>
                  <a:lnTo>
                    <a:pt x="64237" y="1435099"/>
                  </a:lnTo>
                  <a:lnTo>
                    <a:pt x="61313" y="1422399"/>
                  </a:lnTo>
                  <a:lnTo>
                    <a:pt x="68234" y="1422399"/>
                  </a:lnTo>
                  <a:lnTo>
                    <a:pt x="67423" y="1435099"/>
                  </a:lnTo>
                  <a:close/>
                </a:path>
                <a:path w="3322319" h="2451100">
                  <a:moveTo>
                    <a:pt x="72518" y="1435099"/>
                  </a:moveTo>
                  <a:lnTo>
                    <a:pt x="67423" y="1435099"/>
                  </a:lnTo>
                  <a:lnTo>
                    <a:pt x="68856" y="1422399"/>
                  </a:lnTo>
                  <a:lnTo>
                    <a:pt x="72706" y="1422399"/>
                  </a:lnTo>
                  <a:lnTo>
                    <a:pt x="72518" y="1435099"/>
                  </a:lnTo>
                  <a:close/>
                </a:path>
                <a:path w="3322319" h="2451100">
                  <a:moveTo>
                    <a:pt x="126025" y="1435099"/>
                  </a:moveTo>
                  <a:lnTo>
                    <a:pt x="75285" y="1435099"/>
                  </a:lnTo>
                  <a:lnTo>
                    <a:pt x="78066" y="1422399"/>
                  </a:lnTo>
                  <a:lnTo>
                    <a:pt x="120985" y="1422399"/>
                  </a:lnTo>
                  <a:lnTo>
                    <a:pt x="125442" y="1428736"/>
                  </a:lnTo>
                  <a:lnTo>
                    <a:pt x="126025" y="1435099"/>
                  </a:lnTo>
                  <a:close/>
                </a:path>
                <a:path w="3322319" h="2451100">
                  <a:moveTo>
                    <a:pt x="129569" y="1434602"/>
                  </a:moveTo>
                  <a:lnTo>
                    <a:pt x="125442" y="1428736"/>
                  </a:lnTo>
                  <a:lnTo>
                    <a:pt x="124862" y="1422399"/>
                  </a:lnTo>
                  <a:lnTo>
                    <a:pt x="126692" y="1422399"/>
                  </a:lnTo>
                  <a:lnTo>
                    <a:pt x="129569" y="1434602"/>
                  </a:lnTo>
                  <a:close/>
                </a:path>
                <a:path w="3322319" h="2451100">
                  <a:moveTo>
                    <a:pt x="130060" y="1434453"/>
                  </a:moveTo>
                  <a:lnTo>
                    <a:pt x="132706" y="1422399"/>
                  </a:lnTo>
                  <a:lnTo>
                    <a:pt x="137042" y="1422399"/>
                  </a:lnTo>
                  <a:lnTo>
                    <a:pt x="130060" y="1434453"/>
                  </a:lnTo>
                  <a:close/>
                </a:path>
                <a:path w="3322319" h="2451100">
                  <a:moveTo>
                    <a:pt x="186917" y="1435099"/>
                  </a:moveTo>
                  <a:lnTo>
                    <a:pt x="175624" y="1435099"/>
                  </a:lnTo>
                  <a:lnTo>
                    <a:pt x="173756" y="1422399"/>
                  </a:lnTo>
                  <a:lnTo>
                    <a:pt x="190372" y="1422399"/>
                  </a:lnTo>
                  <a:lnTo>
                    <a:pt x="186917" y="1435099"/>
                  </a:lnTo>
                  <a:close/>
                </a:path>
                <a:path w="3322319" h="2451100">
                  <a:moveTo>
                    <a:pt x="3198593" y="1435099"/>
                  </a:moveTo>
                  <a:lnTo>
                    <a:pt x="3191113" y="1435099"/>
                  </a:lnTo>
                  <a:lnTo>
                    <a:pt x="3191704" y="1422399"/>
                  </a:lnTo>
                  <a:lnTo>
                    <a:pt x="3197750" y="1422399"/>
                  </a:lnTo>
                  <a:lnTo>
                    <a:pt x="3198593" y="1435099"/>
                  </a:lnTo>
                  <a:close/>
                </a:path>
                <a:path w="3322319" h="2451100">
                  <a:moveTo>
                    <a:pt x="3200294" y="1435099"/>
                  </a:moveTo>
                  <a:lnTo>
                    <a:pt x="3198593" y="1435099"/>
                  </a:lnTo>
                  <a:lnTo>
                    <a:pt x="3199497" y="1422399"/>
                  </a:lnTo>
                  <a:lnTo>
                    <a:pt x="3201802" y="1422399"/>
                  </a:lnTo>
                  <a:lnTo>
                    <a:pt x="3200294" y="1435099"/>
                  </a:lnTo>
                  <a:close/>
                </a:path>
                <a:path w="3322319" h="2451100">
                  <a:moveTo>
                    <a:pt x="3263276" y="1435099"/>
                  </a:moveTo>
                  <a:lnTo>
                    <a:pt x="3201530" y="1435099"/>
                  </a:lnTo>
                  <a:lnTo>
                    <a:pt x="3206612" y="1422399"/>
                  </a:lnTo>
                  <a:lnTo>
                    <a:pt x="3265916" y="1422399"/>
                  </a:lnTo>
                  <a:lnTo>
                    <a:pt x="3263276" y="1435099"/>
                  </a:lnTo>
                  <a:close/>
                </a:path>
                <a:path w="3322319" h="2451100">
                  <a:moveTo>
                    <a:pt x="129918" y="1435099"/>
                  </a:moveTo>
                  <a:lnTo>
                    <a:pt x="129791" y="1434918"/>
                  </a:lnTo>
                  <a:lnTo>
                    <a:pt x="130060" y="1434453"/>
                  </a:lnTo>
                  <a:lnTo>
                    <a:pt x="129918" y="1435099"/>
                  </a:lnTo>
                  <a:close/>
                </a:path>
                <a:path w="3322319" h="2451100">
                  <a:moveTo>
                    <a:pt x="75924" y="1447799"/>
                  </a:moveTo>
                  <a:lnTo>
                    <a:pt x="69982" y="1447799"/>
                  </a:lnTo>
                  <a:lnTo>
                    <a:pt x="66785" y="1435099"/>
                  </a:lnTo>
                  <a:lnTo>
                    <a:pt x="74560" y="1435099"/>
                  </a:lnTo>
                  <a:lnTo>
                    <a:pt x="75924" y="1447799"/>
                  </a:lnTo>
                  <a:close/>
                </a:path>
                <a:path w="3322319" h="2451100">
                  <a:moveTo>
                    <a:pt x="76879" y="1447799"/>
                  </a:moveTo>
                  <a:lnTo>
                    <a:pt x="75924" y="1447799"/>
                  </a:lnTo>
                  <a:lnTo>
                    <a:pt x="76748" y="1435099"/>
                  </a:lnTo>
                  <a:lnTo>
                    <a:pt x="79744" y="1435099"/>
                  </a:lnTo>
                  <a:lnTo>
                    <a:pt x="76879" y="1447799"/>
                  </a:lnTo>
                  <a:close/>
                </a:path>
                <a:path w="3322319" h="2451100">
                  <a:moveTo>
                    <a:pt x="122149" y="1447799"/>
                  </a:moveTo>
                  <a:lnTo>
                    <a:pt x="81723" y="1447799"/>
                  </a:lnTo>
                  <a:lnTo>
                    <a:pt x="79744" y="1435099"/>
                  </a:lnTo>
                  <a:lnTo>
                    <a:pt x="124550" y="1435099"/>
                  </a:lnTo>
                  <a:lnTo>
                    <a:pt x="122149" y="1447799"/>
                  </a:lnTo>
                  <a:close/>
                </a:path>
                <a:path w="3322319" h="2451100">
                  <a:moveTo>
                    <a:pt x="168629" y="1447799"/>
                  </a:moveTo>
                  <a:lnTo>
                    <a:pt x="138891" y="1447799"/>
                  </a:lnTo>
                  <a:lnTo>
                    <a:pt x="136792" y="1435099"/>
                  </a:lnTo>
                  <a:lnTo>
                    <a:pt x="159533" y="1435099"/>
                  </a:lnTo>
                  <a:lnTo>
                    <a:pt x="168629" y="1447799"/>
                  </a:lnTo>
                  <a:close/>
                </a:path>
                <a:path w="3322319" h="2451100">
                  <a:moveTo>
                    <a:pt x="179200" y="1447724"/>
                  </a:moveTo>
                  <a:lnTo>
                    <a:pt x="177930" y="1435099"/>
                  </a:lnTo>
                  <a:lnTo>
                    <a:pt x="184119" y="1435099"/>
                  </a:lnTo>
                  <a:lnTo>
                    <a:pt x="179200" y="1447724"/>
                  </a:lnTo>
                  <a:close/>
                </a:path>
                <a:path w="3322319" h="2451100">
                  <a:moveTo>
                    <a:pt x="3257437" y="1447799"/>
                  </a:moveTo>
                  <a:lnTo>
                    <a:pt x="3159945" y="1447799"/>
                  </a:lnTo>
                  <a:lnTo>
                    <a:pt x="3158744" y="1435099"/>
                  </a:lnTo>
                  <a:lnTo>
                    <a:pt x="3254945" y="1435099"/>
                  </a:lnTo>
                  <a:lnTo>
                    <a:pt x="3257437" y="1447799"/>
                  </a:lnTo>
                  <a:close/>
                </a:path>
                <a:path w="3322319" h="2451100">
                  <a:moveTo>
                    <a:pt x="179207" y="1447799"/>
                  </a:moveTo>
                  <a:close/>
                </a:path>
                <a:path w="3322319" h="2451100">
                  <a:moveTo>
                    <a:pt x="128681" y="1460499"/>
                  </a:moveTo>
                  <a:lnTo>
                    <a:pt x="78282" y="1460499"/>
                  </a:lnTo>
                  <a:lnTo>
                    <a:pt x="80529" y="1447799"/>
                  </a:lnTo>
                  <a:lnTo>
                    <a:pt x="129808" y="1447799"/>
                  </a:lnTo>
                  <a:lnTo>
                    <a:pt x="128681" y="1460499"/>
                  </a:lnTo>
                  <a:close/>
                </a:path>
                <a:path w="3322319" h="2451100">
                  <a:moveTo>
                    <a:pt x="140760" y="1460499"/>
                  </a:moveTo>
                  <a:lnTo>
                    <a:pt x="139879" y="1460499"/>
                  </a:lnTo>
                  <a:lnTo>
                    <a:pt x="136231" y="1447799"/>
                  </a:lnTo>
                  <a:lnTo>
                    <a:pt x="140760" y="1460499"/>
                  </a:lnTo>
                  <a:close/>
                </a:path>
                <a:path w="3322319" h="2451100">
                  <a:moveTo>
                    <a:pt x="174541" y="1460499"/>
                  </a:moveTo>
                  <a:lnTo>
                    <a:pt x="148077" y="1460499"/>
                  </a:lnTo>
                  <a:lnTo>
                    <a:pt x="142722" y="1447799"/>
                  </a:lnTo>
                  <a:lnTo>
                    <a:pt x="173532" y="1447799"/>
                  </a:lnTo>
                  <a:lnTo>
                    <a:pt x="174541" y="1460499"/>
                  </a:lnTo>
                  <a:close/>
                </a:path>
                <a:path w="3322319" h="2451100">
                  <a:moveTo>
                    <a:pt x="194090" y="1460499"/>
                  </a:moveTo>
                  <a:lnTo>
                    <a:pt x="185626" y="1460499"/>
                  </a:lnTo>
                  <a:lnTo>
                    <a:pt x="188906" y="1447799"/>
                  </a:lnTo>
                  <a:lnTo>
                    <a:pt x="197140" y="1447799"/>
                  </a:lnTo>
                  <a:lnTo>
                    <a:pt x="194090" y="1460499"/>
                  </a:lnTo>
                  <a:close/>
                </a:path>
                <a:path w="3322319" h="2451100">
                  <a:moveTo>
                    <a:pt x="3218724" y="1460499"/>
                  </a:moveTo>
                  <a:lnTo>
                    <a:pt x="3158485" y="1460499"/>
                  </a:lnTo>
                  <a:lnTo>
                    <a:pt x="3155514" y="1447799"/>
                  </a:lnTo>
                  <a:lnTo>
                    <a:pt x="3229872" y="1447799"/>
                  </a:lnTo>
                  <a:lnTo>
                    <a:pt x="3218724" y="1460499"/>
                  </a:lnTo>
                  <a:close/>
                </a:path>
                <a:path w="3322319" h="2451100">
                  <a:moveTo>
                    <a:pt x="3246906" y="1460499"/>
                  </a:moveTo>
                  <a:lnTo>
                    <a:pt x="3230988" y="1460499"/>
                  </a:lnTo>
                  <a:lnTo>
                    <a:pt x="3229872" y="1447799"/>
                  </a:lnTo>
                  <a:lnTo>
                    <a:pt x="3250487" y="1447799"/>
                  </a:lnTo>
                  <a:lnTo>
                    <a:pt x="3246906" y="1460499"/>
                  </a:lnTo>
                  <a:close/>
                </a:path>
                <a:path w="3322319" h="2451100">
                  <a:moveTo>
                    <a:pt x="136328" y="1473199"/>
                  </a:moveTo>
                  <a:lnTo>
                    <a:pt x="86256" y="1473199"/>
                  </a:lnTo>
                  <a:lnTo>
                    <a:pt x="86670" y="1460499"/>
                  </a:lnTo>
                  <a:lnTo>
                    <a:pt x="126805" y="1460499"/>
                  </a:lnTo>
                  <a:lnTo>
                    <a:pt x="136328" y="1473199"/>
                  </a:lnTo>
                  <a:close/>
                </a:path>
                <a:path w="3322319" h="2451100">
                  <a:moveTo>
                    <a:pt x="139100" y="1473199"/>
                  </a:moveTo>
                  <a:lnTo>
                    <a:pt x="136328" y="1473199"/>
                  </a:lnTo>
                  <a:lnTo>
                    <a:pt x="132983" y="1460499"/>
                  </a:lnTo>
                  <a:lnTo>
                    <a:pt x="139879" y="1460499"/>
                  </a:lnTo>
                  <a:lnTo>
                    <a:pt x="139100" y="1473199"/>
                  </a:lnTo>
                  <a:close/>
                </a:path>
                <a:path w="3322319" h="2451100">
                  <a:moveTo>
                    <a:pt x="154357" y="1473199"/>
                  </a:moveTo>
                  <a:lnTo>
                    <a:pt x="139100" y="1473199"/>
                  </a:lnTo>
                  <a:lnTo>
                    <a:pt x="144874" y="1460499"/>
                  </a:lnTo>
                  <a:lnTo>
                    <a:pt x="154357" y="1473199"/>
                  </a:lnTo>
                  <a:close/>
                </a:path>
                <a:path w="3322319" h="2451100">
                  <a:moveTo>
                    <a:pt x="175969" y="1473199"/>
                  </a:moveTo>
                  <a:lnTo>
                    <a:pt x="154549" y="1473199"/>
                  </a:lnTo>
                  <a:lnTo>
                    <a:pt x="151706" y="1460499"/>
                  </a:lnTo>
                  <a:lnTo>
                    <a:pt x="176578" y="1460499"/>
                  </a:lnTo>
                  <a:lnTo>
                    <a:pt x="175969" y="1473199"/>
                  </a:lnTo>
                  <a:close/>
                </a:path>
                <a:path w="3322319" h="2451100">
                  <a:moveTo>
                    <a:pt x="202311" y="1473199"/>
                  </a:moveTo>
                  <a:lnTo>
                    <a:pt x="187091" y="1473199"/>
                  </a:lnTo>
                  <a:lnTo>
                    <a:pt x="182715" y="1460499"/>
                  </a:lnTo>
                  <a:lnTo>
                    <a:pt x="200085" y="1460499"/>
                  </a:lnTo>
                  <a:lnTo>
                    <a:pt x="202311" y="1473199"/>
                  </a:lnTo>
                  <a:close/>
                </a:path>
                <a:path w="3322319" h="2451100">
                  <a:moveTo>
                    <a:pt x="203135" y="1465452"/>
                  </a:moveTo>
                  <a:lnTo>
                    <a:pt x="202546" y="1460499"/>
                  </a:lnTo>
                  <a:lnTo>
                    <a:pt x="203661" y="1460499"/>
                  </a:lnTo>
                  <a:lnTo>
                    <a:pt x="203135" y="1465452"/>
                  </a:lnTo>
                  <a:close/>
                </a:path>
                <a:path w="3322319" h="2451100">
                  <a:moveTo>
                    <a:pt x="3233546" y="1498599"/>
                  </a:moveTo>
                  <a:lnTo>
                    <a:pt x="3158538" y="1498599"/>
                  </a:lnTo>
                  <a:lnTo>
                    <a:pt x="3160585" y="1485899"/>
                  </a:lnTo>
                  <a:lnTo>
                    <a:pt x="3159707" y="1485899"/>
                  </a:lnTo>
                  <a:lnTo>
                    <a:pt x="3153536" y="1473199"/>
                  </a:lnTo>
                  <a:lnTo>
                    <a:pt x="3148633" y="1473199"/>
                  </a:lnTo>
                  <a:lnTo>
                    <a:pt x="3150380" y="1460499"/>
                  </a:lnTo>
                  <a:lnTo>
                    <a:pt x="3246421" y="1460499"/>
                  </a:lnTo>
                  <a:lnTo>
                    <a:pt x="3239811" y="1473199"/>
                  </a:lnTo>
                  <a:lnTo>
                    <a:pt x="3236595" y="1485899"/>
                  </a:lnTo>
                  <a:lnTo>
                    <a:pt x="3233546" y="1498599"/>
                  </a:lnTo>
                  <a:close/>
                </a:path>
                <a:path w="3322319" h="2451100">
                  <a:moveTo>
                    <a:pt x="204057" y="1473199"/>
                  </a:moveTo>
                  <a:lnTo>
                    <a:pt x="202311" y="1473199"/>
                  </a:lnTo>
                  <a:lnTo>
                    <a:pt x="203135" y="1465452"/>
                  </a:lnTo>
                  <a:lnTo>
                    <a:pt x="204057" y="1473199"/>
                  </a:lnTo>
                  <a:close/>
                </a:path>
                <a:path w="3322319" h="2451100">
                  <a:moveTo>
                    <a:pt x="184620" y="1485899"/>
                  </a:moveTo>
                  <a:lnTo>
                    <a:pt x="85871" y="1485899"/>
                  </a:lnTo>
                  <a:lnTo>
                    <a:pt x="85968" y="1473199"/>
                  </a:lnTo>
                  <a:lnTo>
                    <a:pt x="183141" y="1473199"/>
                  </a:lnTo>
                  <a:lnTo>
                    <a:pt x="184620" y="1485899"/>
                  </a:lnTo>
                  <a:close/>
                </a:path>
                <a:path w="3322319" h="2451100">
                  <a:moveTo>
                    <a:pt x="217562" y="1485899"/>
                  </a:moveTo>
                  <a:lnTo>
                    <a:pt x="188467" y="1485899"/>
                  </a:lnTo>
                  <a:lnTo>
                    <a:pt x="190487" y="1473199"/>
                  </a:lnTo>
                  <a:lnTo>
                    <a:pt x="206986" y="1473199"/>
                  </a:lnTo>
                  <a:lnTo>
                    <a:pt x="217562" y="1485899"/>
                  </a:lnTo>
                  <a:close/>
                </a:path>
                <a:path w="3322319" h="2451100">
                  <a:moveTo>
                    <a:pt x="3131020" y="1485899"/>
                  </a:moveTo>
                  <a:lnTo>
                    <a:pt x="3124410" y="1485899"/>
                  </a:lnTo>
                  <a:lnTo>
                    <a:pt x="3126064" y="1473199"/>
                  </a:lnTo>
                  <a:lnTo>
                    <a:pt x="3131977" y="1473199"/>
                  </a:lnTo>
                  <a:lnTo>
                    <a:pt x="3131020" y="1485899"/>
                  </a:lnTo>
                  <a:close/>
                </a:path>
                <a:path w="3322319" h="2451100">
                  <a:moveTo>
                    <a:pt x="3140614" y="1485899"/>
                  </a:moveTo>
                  <a:lnTo>
                    <a:pt x="3135944" y="1485899"/>
                  </a:lnTo>
                  <a:lnTo>
                    <a:pt x="3137538" y="1473199"/>
                  </a:lnTo>
                  <a:lnTo>
                    <a:pt x="3140255" y="1473199"/>
                  </a:lnTo>
                  <a:lnTo>
                    <a:pt x="3140614" y="1485899"/>
                  </a:lnTo>
                  <a:close/>
                </a:path>
                <a:path w="3322319" h="2451100">
                  <a:moveTo>
                    <a:pt x="3152094" y="1485899"/>
                  </a:moveTo>
                  <a:lnTo>
                    <a:pt x="3147085" y="1485899"/>
                  </a:lnTo>
                  <a:lnTo>
                    <a:pt x="3151038" y="1473199"/>
                  </a:lnTo>
                  <a:lnTo>
                    <a:pt x="3153536" y="1473199"/>
                  </a:lnTo>
                  <a:lnTo>
                    <a:pt x="3152094" y="1485899"/>
                  </a:lnTo>
                  <a:close/>
                </a:path>
                <a:path w="3322319" h="2451100">
                  <a:moveTo>
                    <a:pt x="92732" y="1498599"/>
                  </a:moveTo>
                  <a:lnTo>
                    <a:pt x="92322" y="1485899"/>
                  </a:lnTo>
                  <a:lnTo>
                    <a:pt x="93545" y="1485899"/>
                  </a:lnTo>
                  <a:lnTo>
                    <a:pt x="92732" y="1498599"/>
                  </a:lnTo>
                  <a:close/>
                </a:path>
                <a:path w="3322319" h="2451100">
                  <a:moveTo>
                    <a:pt x="102336" y="1498599"/>
                  </a:moveTo>
                  <a:lnTo>
                    <a:pt x="93545" y="1485899"/>
                  </a:lnTo>
                  <a:lnTo>
                    <a:pt x="100957" y="1485899"/>
                  </a:lnTo>
                  <a:lnTo>
                    <a:pt x="102336" y="1498599"/>
                  </a:lnTo>
                  <a:close/>
                </a:path>
                <a:path w="3322319" h="2451100">
                  <a:moveTo>
                    <a:pt x="181311" y="1498599"/>
                  </a:moveTo>
                  <a:lnTo>
                    <a:pt x="114794" y="1498599"/>
                  </a:lnTo>
                  <a:lnTo>
                    <a:pt x="111369" y="1485899"/>
                  </a:lnTo>
                  <a:lnTo>
                    <a:pt x="183584" y="1485899"/>
                  </a:lnTo>
                  <a:lnTo>
                    <a:pt x="181311" y="1498599"/>
                  </a:lnTo>
                  <a:close/>
                </a:path>
                <a:path w="3322319" h="2451100">
                  <a:moveTo>
                    <a:pt x="190487" y="1498599"/>
                  </a:moveTo>
                  <a:lnTo>
                    <a:pt x="181311" y="1498599"/>
                  </a:lnTo>
                  <a:lnTo>
                    <a:pt x="190505" y="1485899"/>
                  </a:lnTo>
                  <a:lnTo>
                    <a:pt x="190487" y="1498599"/>
                  </a:lnTo>
                  <a:close/>
                </a:path>
                <a:path w="3322319" h="2451100">
                  <a:moveTo>
                    <a:pt x="195917" y="1493608"/>
                  </a:moveTo>
                  <a:lnTo>
                    <a:pt x="194946" y="1485899"/>
                  </a:lnTo>
                  <a:lnTo>
                    <a:pt x="199461" y="1485899"/>
                  </a:lnTo>
                  <a:lnTo>
                    <a:pt x="195917" y="1493608"/>
                  </a:lnTo>
                  <a:close/>
                </a:path>
                <a:path w="3322319" h="2451100">
                  <a:moveTo>
                    <a:pt x="205071" y="1488457"/>
                  </a:moveTo>
                  <a:lnTo>
                    <a:pt x="204172" y="1485899"/>
                  </a:lnTo>
                  <a:lnTo>
                    <a:pt x="206498" y="1485899"/>
                  </a:lnTo>
                  <a:lnTo>
                    <a:pt x="205071" y="1488457"/>
                  </a:lnTo>
                  <a:close/>
                </a:path>
                <a:path w="3322319" h="2451100">
                  <a:moveTo>
                    <a:pt x="206108" y="1491405"/>
                  </a:moveTo>
                  <a:lnTo>
                    <a:pt x="205071" y="1488457"/>
                  </a:lnTo>
                  <a:lnTo>
                    <a:pt x="206498" y="1485899"/>
                  </a:lnTo>
                  <a:lnTo>
                    <a:pt x="206108" y="1491405"/>
                  </a:lnTo>
                  <a:close/>
                </a:path>
                <a:path w="3322319" h="2451100">
                  <a:moveTo>
                    <a:pt x="219163" y="1498599"/>
                  </a:moveTo>
                  <a:lnTo>
                    <a:pt x="208638" y="1498599"/>
                  </a:lnTo>
                  <a:lnTo>
                    <a:pt x="206108" y="1491405"/>
                  </a:lnTo>
                  <a:lnTo>
                    <a:pt x="206498" y="1485899"/>
                  </a:lnTo>
                  <a:lnTo>
                    <a:pt x="218141" y="1485899"/>
                  </a:lnTo>
                  <a:lnTo>
                    <a:pt x="219163" y="1498599"/>
                  </a:lnTo>
                  <a:close/>
                </a:path>
                <a:path w="3322319" h="2451100">
                  <a:moveTo>
                    <a:pt x="3150595" y="1498599"/>
                  </a:moveTo>
                  <a:lnTo>
                    <a:pt x="3132805" y="1498599"/>
                  </a:lnTo>
                  <a:lnTo>
                    <a:pt x="3134480" y="1485899"/>
                  </a:lnTo>
                  <a:lnTo>
                    <a:pt x="3149576" y="1485899"/>
                  </a:lnTo>
                  <a:lnTo>
                    <a:pt x="3150595" y="1498599"/>
                  </a:lnTo>
                  <a:close/>
                </a:path>
                <a:path w="3322319" h="2451100">
                  <a:moveTo>
                    <a:pt x="205597" y="1498599"/>
                  </a:moveTo>
                  <a:lnTo>
                    <a:pt x="199412" y="1498599"/>
                  </a:lnTo>
                  <a:lnTo>
                    <a:pt x="205071" y="1488457"/>
                  </a:lnTo>
                  <a:lnTo>
                    <a:pt x="206108" y="1491405"/>
                  </a:lnTo>
                  <a:lnTo>
                    <a:pt x="205597" y="1498599"/>
                  </a:lnTo>
                  <a:close/>
                </a:path>
                <a:path w="3322319" h="2451100">
                  <a:moveTo>
                    <a:pt x="196546" y="1498599"/>
                  </a:moveTo>
                  <a:lnTo>
                    <a:pt x="193623" y="1498599"/>
                  </a:lnTo>
                  <a:lnTo>
                    <a:pt x="195917" y="1493608"/>
                  </a:lnTo>
                  <a:lnTo>
                    <a:pt x="196546" y="1498599"/>
                  </a:lnTo>
                  <a:close/>
                </a:path>
                <a:path w="3322319" h="2451100">
                  <a:moveTo>
                    <a:pt x="118267" y="1500474"/>
                  </a:moveTo>
                  <a:lnTo>
                    <a:pt x="118077" y="1498599"/>
                  </a:lnTo>
                  <a:lnTo>
                    <a:pt x="118992" y="1498599"/>
                  </a:lnTo>
                  <a:lnTo>
                    <a:pt x="118267" y="1500474"/>
                  </a:lnTo>
                  <a:close/>
                </a:path>
                <a:path w="3322319" h="2451100">
                  <a:moveTo>
                    <a:pt x="118352" y="1501313"/>
                  </a:moveTo>
                  <a:lnTo>
                    <a:pt x="118267" y="1500474"/>
                  </a:lnTo>
                  <a:lnTo>
                    <a:pt x="118992" y="1498599"/>
                  </a:lnTo>
                  <a:lnTo>
                    <a:pt x="118352" y="1501313"/>
                  </a:lnTo>
                  <a:close/>
                </a:path>
                <a:path w="3322319" h="2451100">
                  <a:moveTo>
                    <a:pt x="167425" y="1511299"/>
                  </a:moveTo>
                  <a:lnTo>
                    <a:pt x="119364" y="1511299"/>
                  </a:lnTo>
                  <a:lnTo>
                    <a:pt x="118352" y="1501313"/>
                  </a:lnTo>
                  <a:lnTo>
                    <a:pt x="118992" y="1498599"/>
                  </a:lnTo>
                  <a:lnTo>
                    <a:pt x="165970" y="1498599"/>
                  </a:lnTo>
                  <a:lnTo>
                    <a:pt x="167425" y="1511299"/>
                  </a:lnTo>
                  <a:close/>
                </a:path>
                <a:path w="3322319" h="2451100">
                  <a:moveTo>
                    <a:pt x="196846" y="1511299"/>
                  </a:moveTo>
                  <a:lnTo>
                    <a:pt x="173857" y="1511299"/>
                  </a:lnTo>
                  <a:lnTo>
                    <a:pt x="171852" y="1498599"/>
                  </a:lnTo>
                  <a:lnTo>
                    <a:pt x="193623" y="1498599"/>
                  </a:lnTo>
                  <a:lnTo>
                    <a:pt x="196846" y="1511299"/>
                  </a:lnTo>
                  <a:close/>
                </a:path>
                <a:path w="3322319" h="2451100">
                  <a:moveTo>
                    <a:pt x="230918" y="1523999"/>
                  </a:moveTo>
                  <a:lnTo>
                    <a:pt x="211400" y="1523999"/>
                  </a:lnTo>
                  <a:lnTo>
                    <a:pt x="211932" y="1511299"/>
                  </a:lnTo>
                  <a:lnTo>
                    <a:pt x="202834" y="1511299"/>
                  </a:lnTo>
                  <a:lnTo>
                    <a:pt x="205310" y="1498599"/>
                  </a:lnTo>
                  <a:lnTo>
                    <a:pt x="228522" y="1498599"/>
                  </a:lnTo>
                  <a:lnTo>
                    <a:pt x="230435" y="1511299"/>
                  </a:lnTo>
                  <a:lnTo>
                    <a:pt x="230918" y="1523999"/>
                  </a:lnTo>
                  <a:close/>
                </a:path>
                <a:path w="3322319" h="2451100">
                  <a:moveTo>
                    <a:pt x="3137711" y="1511299"/>
                  </a:moveTo>
                  <a:lnTo>
                    <a:pt x="3122034" y="1511299"/>
                  </a:lnTo>
                  <a:lnTo>
                    <a:pt x="3126004" y="1498599"/>
                  </a:lnTo>
                  <a:lnTo>
                    <a:pt x="3139358" y="1498599"/>
                  </a:lnTo>
                  <a:lnTo>
                    <a:pt x="3137711" y="1511299"/>
                  </a:lnTo>
                  <a:close/>
                </a:path>
                <a:path w="3322319" h="2451100">
                  <a:moveTo>
                    <a:pt x="3144813" y="1511299"/>
                  </a:moveTo>
                  <a:lnTo>
                    <a:pt x="3141478" y="1511299"/>
                  </a:lnTo>
                  <a:lnTo>
                    <a:pt x="3141205" y="1498599"/>
                  </a:lnTo>
                  <a:lnTo>
                    <a:pt x="3144837" y="1498599"/>
                  </a:lnTo>
                  <a:lnTo>
                    <a:pt x="3144813" y="1511299"/>
                  </a:lnTo>
                  <a:close/>
                </a:path>
                <a:path w="3322319" h="2451100">
                  <a:moveTo>
                    <a:pt x="3170165" y="1511299"/>
                  </a:moveTo>
                  <a:lnTo>
                    <a:pt x="3153044" y="1511299"/>
                  </a:lnTo>
                  <a:lnTo>
                    <a:pt x="3155934" y="1498599"/>
                  </a:lnTo>
                  <a:lnTo>
                    <a:pt x="3170079" y="1498599"/>
                  </a:lnTo>
                  <a:lnTo>
                    <a:pt x="3170165" y="1511299"/>
                  </a:lnTo>
                  <a:close/>
                </a:path>
                <a:path w="3322319" h="2451100">
                  <a:moveTo>
                    <a:pt x="3226802" y="1511299"/>
                  </a:moveTo>
                  <a:lnTo>
                    <a:pt x="3176915" y="1511299"/>
                  </a:lnTo>
                  <a:lnTo>
                    <a:pt x="3173068" y="1498599"/>
                  </a:lnTo>
                  <a:lnTo>
                    <a:pt x="3230397" y="1498599"/>
                  </a:lnTo>
                  <a:lnTo>
                    <a:pt x="3226802" y="1511299"/>
                  </a:lnTo>
                  <a:close/>
                </a:path>
                <a:path w="3322319" h="2451100">
                  <a:moveTo>
                    <a:pt x="115999" y="1511299"/>
                  </a:moveTo>
                  <a:lnTo>
                    <a:pt x="114085" y="1511299"/>
                  </a:lnTo>
                  <a:lnTo>
                    <a:pt x="118267" y="1500474"/>
                  </a:lnTo>
                  <a:lnTo>
                    <a:pt x="118352" y="1501313"/>
                  </a:lnTo>
                  <a:lnTo>
                    <a:pt x="115999" y="1511299"/>
                  </a:lnTo>
                  <a:close/>
                </a:path>
                <a:path w="3322319" h="2451100">
                  <a:moveTo>
                    <a:pt x="110154" y="1523999"/>
                  </a:moveTo>
                  <a:lnTo>
                    <a:pt x="97144" y="1523999"/>
                  </a:lnTo>
                  <a:lnTo>
                    <a:pt x="98764" y="1511299"/>
                  </a:lnTo>
                  <a:lnTo>
                    <a:pt x="110217" y="1511299"/>
                  </a:lnTo>
                  <a:lnTo>
                    <a:pt x="110154" y="1523999"/>
                  </a:lnTo>
                  <a:close/>
                </a:path>
                <a:path w="3322319" h="2451100">
                  <a:moveTo>
                    <a:pt x="173366" y="1523999"/>
                  </a:moveTo>
                  <a:lnTo>
                    <a:pt x="117792" y="1523999"/>
                  </a:lnTo>
                  <a:lnTo>
                    <a:pt x="117121" y="1511299"/>
                  </a:lnTo>
                  <a:lnTo>
                    <a:pt x="170727" y="1511299"/>
                  </a:lnTo>
                  <a:lnTo>
                    <a:pt x="173366" y="1523999"/>
                  </a:lnTo>
                  <a:close/>
                </a:path>
                <a:path w="3322319" h="2451100">
                  <a:moveTo>
                    <a:pt x="198759" y="1523999"/>
                  </a:moveTo>
                  <a:lnTo>
                    <a:pt x="186899" y="1523999"/>
                  </a:lnTo>
                  <a:lnTo>
                    <a:pt x="182598" y="1511299"/>
                  </a:lnTo>
                  <a:lnTo>
                    <a:pt x="192999" y="1511299"/>
                  </a:lnTo>
                  <a:lnTo>
                    <a:pt x="198759" y="1523999"/>
                  </a:lnTo>
                  <a:close/>
                </a:path>
                <a:path w="3322319" h="2451100">
                  <a:moveTo>
                    <a:pt x="200695" y="1523999"/>
                  </a:moveTo>
                  <a:lnTo>
                    <a:pt x="198759" y="1523999"/>
                  </a:lnTo>
                  <a:lnTo>
                    <a:pt x="197584" y="1511299"/>
                  </a:lnTo>
                  <a:lnTo>
                    <a:pt x="201645" y="1511299"/>
                  </a:lnTo>
                  <a:lnTo>
                    <a:pt x="200695" y="1523999"/>
                  </a:lnTo>
                  <a:close/>
                </a:path>
                <a:path w="3322319" h="2451100">
                  <a:moveTo>
                    <a:pt x="3142368" y="1523999"/>
                  </a:moveTo>
                  <a:lnTo>
                    <a:pt x="3114237" y="1523999"/>
                  </a:lnTo>
                  <a:lnTo>
                    <a:pt x="3117784" y="1511299"/>
                  </a:lnTo>
                  <a:lnTo>
                    <a:pt x="3146195" y="1511299"/>
                  </a:lnTo>
                  <a:lnTo>
                    <a:pt x="3142368" y="1523999"/>
                  </a:lnTo>
                  <a:close/>
                </a:path>
                <a:path w="3322319" h="2451100">
                  <a:moveTo>
                    <a:pt x="3212897" y="1536699"/>
                  </a:moveTo>
                  <a:lnTo>
                    <a:pt x="3110593" y="1536699"/>
                  </a:lnTo>
                  <a:lnTo>
                    <a:pt x="3112378" y="1523999"/>
                  </a:lnTo>
                  <a:lnTo>
                    <a:pt x="3142368" y="1523999"/>
                  </a:lnTo>
                  <a:lnTo>
                    <a:pt x="3147437" y="1511299"/>
                  </a:lnTo>
                  <a:lnTo>
                    <a:pt x="3223328" y="1511299"/>
                  </a:lnTo>
                  <a:lnTo>
                    <a:pt x="3212897" y="1536699"/>
                  </a:lnTo>
                  <a:close/>
                </a:path>
                <a:path w="3322319" h="2451100">
                  <a:moveTo>
                    <a:pt x="174566" y="1536699"/>
                  </a:moveTo>
                  <a:lnTo>
                    <a:pt x="109215" y="1536699"/>
                  </a:lnTo>
                  <a:lnTo>
                    <a:pt x="103054" y="1523999"/>
                  </a:lnTo>
                  <a:lnTo>
                    <a:pt x="174509" y="1523999"/>
                  </a:lnTo>
                  <a:lnTo>
                    <a:pt x="174566" y="1536699"/>
                  </a:lnTo>
                  <a:close/>
                </a:path>
                <a:path w="3322319" h="2451100">
                  <a:moveTo>
                    <a:pt x="178352" y="1536699"/>
                  </a:moveTo>
                  <a:lnTo>
                    <a:pt x="176207" y="1523999"/>
                  </a:lnTo>
                  <a:lnTo>
                    <a:pt x="179531" y="1523999"/>
                  </a:lnTo>
                  <a:lnTo>
                    <a:pt x="178352" y="1536699"/>
                  </a:lnTo>
                  <a:close/>
                </a:path>
                <a:path w="3322319" h="2451100">
                  <a:moveTo>
                    <a:pt x="239354" y="1536699"/>
                  </a:moveTo>
                  <a:lnTo>
                    <a:pt x="198037" y="1536699"/>
                  </a:lnTo>
                  <a:lnTo>
                    <a:pt x="194308" y="1523999"/>
                  </a:lnTo>
                  <a:lnTo>
                    <a:pt x="241340" y="1523999"/>
                  </a:lnTo>
                  <a:lnTo>
                    <a:pt x="239354" y="1536699"/>
                  </a:lnTo>
                  <a:close/>
                </a:path>
                <a:path w="3322319" h="2451100">
                  <a:moveTo>
                    <a:pt x="172144" y="1549399"/>
                  </a:moveTo>
                  <a:lnTo>
                    <a:pt x="129223" y="1549399"/>
                  </a:lnTo>
                  <a:lnTo>
                    <a:pt x="134640" y="1536699"/>
                  </a:lnTo>
                  <a:lnTo>
                    <a:pt x="176117" y="1536699"/>
                  </a:lnTo>
                  <a:lnTo>
                    <a:pt x="172144" y="1549399"/>
                  </a:lnTo>
                  <a:close/>
                </a:path>
                <a:path w="3322319" h="2451100">
                  <a:moveTo>
                    <a:pt x="184278" y="1549399"/>
                  </a:moveTo>
                  <a:lnTo>
                    <a:pt x="183388" y="1536699"/>
                  </a:lnTo>
                  <a:lnTo>
                    <a:pt x="185478" y="1536699"/>
                  </a:lnTo>
                  <a:lnTo>
                    <a:pt x="184278" y="1549399"/>
                  </a:lnTo>
                  <a:close/>
                </a:path>
                <a:path w="3322319" h="2451100">
                  <a:moveTo>
                    <a:pt x="224910" y="1549399"/>
                  </a:moveTo>
                  <a:lnTo>
                    <a:pt x="187784" y="1549399"/>
                  </a:lnTo>
                  <a:lnTo>
                    <a:pt x="192525" y="1536699"/>
                  </a:lnTo>
                  <a:lnTo>
                    <a:pt x="222647" y="1536699"/>
                  </a:lnTo>
                  <a:lnTo>
                    <a:pt x="225555" y="1542289"/>
                  </a:lnTo>
                  <a:lnTo>
                    <a:pt x="224910" y="1549399"/>
                  </a:lnTo>
                  <a:close/>
                </a:path>
                <a:path w="3322319" h="2451100">
                  <a:moveTo>
                    <a:pt x="225555" y="1542289"/>
                  </a:moveTo>
                  <a:lnTo>
                    <a:pt x="222647" y="1536699"/>
                  </a:lnTo>
                  <a:lnTo>
                    <a:pt x="225615" y="1541622"/>
                  </a:lnTo>
                  <a:lnTo>
                    <a:pt x="225555" y="1542289"/>
                  </a:lnTo>
                  <a:close/>
                </a:path>
                <a:path w="3322319" h="2451100">
                  <a:moveTo>
                    <a:pt x="225615" y="1541622"/>
                  </a:moveTo>
                  <a:lnTo>
                    <a:pt x="222647" y="1536699"/>
                  </a:lnTo>
                  <a:lnTo>
                    <a:pt x="226061" y="1536699"/>
                  </a:lnTo>
                  <a:lnTo>
                    <a:pt x="225615" y="1541622"/>
                  </a:lnTo>
                  <a:close/>
                </a:path>
                <a:path w="3322319" h="2451100">
                  <a:moveTo>
                    <a:pt x="237432" y="1549399"/>
                  </a:moveTo>
                  <a:lnTo>
                    <a:pt x="230304" y="1549399"/>
                  </a:lnTo>
                  <a:lnTo>
                    <a:pt x="226061" y="1536699"/>
                  </a:lnTo>
                  <a:lnTo>
                    <a:pt x="237768" y="1536699"/>
                  </a:lnTo>
                  <a:lnTo>
                    <a:pt x="237432" y="1549399"/>
                  </a:lnTo>
                  <a:close/>
                </a:path>
                <a:path w="3322319" h="2451100">
                  <a:moveTo>
                    <a:pt x="249047" y="1549399"/>
                  </a:moveTo>
                  <a:lnTo>
                    <a:pt x="241388" y="1549399"/>
                  </a:lnTo>
                  <a:lnTo>
                    <a:pt x="243767" y="1536699"/>
                  </a:lnTo>
                  <a:lnTo>
                    <a:pt x="245806" y="1536699"/>
                  </a:lnTo>
                  <a:lnTo>
                    <a:pt x="249047" y="1549399"/>
                  </a:lnTo>
                  <a:close/>
                </a:path>
                <a:path w="3322319" h="2451100">
                  <a:moveTo>
                    <a:pt x="3206440" y="1549399"/>
                  </a:moveTo>
                  <a:lnTo>
                    <a:pt x="3105099" y="1549399"/>
                  </a:lnTo>
                  <a:lnTo>
                    <a:pt x="3107708" y="1536699"/>
                  </a:lnTo>
                  <a:lnTo>
                    <a:pt x="3209682" y="1536699"/>
                  </a:lnTo>
                  <a:lnTo>
                    <a:pt x="3206440" y="1549399"/>
                  </a:lnTo>
                  <a:close/>
                </a:path>
                <a:path w="3322319" h="2451100">
                  <a:moveTo>
                    <a:pt x="230304" y="1549399"/>
                  </a:moveTo>
                  <a:lnTo>
                    <a:pt x="229253" y="1549399"/>
                  </a:lnTo>
                  <a:lnTo>
                    <a:pt x="225555" y="1542289"/>
                  </a:lnTo>
                  <a:lnTo>
                    <a:pt x="225615" y="1541622"/>
                  </a:lnTo>
                  <a:lnTo>
                    <a:pt x="230304" y="1549399"/>
                  </a:lnTo>
                  <a:close/>
                </a:path>
                <a:path w="3322319" h="2451100">
                  <a:moveTo>
                    <a:pt x="201754" y="1562099"/>
                  </a:moveTo>
                  <a:lnTo>
                    <a:pt x="128617" y="1562099"/>
                  </a:lnTo>
                  <a:lnTo>
                    <a:pt x="125329" y="1549399"/>
                  </a:lnTo>
                  <a:lnTo>
                    <a:pt x="206395" y="1549399"/>
                  </a:lnTo>
                  <a:lnTo>
                    <a:pt x="201754" y="1562099"/>
                  </a:lnTo>
                  <a:close/>
                </a:path>
                <a:path w="3322319" h="2451100">
                  <a:moveTo>
                    <a:pt x="224426" y="1562099"/>
                  </a:moveTo>
                  <a:lnTo>
                    <a:pt x="205981" y="1562099"/>
                  </a:lnTo>
                  <a:lnTo>
                    <a:pt x="206395" y="1549399"/>
                  </a:lnTo>
                  <a:lnTo>
                    <a:pt x="219091" y="1549399"/>
                  </a:lnTo>
                  <a:lnTo>
                    <a:pt x="224426" y="1562099"/>
                  </a:lnTo>
                  <a:close/>
                </a:path>
                <a:path w="3322319" h="2451100">
                  <a:moveTo>
                    <a:pt x="254826" y="1562099"/>
                  </a:moveTo>
                  <a:lnTo>
                    <a:pt x="228902" y="1562099"/>
                  </a:lnTo>
                  <a:lnTo>
                    <a:pt x="226571" y="1549399"/>
                  </a:lnTo>
                  <a:lnTo>
                    <a:pt x="255246" y="1549399"/>
                  </a:lnTo>
                  <a:lnTo>
                    <a:pt x="254826" y="1562099"/>
                  </a:lnTo>
                  <a:close/>
                </a:path>
                <a:path w="3322319" h="2451100">
                  <a:moveTo>
                    <a:pt x="3197812" y="1562099"/>
                  </a:moveTo>
                  <a:lnTo>
                    <a:pt x="3099709" y="1562099"/>
                  </a:lnTo>
                  <a:lnTo>
                    <a:pt x="3098260" y="1549399"/>
                  </a:lnTo>
                  <a:lnTo>
                    <a:pt x="3198301" y="1549399"/>
                  </a:lnTo>
                  <a:lnTo>
                    <a:pt x="3197812" y="1562099"/>
                  </a:lnTo>
                  <a:close/>
                </a:path>
                <a:path w="3322319" h="2451100">
                  <a:moveTo>
                    <a:pt x="137760" y="1574799"/>
                  </a:moveTo>
                  <a:lnTo>
                    <a:pt x="135617" y="1574799"/>
                  </a:lnTo>
                  <a:lnTo>
                    <a:pt x="131838" y="1562099"/>
                  </a:lnTo>
                  <a:lnTo>
                    <a:pt x="140499" y="1562099"/>
                  </a:lnTo>
                  <a:lnTo>
                    <a:pt x="137760" y="1574799"/>
                  </a:lnTo>
                  <a:close/>
                </a:path>
                <a:path w="3322319" h="2451100">
                  <a:moveTo>
                    <a:pt x="196219" y="1574799"/>
                  </a:moveTo>
                  <a:lnTo>
                    <a:pt x="141924" y="1574799"/>
                  </a:lnTo>
                  <a:lnTo>
                    <a:pt x="142511" y="1562099"/>
                  </a:lnTo>
                  <a:lnTo>
                    <a:pt x="193824" y="1562099"/>
                  </a:lnTo>
                  <a:lnTo>
                    <a:pt x="196219" y="1574799"/>
                  </a:lnTo>
                  <a:close/>
                </a:path>
                <a:path w="3322319" h="2451100">
                  <a:moveTo>
                    <a:pt x="214870" y="1574799"/>
                  </a:moveTo>
                  <a:lnTo>
                    <a:pt x="208888" y="1574799"/>
                  </a:lnTo>
                  <a:lnTo>
                    <a:pt x="208647" y="1562099"/>
                  </a:lnTo>
                  <a:lnTo>
                    <a:pt x="214138" y="1562099"/>
                  </a:lnTo>
                  <a:lnTo>
                    <a:pt x="214870" y="1574799"/>
                  </a:lnTo>
                  <a:close/>
                </a:path>
                <a:path w="3322319" h="2451100">
                  <a:moveTo>
                    <a:pt x="229150" y="1574799"/>
                  </a:moveTo>
                  <a:lnTo>
                    <a:pt x="217233" y="1574799"/>
                  </a:lnTo>
                  <a:lnTo>
                    <a:pt x="221093" y="1562099"/>
                  </a:lnTo>
                  <a:lnTo>
                    <a:pt x="230060" y="1562099"/>
                  </a:lnTo>
                  <a:lnTo>
                    <a:pt x="229150" y="1574799"/>
                  </a:lnTo>
                  <a:close/>
                </a:path>
                <a:path w="3322319" h="2451100">
                  <a:moveTo>
                    <a:pt x="255592" y="1574799"/>
                  </a:moveTo>
                  <a:lnTo>
                    <a:pt x="234028" y="1574799"/>
                  </a:lnTo>
                  <a:lnTo>
                    <a:pt x="232864" y="1562099"/>
                  </a:lnTo>
                  <a:lnTo>
                    <a:pt x="254294" y="1562099"/>
                  </a:lnTo>
                  <a:lnTo>
                    <a:pt x="255592" y="1574799"/>
                  </a:lnTo>
                  <a:close/>
                </a:path>
                <a:path w="3322319" h="2451100">
                  <a:moveTo>
                    <a:pt x="3187152" y="1574799"/>
                  </a:moveTo>
                  <a:lnTo>
                    <a:pt x="3089550" y="1574799"/>
                  </a:lnTo>
                  <a:lnTo>
                    <a:pt x="3091809" y="1562099"/>
                  </a:lnTo>
                  <a:lnTo>
                    <a:pt x="3192610" y="1562099"/>
                  </a:lnTo>
                  <a:lnTo>
                    <a:pt x="3187152" y="1574799"/>
                  </a:lnTo>
                  <a:close/>
                </a:path>
                <a:path w="3322319" h="2451100">
                  <a:moveTo>
                    <a:pt x="212670" y="1600199"/>
                  </a:moveTo>
                  <a:lnTo>
                    <a:pt x="169834" y="1600199"/>
                  </a:lnTo>
                  <a:lnTo>
                    <a:pt x="165351" y="1587499"/>
                  </a:lnTo>
                  <a:lnTo>
                    <a:pt x="138955" y="1587499"/>
                  </a:lnTo>
                  <a:lnTo>
                    <a:pt x="143858" y="1574799"/>
                  </a:lnTo>
                  <a:lnTo>
                    <a:pt x="208154" y="1574799"/>
                  </a:lnTo>
                  <a:lnTo>
                    <a:pt x="209670" y="1587499"/>
                  </a:lnTo>
                  <a:lnTo>
                    <a:pt x="212670" y="1600199"/>
                  </a:lnTo>
                  <a:close/>
                </a:path>
                <a:path w="3322319" h="2451100">
                  <a:moveTo>
                    <a:pt x="246101" y="1587499"/>
                  </a:moveTo>
                  <a:lnTo>
                    <a:pt x="215832" y="1587499"/>
                  </a:lnTo>
                  <a:lnTo>
                    <a:pt x="214832" y="1574799"/>
                  </a:lnTo>
                  <a:lnTo>
                    <a:pt x="247403" y="1574799"/>
                  </a:lnTo>
                  <a:lnTo>
                    <a:pt x="246101" y="1587499"/>
                  </a:lnTo>
                  <a:close/>
                </a:path>
                <a:path w="3322319" h="2451100">
                  <a:moveTo>
                    <a:pt x="273094" y="1587499"/>
                  </a:moveTo>
                  <a:lnTo>
                    <a:pt x="249181" y="1587499"/>
                  </a:lnTo>
                  <a:lnTo>
                    <a:pt x="251002" y="1574799"/>
                  </a:lnTo>
                  <a:lnTo>
                    <a:pt x="272297" y="1574799"/>
                  </a:lnTo>
                  <a:lnTo>
                    <a:pt x="273094" y="1587499"/>
                  </a:lnTo>
                  <a:close/>
                </a:path>
                <a:path w="3322319" h="2451100">
                  <a:moveTo>
                    <a:pt x="3081345" y="1587499"/>
                  </a:moveTo>
                  <a:lnTo>
                    <a:pt x="3080841" y="1587499"/>
                  </a:lnTo>
                  <a:lnTo>
                    <a:pt x="3088454" y="1574799"/>
                  </a:lnTo>
                  <a:lnTo>
                    <a:pt x="3095151" y="1574799"/>
                  </a:lnTo>
                  <a:lnTo>
                    <a:pt x="3081345" y="1587499"/>
                  </a:lnTo>
                  <a:close/>
                </a:path>
                <a:path w="3322319" h="2451100">
                  <a:moveTo>
                    <a:pt x="3122463" y="1587499"/>
                  </a:moveTo>
                  <a:lnTo>
                    <a:pt x="3099562" y="1587499"/>
                  </a:lnTo>
                  <a:lnTo>
                    <a:pt x="3095151" y="1574799"/>
                  </a:lnTo>
                  <a:lnTo>
                    <a:pt x="3126496" y="1574799"/>
                  </a:lnTo>
                  <a:lnTo>
                    <a:pt x="3122463" y="1587499"/>
                  </a:lnTo>
                  <a:close/>
                </a:path>
                <a:path w="3322319" h="2451100">
                  <a:moveTo>
                    <a:pt x="3180855" y="1587499"/>
                  </a:moveTo>
                  <a:lnTo>
                    <a:pt x="3130236" y="1587499"/>
                  </a:lnTo>
                  <a:lnTo>
                    <a:pt x="3130675" y="1574799"/>
                  </a:lnTo>
                  <a:lnTo>
                    <a:pt x="3186183" y="1574799"/>
                  </a:lnTo>
                  <a:lnTo>
                    <a:pt x="3180855" y="1587499"/>
                  </a:lnTo>
                  <a:close/>
                </a:path>
                <a:path w="3322319" h="2451100">
                  <a:moveTo>
                    <a:pt x="157999" y="1600199"/>
                  </a:moveTo>
                  <a:lnTo>
                    <a:pt x="152119" y="1600199"/>
                  </a:lnTo>
                  <a:lnTo>
                    <a:pt x="152974" y="1587499"/>
                  </a:lnTo>
                  <a:lnTo>
                    <a:pt x="153378" y="1587499"/>
                  </a:lnTo>
                  <a:lnTo>
                    <a:pt x="157999" y="1600199"/>
                  </a:lnTo>
                  <a:close/>
                </a:path>
                <a:path w="3322319" h="2451100">
                  <a:moveTo>
                    <a:pt x="166160" y="1600199"/>
                  </a:moveTo>
                  <a:lnTo>
                    <a:pt x="157999" y="1600199"/>
                  </a:lnTo>
                  <a:lnTo>
                    <a:pt x="158087" y="1587499"/>
                  </a:lnTo>
                  <a:lnTo>
                    <a:pt x="164497" y="1587499"/>
                  </a:lnTo>
                  <a:lnTo>
                    <a:pt x="166160" y="1600199"/>
                  </a:lnTo>
                  <a:close/>
                </a:path>
                <a:path w="3322319" h="2451100">
                  <a:moveTo>
                    <a:pt x="249306" y="1600199"/>
                  </a:moveTo>
                  <a:lnTo>
                    <a:pt x="215831" y="1600199"/>
                  </a:lnTo>
                  <a:lnTo>
                    <a:pt x="215831" y="1587499"/>
                  </a:lnTo>
                  <a:lnTo>
                    <a:pt x="249892" y="1587499"/>
                  </a:lnTo>
                  <a:lnTo>
                    <a:pt x="249306" y="1600199"/>
                  </a:lnTo>
                  <a:close/>
                </a:path>
                <a:path w="3322319" h="2451100">
                  <a:moveTo>
                    <a:pt x="283021" y="1600199"/>
                  </a:moveTo>
                  <a:lnTo>
                    <a:pt x="260453" y="1600199"/>
                  </a:lnTo>
                  <a:lnTo>
                    <a:pt x="254945" y="1587499"/>
                  </a:lnTo>
                  <a:lnTo>
                    <a:pt x="272101" y="1587499"/>
                  </a:lnTo>
                  <a:lnTo>
                    <a:pt x="283021" y="1600199"/>
                  </a:lnTo>
                  <a:close/>
                </a:path>
                <a:path w="3322319" h="2451100">
                  <a:moveTo>
                    <a:pt x="3116012" y="1600199"/>
                  </a:moveTo>
                  <a:lnTo>
                    <a:pt x="3072990" y="1600199"/>
                  </a:lnTo>
                  <a:lnTo>
                    <a:pt x="3076396" y="1587499"/>
                  </a:lnTo>
                  <a:lnTo>
                    <a:pt x="3118955" y="1587499"/>
                  </a:lnTo>
                  <a:lnTo>
                    <a:pt x="3116012" y="1600199"/>
                  </a:lnTo>
                  <a:close/>
                </a:path>
                <a:path w="3322319" h="2451100">
                  <a:moveTo>
                    <a:pt x="3170417" y="1600199"/>
                  </a:moveTo>
                  <a:lnTo>
                    <a:pt x="3126908" y="1600199"/>
                  </a:lnTo>
                  <a:lnTo>
                    <a:pt x="3118955" y="1587499"/>
                  </a:lnTo>
                  <a:lnTo>
                    <a:pt x="3171600" y="1587499"/>
                  </a:lnTo>
                  <a:lnTo>
                    <a:pt x="3170417" y="1600199"/>
                  </a:lnTo>
                  <a:close/>
                </a:path>
                <a:path w="3322319" h="2451100">
                  <a:moveTo>
                    <a:pt x="175944" y="1612899"/>
                  </a:moveTo>
                  <a:lnTo>
                    <a:pt x="174656" y="1612899"/>
                  </a:lnTo>
                  <a:lnTo>
                    <a:pt x="175465" y="1600199"/>
                  </a:lnTo>
                  <a:lnTo>
                    <a:pt x="177252" y="1600199"/>
                  </a:lnTo>
                  <a:lnTo>
                    <a:pt x="175944" y="1612899"/>
                  </a:lnTo>
                  <a:close/>
                </a:path>
                <a:path w="3322319" h="2451100">
                  <a:moveTo>
                    <a:pt x="221706" y="1612899"/>
                  </a:moveTo>
                  <a:lnTo>
                    <a:pt x="178402" y="1612899"/>
                  </a:lnTo>
                  <a:lnTo>
                    <a:pt x="178566" y="1600199"/>
                  </a:lnTo>
                  <a:lnTo>
                    <a:pt x="217143" y="1600199"/>
                  </a:lnTo>
                  <a:lnTo>
                    <a:pt x="221706" y="1612899"/>
                  </a:lnTo>
                  <a:close/>
                </a:path>
                <a:path w="3322319" h="2451100">
                  <a:moveTo>
                    <a:pt x="260476" y="1612899"/>
                  </a:moveTo>
                  <a:lnTo>
                    <a:pt x="221706" y="1612899"/>
                  </a:lnTo>
                  <a:lnTo>
                    <a:pt x="223529" y="1600199"/>
                  </a:lnTo>
                  <a:lnTo>
                    <a:pt x="259067" y="1600199"/>
                  </a:lnTo>
                  <a:lnTo>
                    <a:pt x="260476" y="1612899"/>
                  </a:lnTo>
                  <a:close/>
                </a:path>
                <a:path w="3322319" h="2451100">
                  <a:moveTo>
                    <a:pt x="284525" y="1612899"/>
                  </a:moveTo>
                  <a:lnTo>
                    <a:pt x="277342" y="1612899"/>
                  </a:lnTo>
                  <a:lnTo>
                    <a:pt x="277934" y="1600199"/>
                  </a:lnTo>
                  <a:lnTo>
                    <a:pt x="281466" y="1600199"/>
                  </a:lnTo>
                  <a:lnTo>
                    <a:pt x="284525" y="1612899"/>
                  </a:lnTo>
                  <a:close/>
                </a:path>
                <a:path w="3322319" h="2451100">
                  <a:moveTo>
                    <a:pt x="287035" y="1612899"/>
                  </a:moveTo>
                  <a:lnTo>
                    <a:pt x="283765" y="1600199"/>
                  </a:lnTo>
                  <a:lnTo>
                    <a:pt x="287066" y="1600199"/>
                  </a:lnTo>
                  <a:lnTo>
                    <a:pt x="287035" y="1612899"/>
                  </a:lnTo>
                  <a:close/>
                </a:path>
                <a:path w="3322319" h="2451100">
                  <a:moveTo>
                    <a:pt x="294236" y="1612899"/>
                  </a:moveTo>
                  <a:lnTo>
                    <a:pt x="291557" y="1612899"/>
                  </a:lnTo>
                  <a:lnTo>
                    <a:pt x="292508" y="1600199"/>
                  </a:lnTo>
                  <a:lnTo>
                    <a:pt x="294236" y="1612899"/>
                  </a:lnTo>
                  <a:close/>
                </a:path>
                <a:path w="3322319" h="2451100">
                  <a:moveTo>
                    <a:pt x="3109800" y="1612899"/>
                  </a:moveTo>
                  <a:lnTo>
                    <a:pt x="3058318" y="1612899"/>
                  </a:lnTo>
                  <a:lnTo>
                    <a:pt x="3059136" y="1600199"/>
                  </a:lnTo>
                  <a:lnTo>
                    <a:pt x="3110936" y="1600199"/>
                  </a:lnTo>
                  <a:lnTo>
                    <a:pt x="3109800" y="1612899"/>
                  </a:lnTo>
                  <a:close/>
                </a:path>
                <a:path w="3322319" h="2451100">
                  <a:moveTo>
                    <a:pt x="3165242" y="1612899"/>
                  </a:moveTo>
                  <a:lnTo>
                    <a:pt x="3109800" y="1612899"/>
                  </a:lnTo>
                  <a:lnTo>
                    <a:pt x="3115388" y="1600199"/>
                  </a:lnTo>
                  <a:lnTo>
                    <a:pt x="3168723" y="1600199"/>
                  </a:lnTo>
                  <a:lnTo>
                    <a:pt x="3165242" y="1612899"/>
                  </a:lnTo>
                  <a:close/>
                </a:path>
                <a:path w="3322319" h="2451100">
                  <a:moveTo>
                    <a:pt x="172252" y="1625599"/>
                  </a:moveTo>
                  <a:lnTo>
                    <a:pt x="163217" y="1625599"/>
                  </a:lnTo>
                  <a:lnTo>
                    <a:pt x="159784" y="1612899"/>
                  </a:lnTo>
                  <a:lnTo>
                    <a:pt x="170429" y="1612899"/>
                  </a:lnTo>
                  <a:lnTo>
                    <a:pt x="172600" y="1624579"/>
                  </a:lnTo>
                  <a:lnTo>
                    <a:pt x="172252" y="1625599"/>
                  </a:lnTo>
                  <a:close/>
                </a:path>
                <a:path w="3322319" h="2451100">
                  <a:moveTo>
                    <a:pt x="265772" y="1625599"/>
                  </a:moveTo>
                  <a:lnTo>
                    <a:pt x="172790" y="1625599"/>
                  </a:lnTo>
                  <a:lnTo>
                    <a:pt x="172600" y="1624579"/>
                  </a:lnTo>
                  <a:lnTo>
                    <a:pt x="176587" y="1612899"/>
                  </a:lnTo>
                  <a:lnTo>
                    <a:pt x="266833" y="1612899"/>
                  </a:lnTo>
                  <a:lnTo>
                    <a:pt x="265772" y="1625599"/>
                  </a:lnTo>
                  <a:close/>
                </a:path>
                <a:path w="3322319" h="2451100">
                  <a:moveTo>
                    <a:pt x="300665" y="1625599"/>
                  </a:moveTo>
                  <a:lnTo>
                    <a:pt x="279495" y="1625599"/>
                  </a:lnTo>
                  <a:lnTo>
                    <a:pt x="278383" y="1612899"/>
                  </a:lnTo>
                  <a:lnTo>
                    <a:pt x="298017" y="1612899"/>
                  </a:lnTo>
                  <a:lnTo>
                    <a:pt x="300665" y="1625599"/>
                  </a:lnTo>
                  <a:close/>
                </a:path>
                <a:path w="3322319" h="2451100">
                  <a:moveTo>
                    <a:pt x="3047968" y="1625599"/>
                  </a:moveTo>
                  <a:lnTo>
                    <a:pt x="3045815" y="1612899"/>
                  </a:lnTo>
                  <a:lnTo>
                    <a:pt x="3051090" y="1612899"/>
                  </a:lnTo>
                  <a:lnTo>
                    <a:pt x="3047968" y="1625599"/>
                  </a:lnTo>
                  <a:close/>
                </a:path>
                <a:path w="3322319" h="2451100">
                  <a:moveTo>
                    <a:pt x="3157024" y="1625599"/>
                  </a:moveTo>
                  <a:lnTo>
                    <a:pt x="3049881" y="1625599"/>
                  </a:lnTo>
                  <a:lnTo>
                    <a:pt x="3058245" y="1612899"/>
                  </a:lnTo>
                  <a:lnTo>
                    <a:pt x="3161116" y="1612899"/>
                  </a:lnTo>
                  <a:lnTo>
                    <a:pt x="3157024" y="1625599"/>
                  </a:lnTo>
                  <a:close/>
                </a:path>
                <a:path w="3322319" h="2451100">
                  <a:moveTo>
                    <a:pt x="249355" y="1638299"/>
                  </a:moveTo>
                  <a:lnTo>
                    <a:pt x="193891" y="1638299"/>
                  </a:lnTo>
                  <a:lnTo>
                    <a:pt x="192208" y="1625599"/>
                  </a:lnTo>
                  <a:lnTo>
                    <a:pt x="248130" y="1625599"/>
                  </a:lnTo>
                  <a:lnTo>
                    <a:pt x="249355" y="1638299"/>
                  </a:lnTo>
                  <a:close/>
                </a:path>
                <a:path w="3322319" h="2451100">
                  <a:moveTo>
                    <a:pt x="260204" y="1638299"/>
                  </a:moveTo>
                  <a:lnTo>
                    <a:pt x="259375" y="1638299"/>
                  </a:lnTo>
                  <a:lnTo>
                    <a:pt x="251311" y="1625599"/>
                  </a:lnTo>
                  <a:lnTo>
                    <a:pt x="259219" y="1625599"/>
                  </a:lnTo>
                  <a:lnTo>
                    <a:pt x="260204" y="1638299"/>
                  </a:lnTo>
                  <a:close/>
                </a:path>
                <a:path w="3322319" h="2451100">
                  <a:moveTo>
                    <a:pt x="261750" y="1638299"/>
                  </a:moveTo>
                  <a:lnTo>
                    <a:pt x="260108" y="1625599"/>
                  </a:lnTo>
                  <a:lnTo>
                    <a:pt x="266474" y="1625599"/>
                  </a:lnTo>
                  <a:lnTo>
                    <a:pt x="261750" y="1638299"/>
                  </a:lnTo>
                  <a:close/>
                </a:path>
                <a:path w="3322319" h="2451100">
                  <a:moveTo>
                    <a:pt x="313442" y="1638299"/>
                  </a:moveTo>
                  <a:lnTo>
                    <a:pt x="263749" y="1638299"/>
                  </a:lnTo>
                  <a:lnTo>
                    <a:pt x="266474" y="1625599"/>
                  </a:lnTo>
                  <a:lnTo>
                    <a:pt x="307931" y="1625599"/>
                  </a:lnTo>
                  <a:lnTo>
                    <a:pt x="313442" y="1638299"/>
                  </a:lnTo>
                  <a:close/>
                </a:path>
                <a:path w="3322319" h="2451100">
                  <a:moveTo>
                    <a:pt x="3142733" y="1638299"/>
                  </a:moveTo>
                  <a:lnTo>
                    <a:pt x="3033989" y="1638299"/>
                  </a:lnTo>
                  <a:lnTo>
                    <a:pt x="3048439" y="1625599"/>
                  </a:lnTo>
                  <a:lnTo>
                    <a:pt x="3152320" y="1625599"/>
                  </a:lnTo>
                  <a:lnTo>
                    <a:pt x="3142733" y="1638299"/>
                  </a:lnTo>
                  <a:close/>
                </a:path>
                <a:path w="3322319" h="2451100">
                  <a:moveTo>
                    <a:pt x="203002" y="1650999"/>
                  </a:moveTo>
                  <a:lnTo>
                    <a:pt x="200856" y="1650999"/>
                  </a:lnTo>
                  <a:lnTo>
                    <a:pt x="197964" y="1638299"/>
                  </a:lnTo>
                  <a:lnTo>
                    <a:pt x="203720" y="1638299"/>
                  </a:lnTo>
                  <a:lnTo>
                    <a:pt x="203002" y="1650999"/>
                  </a:lnTo>
                  <a:close/>
                </a:path>
                <a:path w="3322319" h="2451100">
                  <a:moveTo>
                    <a:pt x="245725" y="1650999"/>
                  </a:moveTo>
                  <a:lnTo>
                    <a:pt x="204396" y="1650999"/>
                  </a:lnTo>
                  <a:lnTo>
                    <a:pt x="204487" y="1638299"/>
                  </a:lnTo>
                  <a:lnTo>
                    <a:pt x="248285" y="1638299"/>
                  </a:lnTo>
                  <a:lnTo>
                    <a:pt x="245725" y="1650999"/>
                  </a:lnTo>
                  <a:close/>
                </a:path>
                <a:path w="3322319" h="2451100">
                  <a:moveTo>
                    <a:pt x="260513" y="1650999"/>
                  </a:moveTo>
                  <a:lnTo>
                    <a:pt x="250426" y="1650999"/>
                  </a:lnTo>
                  <a:lnTo>
                    <a:pt x="250106" y="1638299"/>
                  </a:lnTo>
                  <a:lnTo>
                    <a:pt x="260653" y="1638299"/>
                  </a:lnTo>
                  <a:lnTo>
                    <a:pt x="260513" y="1650999"/>
                  </a:lnTo>
                  <a:close/>
                </a:path>
                <a:path w="3322319" h="2451100">
                  <a:moveTo>
                    <a:pt x="324075" y="1650999"/>
                  </a:moveTo>
                  <a:lnTo>
                    <a:pt x="272292" y="1650999"/>
                  </a:lnTo>
                  <a:lnTo>
                    <a:pt x="266941" y="1638299"/>
                  </a:lnTo>
                  <a:lnTo>
                    <a:pt x="318872" y="1638299"/>
                  </a:lnTo>
                  <a:lnTo>
                    <a:pt x="324075" y="1650999"/>
                  </a:lnTo>
                  <a:close/>
                </a:path>
                <a:path w="3322319" h="2451100">
                  <a:moveTo>
                    <a:pt x="3031132" y="1650999"/>
                  </a:moveTo>
                  <a:lnTo>
                    <a:pt x="3025313" y="1650999"/>
                  </a:lnTo>
                  <a:lnTo>
                    <a:pt x="3030202" y="1638299"/>
                  </a:lnTo>
                  <a:lnTo>
                    <a:pt x="3032740" y="1638299"/>
                  </a:lnTo>
                  <a:lnTo>
                    <a:pt x="3031132" y="1650999"/>
                  </a:lnTo>
                  <a:close/>
                </a:path>
                <a:path w="3322319" h="2451100">
                  <a:moveTo>
                    <a:pt x="3133877" y="1650999"/>
                  </a:moveTo>
                  <a:lnTo>
                    <a:pt x="3033265" y="1650999"/>
                  </a:lnTo>
                  <a:lnTo>
                    <a:pt x="3032740" y="1638299"/>
                  </a:lnTo>
                  <a:lnTo>
                    <a:pt x="3138793" y="1638299"/>
                  </a:lnTo>
                  <a:lnTo>
                    <a:pt x="3133877" y="1650999"/>
                  </a:lnTo>
                  <a:close/>
                </a:path>
                <a:path w="3322319" h="2451100">
                  <a:moveTo>
                    <a:pt x="251388" y="1663699"/>
                  </a:moveTo>
                  <a:lnTo>
                    <a:pt x="200800" y="1663699"/>
                  </a:lnTo>
                  <a:lnTo>
                    <a:pt x="198646" y="1650999"/>
                  </a:lnTo>
                  <a:lnTo>
                    <a:pt x="248231" y="1650999"/>
                  </a:lnTo>
                  <a:lnTo>
                    <a:pt x="251388" y="1663699"/>
                  </a:lnTo>
                  <a:close/>
                </a:path>
                <a:path w="3322319" h="2451100">
                  <a:moveTo>
                    <a:pt x="307306" y="1663699"/>
                  </a:moveTo>
                  <a:lnTo>
                    <a:pt x="274378" y="1663699"/>
                  </a:lnTo>
                  <a:lnTo>
                    <a:pt x="265165" y="1650999"/>
                  </a:lnTo>
                  <a:lnTo>
                    <a:pt x="307304" y="1650999"/>
                  </a:lnTo>
                  <a:lnTo>
                    <a:pt x="307306" y="1663699"/>
                  </a:lnTo>
                  <a:close/>
                </a:path>
                <a:path w="3322319" h="2451100">
                  <a:moveTo>
                    <a:pt x="335510" y="1663699"/>
                  </a:moveTo>
                  <a:lnTo>
                    <a:pt x="307306" y="1663699"/>
                  </a:lnTo>
                  <a:lnTo>
                    <a:pt x="317025" y="1650999"/>
                  </a:lnTo>
                  <a:lnTo>
                    <a:pt x="329734" y="1650999"/>
                  </a:lnTo>
                  <a:lnTo>
                    <a:pt x="335510" y="1663699"/>
                  </a:lnTo>
                  <a:close/>
                </a:path>
                <a:path w="3322319" h="2451100">
                  <a:moveTo>
                    <a:pt x="3025472" y="1663699"/>
                  </a:moveTo>
                  <a:lnTo>
                    <a:pt x="3016310" y="1663699"/>
                  </a:lnTo>
                  <a:lnTo>
                    <a:pt x="3020004" y="1650999"/>
                  </a:lnTo>
                  <a:lnTo>
                    <a:pt x="3023565" y="1650999"/>
                  </a:lnTo>
                  <a:lnTo>
                    <a:pt x="3025472" y="1663699"/>
                  </a:lnTo>
                  <a:close/>
                </a:path>
                <a:path w="3322319" h="2451100">
                  <a:moveTo>
                    <a:pt x="3126044" y="1663699"/>
                  </a:moveTo>
                  <a:lnTo>
                    <a:pt x="3027485" y="1663699"/>
                  </a:lnTo>
                  <a:lnTo>
                    <a:pt x="3028004" y="1650999"/>
                  </a:lnTo>
                  <a:lnTo>
                    <a:pt x="3124104" y="1650999"/>
                  </a:lnTo>
                  <a:lnTo>
                    <a:pt x="3126044" y="1663699"/>
                  </a:lnTo>
                  <a:close/>
                </a:path>
                <a:path w="3322319" h="2451100">
                  <a:moveTo>
                    <a:pt x="215138" y="1676399"/>
                  </a:moveTo>
                  <a:lnTo>
                    <a:pt x="207019" y="1676399"/>
                  </a:lnTo>
                  <a:lnTo>
                    <a:pt x="206244" y="1663699"/>
                  </a:lnTo>
                  <a:lnTo>
                    <a:pt x="217541" y="1663699"/>
                  </a:lnTo>
                  <a:lnTo>
                    <a:pt x="215138" y="1676399"/>
                  </a:lnTo>
                  <a:close/>
                </a:path>
                <a:path w="3322319" h="2451100">
                  <a:moveTo>
                    <a:pt x="259986" y="1676399"/>
                  </a:moveTo>
                  <a:lnTo>
                    <a:pt x="225426" y="1676399"/>
                  </a:lnTo>
                  <a:lnTo>
                    <a:pt x="223724" y="1663699"/>
                  </a:lnTo>
                  <a:lnTo>
                    <a:pt x="261973" y="1663699"/>
                  </a:lnTo>
                  <a:lnTo>
                    <a:pt x="259986" y="1676399"/>
                  </a:lnTo>
                  <a:close/>
                </a:path>
                <a:path w="3322319" h="2451100">
                  <a:moveTo>
                    <a:pt x="279068" y="1676399"/>
                  </a:moveTo>
                  <a:lnTo>
                    <a:pt x="271859" y="1676399"/>
                  </a:lnTo>
                  <a:lnTo>
                    <a:pt x="270031" y="1663699"/>
                  </a:lnTo>
                  <a:lnTo>
                    <a:pt x="276240" y="1663699"/>
                  </a:lnTo>
                  <a:lnTo>
                    <a:pt x="279068" y="1676399"/>
                  </a:lnTo>
                  <a:close/>
                </a:path>
                <a:path w="3322319" h="2451100">
                  <a:moveTo>
                    <a:pt x="287426" y="1676399"/>
                  </a:moveTo>
                  <a:lnTo>
                    <a:pt x="286156" y="1663699"/>
                  </a:lnTo>
                  <a:lnTo>
                    <a:pt x="287234" y="1663699"/>
                  </a:lnTo>
                  <a:lnTo>
                    <a:pt x="287426" y="1676399"/>
                  </a:lnTo>
                  <a:close/>
                </a:path>
                <a:path w="3322319" h="2451100">
                  <a:moveTo>
                    <a:pt x="294861" y="1676399"/>
                  </a:moveTo>
                  <a:lnTo>
                    <a:pt x="288757" y="1663699"/>
                  </a:lnTo>
                  <a:lnTo>
                    <a:pt x="296344" y="1663699"/>
                  </a:lnTo>
                  <a:lnTo>
                    <a:pt x="294861" y="1676399"/>
                  </a:lnTo>
                  <a:close/>
                </a:path>
                <a:path w="3322319" h="2451100">
                  <a:moveTo>
                    <a:pt x="311898" y="1676399"/>
                  </a:moveTo>
                  <a:lnTo>
                    <a:pt x="302270" y="1676399"/>
                  </a:lnTo>
                  <a:lnTo>
                    <a:pt x="298456" y="1663699"/>
                  </a:lnTo>
                  <a:lnTo>
                    <a:pt x="309780" y="1663699"/>
                  </a:lnTo>
                  <a:lnTo>
                    <a:pt x="311898" y="1676399"/>
                  </a:lnTo>
                  <a:close/>
                </a:path>
                <a:path w="3322319" h="2451100">
                  <a:moveTo>
                    <a:pt x="329809" y="1676399"/>
                  </a:moveTo>
                  <a:lnTo>
                    <a:pt x="321520" y="1676399"/>
                  </a:lnTo>
                  <a:lnTo>
                    <a:pt x="318687" y="1663699"/>
                  </a:lnTo>
                  <a:lnTo>
                    <a:pt x="326739" y="1663699"/>
                  </a:lnTo>
                  <a:lnTo>
                    <a:pt x="328794" y="1669568"/>
                  </a:lnTo>
                  <a:lnTo>
                    <a:pt x="329809" y="1676399"/>
                  </a:lnTo>
                  <a:close/>
                </a:path>
                <a:path w="3322319" h="2451100">
                  <a:moveTo>
                    <a:pt x="328794" y="1669568"/>
                  </a:moveTo>
                  <a:lnTo>
                    <a:pt x="326739" y="1663699"/>
                  </a:lnTo>
                  <a:lnTo>
                    <a:pt x="327922" y="1663699"/>
                  </a:lnTo>
                  <a:lnTo>
                    <a:pt x="328794" y="1669568"/>
                  </a:lnTo>
                  <a:close/>
                </a:path>
                <a:path w="3322319" h="2451100">
                  <a:moveTo>
                    <a:pt x="334281" y="1676399"/>
                  </a:moveTo>
                  <a:lnTo>
                    <a:pt x="331186" y="1676399"/>
                  </a:lnTo>
                  <a:lnTo>
                    <a:pt x="328794" y="1669568"/>
                  </a:lnTo>
                  <a:lnTo>
                    <a:pt x="327922" y="1663699"/>
                  </a:lnTo>
                  <a:lnTo>
                    <a:pt x="333689" y="1663699"/>
                  </a:lnTo>
                  <a:lnTo>
                    <a:pt x="334281" y="1676399"/>
                  </a:lnTo>
                  <a:close/>
                </a:path>
                <a:path w="3322319" h="2451100">
                  <a:moveTo>
                    <a:pt x="345163" y="1676399"/>
                  </a:moveTo>
                  <a:lnTo>
                    <a:pt x="335326" y="1676399"/>
                  </a:lnTo>
                  <a:lnTo>
                    <a:pt x="334694" y="1663699"/>
                  </a:lnTo>
                  <a:lnTo>
                    <a:pt x="338353" y="1663699"/>
                  </a:lnTo>
                  <a:lnTo>
                    <a:pt x="345163" y="1676399"/>
                  </a:lnTo>
                  <a:close/>
                </a:path>
                <a:path w="3322319" h="2451100">
                  <a:moveTo>
                    <a:pt x="3006305" y="1676399"/>
                  </a:moveTo>
                  <a:lnTo>
                    <a:pt x="3004668" y="1676399"/>
                  </a:lnTo>
                  <a:lnTo>
                    <a:pt x="3005641" y="1663699"/>
                  </a:lnTo>
                  <a:lnTo>
                    <a:pt x="3010504" y="1663699"/>
                  </a:lnTo>
                  <a:lnTo>
                    <a:pt x="3008757" y="1672510"/>
                  </a:lnTo>
                  <a:lnTo>
                    <a:pt x="3006305" y="1676399"/>
                  </a:lnTo>
                  <a:close/>
                </a:path>
                <a:path w="3322319" h="2451100">
                  <a:moveTo>
                    <a:pt x="3051980" y="1676399"/>
                  </a:moveTo>
                  <a:lnTo>
                    <a:pt x="3007986" y="1676399"/>
                  </a:lnTo>
                  <a:lnTo>
                    <a:pt x="3008757" y="1672510"/>
                  </a:lnTo>
                  <a:lnTo>
                    <a:pt x="3014311" y="1663699"/>
                  </a:lnTo>
                  <a:lnTo>
                    <a:pt x="3052412" y="1663699"/>
                  </a:lnTo>
                  <a:lnTo>
                    <a:pt x="3051980" y="1676399"/>
                  </a:lnTo>
                  <a:close/>
                </a:path>
                <a:path w="3322319" h="2451100">
                  <a:moveTo>
                    <a:pt x="3107641" y="1689099"/>
                  </a:moveTo>
                  <a:lnTo>
                    <a:pt x="2994512" y="1689099"/>
                  </a:lnTo>
                  <a:lnTo>
                    <a:pt x="2999674" y="1676399"/>
                  </a:lnTo>
                  <a:lnTo>
                    <a:pt x="3063693" y="1676399"/>
                  </a:lnTo>
                  <a:lnTo>
                    <a:pt x="3063919" y="1663699"/>
                  </a:lnTo>
                  <a:lnTo>
                    <a:pt x="3121553" y="1663699"/>
                  </a:lnTo>
                  <a:lnTo>
                    <a:pt x="3111581" y="1676399"/>
                  </a:lnTo>
                  <a:lnTo>
                    <a:pt x="3107641" y="1689099"/>
                  </a:lnTo>
                  <a:close/>
                </a:path>
                <a:path w="3322319" h="2451100">
                  <a:moveTo>
                    <a:pt x="275617" y="1689099"/>
                  </a:moveTo>
                  <a:lnTo>
                    <a:pt x="219892" y="1689099"/>
                  </a:lnTo>
                  <a:lnTo>
                    <a:pt x="215439" y="1676399"/>
                  </a:lnTo>
                  <a:lnTo>
                    <a:pt x="273581" y="1676399"/>
                  </a:lnTo>
                  <a:lnTo>
                    <a:pt x="275617" y="1689099"/>
                  </a:lnTo>
                  <a:close/>
                </a:path>
                <a:path w="3322319" h="2451100">
                  <a:moveTo>
                    <a:pt x="285506" y="1689099"/>
                  </a:moveTo>
                  <a:lnTo>
                    <a:pt x="279836" y="1689099"/>
                  </a:lnTo>
                  <a:lnTo>
                    <a:pt x="283938" y="1676399"/>
                  </a:lnTo>
                  <a:lnTo>
                    <a:pt x="285506" y="1689099"/>
                  </a:lnTo>
                  <a:close/>
                </a:path>
                <a:path w="3322319" h="2451100">
                  <a:moveTo>
                    <a:pt x="309035" y="1689099"/>
                  </a:moveTo>
                  <a:lnTo>
                    <a:pt x="299978" y="1689099"/>
                  </a:lnTo>
                  <a:lnTo>
                    <a:pt x="303271" y="1676399"/>
                  </a:lnTo>
                  <a:lnTo>
                    <a:pt x="305297" y="1676399"/>
                  </a:lnTo>
                  <a:lnTo>
                    <a:pt x="309035" y="1689099"/>
                  </a:lnTo>
                  <a:close/>
                </a:path>
                <a:path w="3322319" h="2451100">
                  <a:moveTo>
                    <a:pt x="309035" y="1689099"/>
                  </a:moveTo>
                  <a:lnTo>
                    <a:pt x="305297" y="1676399"/>
                  </a:lnTo>
                  <a:lnTo>
                    <a:pt x="307788" y="1676399"/>
                  </a:lnTo>
                  <a:lnTo>
                    <a:pt x="309035" y="1689099"/>
                  </a:lnTo>
                  <a:close/>
                </a:path>
                <a:path w="3322319" h="2451100">
                  <a:moveTo>
                    <a:pt x="317702" y="1689099"/>
                  </a:moveTo>
                  <a:lnTo>
                    <a:pt x="309035" y="1689099"/>
                  </a:lnTo>
                  <a:lnTo>
                    <a:pt x="307788" y="1676399"/>
                  </a:lnTo>
                  <a:lnTo>
                    <a:pt x="322992" y="1676399"/>
                  </a:lnTo>
                  <a:lnTo>
                    <a:pt x="317702" y="1689099"/>
                  </a:lnTo>
                  <a:close/>
                </a:path>
                <a:path w="3322319" h="2451100">
                  <a:moveTo>
                    <a:pt x="327510" y="1689099"/>
                  </a:moveTo>
                  <a:lnTo>
                    <a:pt x="317702" y="1689099"/>
                  </a:lnTo>
                  <a:lnTo>
                    <a:pt x="327474" y="1676399"/>
                  </a:lnTo>
                  <a:lnTo>
                    <a:pt x="327510" y="1689099"/>
                  </a:lnTo>
                  <a:close/>
                </a:path>
                <a:path w="3322319" h="2451100">
                  <a:moveTo>
                    <a:pt x="356974" y="1689099"/>
                  </a:moveTo>
                  <a:lnTo>
                    <a:pt x="327510" y="1689099"/>
                  </a:lnTo>
                  <a:lnTo>
                    <a:pt x="327886" y="1676399"/>
                  </a:lnTo>
                  <a:lnTo>
                    <a:pt x="349225" y="1676399"/>
                  </a:lnTo>
                  <a:lnTo>
                    <a:pt x="356974" y="1689099"/>
                  </a:lnTo>
                  <a:close/>
                </a:path>
                <a:path w="3322319" h="2451100">
                  <a:moveTo>
                    <a:pt x="2994512" y="1689099"/>
                  </a:moveTo>
                  <a:lnTo>
                    <a:pt x="2991662" y="1689099"/>
                  </a:lnTo>
                  <a:lnTo>
                    <a:pt x="2991682" y="1676399"/>
                  </a:lnTo>
                  <a:lnTo>
                    <a:pt x="2994512" y="1689099"/>
                  </a:lnTo>
                  <a:close/>
                </a:path>
                <a:path w="3322319" h="2451100">
                  <a:moveTo>
                    <a:pt x="289618" y="1701799"/>
                  </a:moveTo>
                  <a:lnTo>
                    <a:pt x="225921" y="1701799"/>
                  </a:lnTo>
                  <a:lnTo>
                    <a:pt x="223943" y="1689099"/>
                  </a:lnTo>
                  <a:lnTo>
                    <a:pt x="283602" y="1689099"/>
                  </a:lnTo>
                  <a:lnTo>
                    <a:pt x="289618" y="1701799"/>
                  </a:lnTo>
                  <a:close/>
                </a:path>
                <a:path w="3322319" h="2451100">
                  <a:moveTo>
                    <a:pt x="299842" y="1701799"/>
                  </a:moveTo>
                  <a:lnTo>
                    <a:pt x="298114" y="1689099"/>
                  </a:lnTo>
                  <a:lnTo>
                    <a:pt x="301002" y="1689099"/>
                  </a:lnTo>
                  <a:lnTo>
                    <a:pt x="299842" y="1701799"/>
                  </a:lnTo>
                  <a:close/>
                </a:path>
                <a:path w="3322319" h="2451100">
                  <a:moveTo>
                    <a:pt x="331112" y="1701799"/>
                  </a:moveTo>
                  <a:lnTo>
                    <a:pt x="311450" y="1701799"/>
                  </a:lnTo>
                  <a:lnTo>
                    <a:pt x="305256" y="1689099"/>
                  </a:lnTo>
                  <a:lnTo>
                    <a:pt x="328270" y="1689099"/>
                  </a:lnTo>
                  <a:lnTo>
                    <a:pt x="331112" y="1701799"/>
                  </a:lnTo>
                  <a:close/>
                </a:path>
                <a:path w="3322319" h="2451100">
                  <a:moveTo>
                    <a:pt x="364723" y="1701799"/>
                  </a:moveTo>
                  <a:lnTo>
                    <a:pt x="336367" y="1701799"/>
                  </a:lnTo>
                  <a:lnTo>
                    <a:pt x="337981" y="1689099"/>
                  </a:lnTo>
                  <a:lnTo>
                    <a:pt x="360045" y="1689099"/>
                  </a:lnTo>
                  <a:lnTo>
                    <a:pt x="364723" y="1701799"/>
                  </a:lnTo>
                  <a:close/>
                </a:path>
                <a:path w="3322319" h="2451100">
                  <a:moveTo>
                    <a:pt x="2990609" y="1695092"/>
                  </a:moveTo>
                  <a:lnTo>
                    <a:pt x="2986713" y="1689099"/>
                  </a:lnTo>
                  <a:lnTo>
                    <a:pt x="2990666" y="1689099"/>
                  </a:lnTo>
                  <a:lnTo>
                    <a:pt x="2990609" y="1695092"/>
                  </a:lnTo>
                  <a:close/>
                </a:path>
                <a:path w="3322319" h="2451100">
                  <a:moveTo>
                    <a:pt x="2991397" y="1696303"/>
                  </a:moveTo>
                  <a:lnTo>
                    <a:pt x="2990609" y="1695092"/>
                  </a:lnTo>
                  <a:lnTo>
                    <a:pt x="2990666" y="1689099"/>
                  </a:lnTo>
                  <a:lnTo>
                    <a:pt x="2991397" y="1696303"/>
                  </a:lnTo>
                  <a:close/>
                </a:path>
                <a:path w="3322319" h="2451100">
                  <a:moveTo>
                    <a:pt x="3006152" y="1701799"/>
                  </a:moveTo>
                  <a:lnTo>
                    <a:pt x="2994971" y="1701799"/>
                  </a:lnTo>
                  <a:lnTo>
                    <a:pt x="2991397" y="1696303"/>
                  </a:lnTo>
                  <a:lnTo>
                    <a:pt x="2990666" y="1689099"/>
                  </a:lnTo>
                  <a:lnTo>
                    <a:pt x="3003362" y="1689099"/>
                  </a:lnTo>
                  <a:lnTo>
                    <a:pt x="3006152" y="1701799"/>
                  </a:lnTo>
                  <a:close/>
                </a:path>
                <a:path w="3322319" h="2451100">
                  <a:moveTo>
                    <a:pt x="3090607" y="1701799"/>
                  </a:moveTo>
                  <a:lnTo>
                    <a:pt x="3009992" y="1701799"/>
                  </a:lnTo>
                  <a:lnTo>
                    <a:pt x="3006684" y="1689099"/>
                  </a:lnTo>
                  <a:lnTo>
                    <a:pt x="3095463" y="1689099"/>
                  </a:lnTo>
                  <a:lnTo>
                    <a:pt x="3090607" y="1701799"/>
                  </a:lnTo>
                  <a:close/>
                </a:path>
                <a:path w="3322319" h="2451100">
                  <a:moveTo>
                    <a:pt x="2991955" y="1701799"/>
                  </a:moveTo>
                  <a:lnTo>
                    <a:pt x="2990546" y="1701799"/>
                  </a:lnTo>
                  <a:lnTo>
                    <a:pt x="2990609" y="1695092"/>
                  </a:lnTo>
                  <a:lnTo>
                    <a:pt x="2991397" y="1696303"/>
                  </a:lnTo>
                  <a:lnTo>
                    <a:pt x="2991955" y="1701799"/>
                  </a:lnTo>
                  <a:close/>
                </a:path>
                <a:path w="3322319" h="2451100">
                  <a:moveTo>
                    <a:pt x="242870" y="1714499"/>
                  </a:moveTo>
                  <a:lnTo>
                    <a:pt x="234322" y="1714499"/>
                  </a:lnTo>
                  <a:lnTo>
                    <a:pt x="233826" y="1701799"/>
                  </a:lnTo>
                  <a:lnTo>
                    <a:pt x="252322" y="1701799"/>
                  </a:lnTo>
                  <a:lnTo>
                    <a:pt x="242870" y="1714499"/>
                  </a:lnTo>
                  <a:close/>
                </a:path>
                <a:path w="3322319" h="2451100">
                  <a:moveTo>
                    <a:pt x="305637" y="1714499"/>
                  </a:moveTo>
                  <a:lnTo>
                    <a:pt x="251106" y="1714499"/>
                  </a:lnTo>
                  <a:lnTo>
                    <a:pt x="252322" y="1701799"/>
                  </a:lnTo>
                  <a:lnTo>
                    <a:pt x="301861" y="1701799"/>
                  </a:lnTo>
                  <a:lnTo>
                    <a:pt x="305637" y="1714499"/>
                  </a:lnTo>
                  <a:close/>
                </a:path>
                <a:path w="3322319" h="2451100">
                  <a:moveTo>
                    <a:pt x="317847" y="1714499"/>
                  </a:moveTo>
                  <a:lnTo>
                    <a:pt x="305784" y="1714499"/>
                  </a:lnTo>
                  <a:lnTo>
                    <a:pt x="315732" y="1701799"/>
                  </a:lnTo>
                  <a:lnTo>
                    <a:pt x="320599" y="1701799"/>
                  </a:lnTo>
                  <a:lnTo>
                    <a:pt x="317847" y="1714499"/>
                  </a:lnTo>
                  <a:close/>
                </a:path>
                <a:path w="3322319" h="2451100">
                  <a:moveTo>
                    <a:pt x="326297" y="1714499"/>
                  </a:moveTo>
                  <a:lnTo>
                    <a:pt x="323722" y="1714499"/>
                  </a:lnTo>
                  <a:lnTo>
                    <a:pt x="320599" y="1701799"/>
                  </a:lnTo>
                  <a:lnTo>
                    <a:pt x="322652" y="1701799"/>
                  </a:lnTo>
                  <a:lnTo>
                    <a:pt x="326297" y="1714499"/>
                  </a:lnTo>
                  <a:close/>
                </a:path>
                <a:path w="3322319" h="2451100">
                  <a:moveTo>
                    <a:pt x="356008" y="1714499"/>
                  </a:moveTo>
                  <a:lnTo>
                    <a:pt x="326297" y="1714499"/>
                  </a:lnTo>
                  <a:lnTo>
                    <a:pt x="328052" y="1701799"/>
                  </a:lnTo>
                  <a:lnTo>
                    <a:pt x="352834" y="1701799"/>
                  </a:lnTo>
                  <a:lnTo>
                    <a:pt x="356008" y="1714499"/>
                  </a:lnTo>
                  <a:close/>
                </a:path>
                <a:path w="3322319" h="2451100">
                  <a:moveTo>
                    <a:pt x="380578" y="1714499"/>
                  </a:moveTo>
                  <a:lnTo>
                    <a:pt x="357842" y="1714499"/>
                  </a:lnTo>
                  <a:lnTo>
                    <a:pt x="359278" y="1701799"/>
                  </a:lnTo>
                  <a:lnTo>
                    <a:pt x="373147" y="1701799"/>
                  </a:lnTo>
                  <a:lnTo>
                    <a:pt x="380578" y="1714499"/>
                  </a:lnTo>
                  <a:close/>
                </a:path>
                <a:path w="3322319" h="2451100">
                  <a:moveTo>
                    <a:pt x="3080681" y="1714499"/>
                  </a:moveTo>
                  <a:lnTo>
                    <a:pt x="2978780" y="1714499"/>
                  </a:lnTo>
                  <a:lnTo>
                    <a:pt x="2981644" y="1701799"/>
                  </a:lnTo>
                  <a:lnTo>
                    <a:pt x="3085750" y="1701799"/>
                  </a:lnTo>
                  <a:lnTo>
                    <a:pt x="3080681" y="1714499"/>
                  </a:lnTo>
                  <a:close/>
                </a:path>
                <a:path w="3322319" h="2451100">
                  <a:moveTo>
                    <a:pt x="358173" y="1765299"/>
                  </a:moveTo>
                  <a:lnTo>
                    <a:pt x="282830" y="1765299"/>
                  </a:lnTo>
                  <a:lnTo>
                    <a:pt x="272885" y="1752599"/>
                  </a:lnTo>
                  <a:lnTo>
                    <a:pt x="262588" y="1739899"/>
                  </a:lnTo>
                  <a:lnTo>
                    <a:pt x="255225" y="1727199"/>
                  </a:lnTo>
                  <a:lnTo>
                    <a:pt x="254081" y="1714499"/>
                  </a:lnTo>
                  <a:lnTo>
                    <a:pt x="308088" y="1714499"/>
                  </a:lnTo>
                  <a:lnTo>
                    <a:pt x="317995" y="1727199"/>
                  </a:lnTo>
                  <a:lnTo>
                    <a:pt x="313442" y="1727199"/>
                  </a:lnTo>
                  <a:lnTo>
                    <a:pt x="312437" y="1739899"/>
                  </a:lnTo>
                  <a:lnTo>
                    <a:pt x="339203" y="1739899"/>
                  </a:lnTo>
                  <a:lnTo>
                    <a:pt x="346306" y="1752599"/>
                  </a:lnTo>
                  <a:lnTo>
                    <a:pt x="355087" y="1752599"/>
                  </a:lnTo>
                  <a:lnTo>
                    <a:pt x="358173" y="1765299"/>
                  </a:lnTo>
                  <a:close/>
                </a:path>
                <a:path w="3322319" h="2451100">
                  <a:moveTo>
                    <a:pt x="323864" y="1727199"/>
                  </a:moveTo>
                  <a:lnTo>
                    <a:pt x="321941" y="1727199"/>
                  </a:lnTo>
                  <a:lnTo>
                    <a:pt x="313785" y="1714499"/>
                  </a:lnTo>
                  <a:lnTo>
                    <a:pt x="322641" y="1714499"/>
                  </a:lnTo>
                  <a:lnTo>
                    <a:pt x="323864" y="1727199"/>
                  </a:lnTo>
                  <a:close/>
                </a:path>
                <a:path w="3322319" h="2451100">
                  <a:moveTo>
                    <a:pt x="334970" y="1727199"/>
                  </a:moveTo>
                  <a:lnTo>
                    <a:pt x="332810" y="1727199"/>
                  </a:lnTo>
                  <a:lnTo>
                    <a:pt x="330964" y="1714499"/>
                  </a:lnTo>
                  <a:lnTo>
                    <a:pt x="335484" y="1714499"/>
                  </a:lnTo>
                  <a:lnTo>
                    <a:pt x="334970" y="1727199"/>
                  </a:lnTo>
                  <a:close/>
                </a:path>
                <a:path w="3322319" h="2451100">
                  <a:moveTo>
                    <a:pt x="355811" y="1727199"/>
                  </a:moveTo>
                  <a:lnTo>
                    <a:pt x="340872" y="1727199"/>
                  </a:lnTo>
                  <a:lnTo>
                    <a:pt x="337458" y="1714499"/>
                  </a:lnTo>
                  <a:lnTo>
                    <a:pt x="357927" y="1714499"/>
                  </a:lnTo>
                  <a:lnTo>
                    <a:pt x="355811" y="1727199"/>
                  </a:lnTo>
                  <a:close/>
                </a:path>
                <a:path w="3322319" h="2451100">
                  <a:moveTo>
                    <a:pt x="392863" y="1727199"/>
                  </a:moveTo>
                  <a:lnTo>
                    <a:pt x="360500" y="1727199"/>
                  </a:lnTo>
                  <a:lnTo>
                    <a:pt x="362995" y="1714499"/>
                  </a:lnTo>
                  <a:lnTo>
                    <a:pt x="387116" y="1714499"/>
                  </a:lnTo>
                  <a:lnTo>
                    <a:pt x="392863" y="1727199"/>
                  </a:lnTo>
                  <a:close/>
                </a:path>
                <a:path w="3322319" h="2451100">
                  <a:moveTo>
                    <a:pt x="3070543" y="1727199"/>
                  </a:moveTo>
                  <a:lnTo>
                    <a:pt x="2955188" y="1727199"/>
                  </a:lnTo>
                  <a:lnTo>
                    <a:pt x="2952020" y="1714499"/>
                  </a:lnTo>
                  <a:lnTo>
                    <a:pt x="3075778" y="1714499"/>
                  </a:lnTo>
                  <a:lnTo>
                    <a:pt x="3070543" y="1727199"/>
                  </a:lnTo>
                  <a:close/>
                </a:path>
                <a:path w="3322319" h="2451100">
                  <a:moveTo>
                    <a:pt x="326141" y="1739899"/>
                  </a:moveTo>
                  <a:lnTo>
                    <a:pt x="316165" y="1739899"/>
                  </a:lnTo>
                  <a:lnTo>
                    <a:pt x="316073" y="1727199"/>
                  </a:lnTo>
                  <a:lnTo>
                    <a:pt x="323223" y="1727199"/>
                  </a:lnTo>
                  <a:lnTo>
                    <a:pt x="326141" y="1739899"/>
                  </a:lnTo>
                  <a:close/>
                </a:path>
                <a:path w="3322319" h="2451100">
                  <a:moveTo>
                    <a:pt x="332599" y="1739899"/>
                  </a:moveTo>
                  <a:lnTo>
                    <a:pt x="326141" y="1739899"/>
                  </a:lnTo>
                  <a:lnTo>
                    <a:pt x="329254" y="1727199"/>
                  </a:lnTo>
                  <a:lnTo>
                    <a:pt x="332599" y="1739899"/>
                  </a:lnTo>
                  <a:close/>
                </a:path>
                <a:path w="3322319" h="2451100">
                  <a:moveTo>
                    <a:pt x="345941" y="1739899"/>
                  </a:moveTo>
                  <a:lnTo>
                    <a:pt x="339405" y="1739899"/>
                  </a:lnTo>
                  <a:lnTo>
                    <a:pt x="333430" y="1727199"/>
                  </a:lnTo>
                  <a:lnTo>
                    <a:pt x="341019" y="1727199"/>
                  </a:lnTo>
                  <a:lnTo>
                    <a:pt x="345941" y="1739899"/>
                  </a:lnTo>
                  <a:close/>
                </a:path>
                <a:path w="3322319" h="2451100">
                  <a:moveTo>
                    <a:pt x="404801" y="1739899"/>
                  </a:moveTo>
                  <a:lnTo>
                    <a:pt x="354963" y="1739899"/>
                  </a:lnTo>
                  <a:lnTo>
                    <a:pt x="349625" y="1727199"/>
                  </a:lnTo>
                  <a:lnTo>
                    <a:pt x="397004" y="1727199"/>
                  </a:lnTo>
                  <a:lnTo>
                    <a:pt x="404801" y="1739899"/>
                  </a:lnTo>
                  <a:close/>
                </a:path>
                <a:path w="3322319" h="2451100">
                  <a:moveTo>
                    <a:pt x="2923737" y="1765299"/>
                  </a:moveTo>
                  <a:lnTo>
                    <a:pt x="2923113" y="1765299"/>
                  </a:lnTo>
                  <a:lnTo>
                    <a:pt x="2922807" y="1752599"/>
                  </a:lnTo>
                  <a:lnTo>
                    <a:pt x="2931696" y="1739899"/>
                  </a:lnTo>
                  <a:lnTo>
                    <a:pt x="2952644" y="1739899"/>
                  </a:lnTo>
                  <a:lnTo>
                    <a:pt x="2955534" y="1727199"/>
                  </a:lnTo>
                  <a:lnTo>
                    <a:pt x="3063869" y="1727199"/>
                  </a:lnTo>
                  <a:lnTo>
                    <a:pt x="3057197" y="1739899"/>
                  </a:lnTo>
                  <a:lnTo>
                    <a:pt x="3050219" y="1752599"/>
                  </a:lnTo>
                  <a:lnTo>
                    <a:pt x="2927604" y="1752599"/>
                  </a:lnTo>
                  <a:lnTo>
                    <a:pt x="2923737" y="1765299"/>
                  </a:lnTo>
                  <a:close/>
                </a:path>
                <a:path w="3322319" h="2451100">
                  <a:moveTo>
                    <a:pt x="367813" y="1752599"/>
                  </a:moveTo>
                  <a:lnTo>
                    <a:pt x="363890" y="1739899"/>
                  </a:lnTo>
                  <a:lnTo>
                    <a:pt x="368062" y="1739899"/>
                  </a:lnTo>
                  <a:lnTo>
                    <a:pt x="367813" y="1752599"/>
                  </a:lnTo>
                  <a:close/>
                </a:path>
                <a:path w="3322319" h="2451100">
                  <a:moveTo>
                    <a:pt x="395185" y="1752599"/>
                  </a:moveTo>
                  <a:lnTo>
                    <a:pt x="380202" y="1752599"/>
                  </a:lnTo>
                  <a:lnTo>
                    <a:pt x="379185" y="1739899"/>
                  </a:lnTo>
                  <a:lnTo>
                    <a:pt x="393336" y="1739899"/>
                  </a:lnTo>
                  <a:lnTo>
                    <a:pt x="395185" y="1752599"/>
                  </a:lnTo>
                  <a:close/>
                </a:path>
                <a:path w="3322319" h="2451100">
                  <a:moveTo>
                    <a:pt x="407283" y="1752599"/>
                  </a:moveTo>
                  <a:lnTo>
                    <a:pt x="400911" y="1752599"/>
                  </a:lnTo>
                  <a:lnTo>
                    <a:pt x="397547" y="1739899"/>
                  </a:lnTo>
                  <a:lnTo>
                    <a:pt x="405892" y="1739899"/>
                  </a:lnTo>
                  <a:lnTo>
                    <a:pt x="407283" y="1752599"/>
                  </a:lnTo>
                  <a:close/>
                </a:path>
                <a:path w="3322319" h="2451100">
                  <a:moveTo>
                    <a:pt x="417021" y="1752599"/>
                  </a:moveTo>
                  <a:lnTo>
                    <a:pt x="407283" y="1752599"/>
                  </a:lnTo>
                  <a:lnTo>
                    <a:pt x="417092" y="1739899"/>
                  </a:lnTo>
                  <a:lnTo>
                    <a:pt x="417021" y="1752599"/>
                  </a:lnTo>
                  <a:close/>
                </a:path>
                <a:path w="3322319" h="2451100">
                  <a:moveTo>
                    <a:pt x="368207" y="1765299"/>
                  </a:moveTo>
                  <a:lnTo>
                    <a:pt x="358173" y="1765299"/>
                  </a:lnTo>
                  <a:lnTo>
                    <a:pt x="360078" y="1752599"/>
                  </a:lnTo>
                  <a:lnTo>
                    <a:pt x="364657" y="1752599"/>
                  </a:lnTo>
                  <a:lnTo>
                    <a:pt x="368207" y="1765299"/>
                  </a:lnTo>
                  <a:close/>
                </a:path>
                <a:path w="3322319" h="2451100">
                  <a:moveTo>
                    <a:pt x="399599" y="1765299"/>
                  </a:moveTo>
                  <a:lnTo>
                    <a:pt x="373383" y="1765299"/>
                  </a:lnTo>
                  <a:lnTo>
                    <a:pt x="371397" y="1752599"/>
                  </a:lnTo>
                  <a:lnTo>
                    <a:pt x="397773" y="1752599"/>
                  </a:lnTo>
                  <a:lnTo>
                    <a:pt x="399599" y="1765299"/>
                  </a:lnTo>
                  <a:close/>
                </a:path>
                <a:path w="3322319" h="2451100">
                  <a:moveTo>
                    <a:pt x="425100" y="1765299"/>
                  </a:moveTo>
                  <a:lnTo>
                    <a:pt x="408152" y="1765299"/>
                  </a:lnTo>
                  <a:lnTo>
                    <a:pt x="404466" y="1752599"/>
                  </a:lnTo>
                  <a:lnTo>
                    <a:pt x="419503" y="1752599"/>
                  </a:lnTo>
                  <a:lnTo>
                    <a:pt x="425100" y="1765299"/>
                  </a:lnTo>
                  <a:close/>
                </a:path>
                <a:path w="3322319" h="2451100">
                  <a:moveTo>
                    <a:pt x="3034534" y="1765299"/>
                  </a:moveTo>
                  <a:lnTo>
                    <a:pt x="2929796" y="1765299"/>
                  </a:lnTo>
                  <a:lnTo>
                    <a:pt x="2927604" y="1752599"/>
                  </a:lnTo>
                  <a:lnTo>
                    <a:pt x="3035198" y="1752599"/>
                  </a:lnTo>
                  <a:lnTo>
                    <a:pt x="3034534" y="1765299"/>
                  </a:lnTo>
                  <a:close/>
                </a:path>
                <a:path w="3322319" h="2451100">
                  <a:moveTo>
                    <a:pt x="412282" y="1777999"/>
                  </a:moveTo>
                  <a:lnTo>
                    <a:pt x="301648" y="1777999"/>
                  </a:lnTo>
                  <a:lnTo>
                    <a:pt x="298149" y="1765299"/>
                  </a:lnTo>
                  <a:lnTo>
                    <a:pt x="409272" y="1765299"/>
                  </a:lnTo>
                  <a:lnTo>
                    <a:pt x="412282" y="1777999"/>
                  </a:lnTo>
                  <a:close/>
                </a:path>
                <a:path w="3322319" h="2451100">
                  <a:moveTo>
                    <a:pt x="435508" y="1777999"/>
                  </a:moveTo>
                  <a:lnTo>
                    <a:pt x="412282" y="1777999"/>
                  </a:lnTo>
                  <a:lnTo>
                    <a:pt x="418086" y="1765299"/>
                  </a:lnTo>
                  <a:lnTo>
                    <a:pt x="434782" y="1765299"/>
                  </a:lnTo>
                  <a:lnTo>
                    <a:pt x="435508" y="1777999"/>
                  </a:lnTo>
                  <a:close/>
                </a:path>
                <a:path w="3322319" h="2451100">
                  <a:moveTo>
                    <a:pt x="3013626" y="1777999"/>
                  </a:moveTo>
                  <a:lnTo>
                    <a:pt x="2891383" y="1777999"/>
                  </a:lnTo>
                  <a:lnTo>
                    <a:pt x="2894511" y="1765299"/>
                  </a:lnTo>
                  <a:lnTo>
                    <a:pt x="3017446" y="1765299"/>
                  </a:lnTo>
                  <a:lnTo>
                    <a:pt x="3013626" y="1777999"/>
                  </a:lnTo>
                  <a:close/>
                </a:path>
                <a:path w="3322319" h="2451100">
                  <a:moveTo>
                    <a:pt x="441896" y="1790699"/>
                  </a:moveTo>
                  <a:lnTo>
                    <a:pt x="309252" y="1790699"/>
                  </a:lnTo>
                  <a:lnTo>
                    <a:pt x="303680" y="1777999"/>
                  </a:lnTo>
                  <a:lnTo>
                    <a:pt x="441928" y="1777999"/>
                  </a:lnTo>
                  <a:lnTo>
                    <a:pt x="441896" y="1790699"/>
                  </a:lnTo>
                  <a:close/>
                </a:path>
                <a:path w="3322319" h="2451100">
                  <a:moveTo>
                    <a:pt x="2887376" y="1790699"/>
                  </a:moveTo>
                  <a:lnTo>
                    <a:pt x="2883769" y="1790699"/>
                  </a:lnTo>
                  <a:lnTo>
                    <a:pt x="2885370" y="1777999"/>
                  </a:lnTo>
                  <a:lnTo>
                    <a:pt x="2888001" y="1777999"/>
                  </a:lnTo>
                  <a:lnTo>
                    <a:pt x="2887376" y="1790699"/>
                  </a:lnTo>
                  <a:close/>
                </a:path>
                <a:path w="3322319" h="2451100">
                  <a:moveTo>
                    <a:pt x="2997495" y="1790699"/>
                  </a:moveTo>
                  <a:lnTo>
                    <a:pt x="2888805" y="1790699"/>
                  </a:lnTo>
                  <a:lnTo>
                    <a:pt x="2891462" y="1777999"/>
                  </a:lnTo>
                  <a:lnTo>
                    <a:pt x="3007222" y="1777999"/>
                  </a:lnTo>
                  <a:lnTo>
                    <a:pt x="2997495" y="1790699"/>
                  </a:lnTo>
                  <a:close/>
                </a:path>
                <a:path w="3322319" h="2451100">
                  <a:moveTo>
                    <a:pt x="327792" y="1803399"/>
                  </a:moveTo>
                  <a:lnTo>
                    <a:pt x="323162" y="1803399"/>
                  </a:lnTo>
                  <a:lnTo>
                    <a:pt x="319852" y="1790699"/>
                  </a:lnTo>
                  <a:lnTo>
                    <a:pt x="320597" y="1790699"/>
                  </a:lnTo>
                  <a:lnTo>
                    <a:pt x="327792" y="1803399"/>
                  </a:lnTo>
                  <a:close/>
                </a:path>
                <a:path w="3322319" h="2451100">
                  <a:moveTo>
                    <a:pt x="346581" y="1803399"/>
                  </a:moveTo>
                  <a:lnTo>
                    <a:pt x="333947" y="1803399"/>
                  </a:lnTo>
                  <a:lnTo>
                    <a:pt x="331082" y="1790699"/>
                  </a:lnTo>
                  <a:lnTo>
                    <a:pt x="346048" y="1790699"/>
                  </a:lnTo>
                  <a:lnTo>
                    <a:pt x="346581" y="1803399"/>
                  </a:lnTo>
                  <a:close/>
                </a:path>
                <a:path w="3322319" h="2451100">
                  <a:moveTo>
                    <a:pt x="412703" y="1803399"/>
                  </a:moveTo>
                  <a:lnTo>
                    <a:pt x="351866" y="1803399"/>
                  </a:lnTo>
                  <a:lnTo>
                    <a:pt x="347148" y="1790699"/>
                  </a:lnTo>
                  <a:lnTo>
                    <a:pt x="397795" y="1790699"/>
                  </a:lnTo>
                  <a:lnTo>
                    <a:pt x="412703" y="1803399"/>
                  </a:lnTo>
                  <a:close/>
                </a:path>
                <a:path w="3322319" h="2451100">
                  <a:moveTo>
                    <a:pt x="452918" y="1803399"/>
                  </a:moveTo>
                  <a:lnTo>
                    <a:pt x="416154" y="1803399"/>
                  </a:lnTo>
                  <a:lnTo>
                    <a:pt x="412476" y="1790699"/>
                  </a:lnTo>
                  <a:lnTo>
                    <a:pt x="451712" y="1790699"/>
                  </a:lnTo>
                  <a:lnTo>
                    <a:pt x="452918" y="1803399"/>
                  </a:lnTo>
                  <a:close/>
                </a:path>
                <a:path w="3322319" h="2451100">
                  <a:moveTo>
                    <a:pt x="2987995" y="1803399"/>
                  </a:moveTo>
                  <a:lnTo>
                    <a:pt x="2872860" y="1803399"/>
                  </a:lnTo>
                  <a:lnTo>
                    <a:pt x="2877183" y="1790699"/>
                  </a:lnTo>
                  <a:lnTo>
                    <a:pt x="2994453" y="1790699"/>
                  </a:lnTo>
                  <a:lnTo>
                    <a:pt x="2987995" y="1803399"/>
                  </a:lnTo>
                  <a:close/>
                </a:path>
                <a:path w="3322319" h="2451100">
                  <a:moveTo>
                    <a:pt x="327829" y="1803973"/>
                  </a:moveTo>
                  <a:lnTo>
                    <a:pt x="327284" y="1803399"/>
                  </a:lnTo>
                  <a:lnTo>
                    <a:pt x="327800" y="1803399"/>
                  </a:lnTo>
                  <a:lnTo>
                    <a:pt x="327829" y="1803973"/>
                  </a:lnTo>
                  <a:close/>
                </a:path>
                <a:path w="3322319" h="2451100">
                  <a:moveTo>
                    <a:pt x="348441" y="1816099"/>
                  </a:moveTo>
                  <a:lnTo>
                    <a:pt x="343048" y="1816099"/>
                  </a:lnTo>
                  <a:lnTo>
                    <a:pt x="335864" y="1803399"/>
                  </a:lnTo>
                  <a:lnTo>
                    <a:pt x="342935" y="1803399"/>
                  </a:lnTo>
                  <a:lnTo>
                    <a:pt x="348441" y="1816099"/>
                  </a:lnTo>
                  <a:close/>
                </a:path>
                <a:path w="3322319" h="2451100">
                  <a:moveTo>
                    <a:pt x="402889" y="1816099"/>
                  </a:moveTo>
                  <a:lnTo>
                    <a:pt x="361349" y="1816099"/>
                  </a:lnTo>
                  <a:lnTo>
                    <a:pt x="356626" y="1803399"/>
                  </a:lnTo>
                  <a:lnTo>
                    <a:pt x="400438" y="1803399"/>
                  </a:lnTo>
                  <a:lnTo>
                    <a:pt x="402889" y="1816099"/>
                  </a:lnTo>
                  <a:close/>
                </a:path>
                <a:path w="3322319" h="2451100">
                  <a:moveTo>
                    <a:pt x="418458" y="1816099"/>
                  </a:moveTo>
                  <a:lnTo>
                    <a:pt x="408793" y="1816099"/>
                  </a:lnTo>
                  <a:lnTo>
                    <a:pt x="408202" y="1803399"/>
                  </a:lnTo>
                  <a:lnTo>
                    <a:pt x="422242" y="1803399"/>
                  </a:lnTo>
                  <a:lnTo>
                    <a:pt x="418458" y="1816099"/>
                  </a:lnTo>
                  <a:close/>
                </a:path>
                <a:path w="3322319" h="2451100">
                  <a:moveTo>
                    <a:pt x="455222" y="1816099"/>
                  </a:moveTo>
                  <a:lnTo>
                    <a:pt x="430913" y="1816099"/>
                  </a:lnTo>
                  <a:lnTo>
                    <a:pt x="427444" y="1803399"/>
                  </a:lnTo>
                  <a:lnTo>
                    <a:pt x="455107" y="1803399"/>
                  </a:lnTo>
                  <a:lnTo>
                    <a:pt x="455222" y="1816099"/>
                  </a:lnTo>
                  <a:close/>
                </a:path>
                <a:path w="3322319" h="2451100">
                  <a:moveTo>
                    <a:pt x="475993" y="1816099"/>
                  </a:moveTo>
                  <a:lnTo>
                    <a:pt x="462109" y="1816099"/>
                  </a:lnTo>
                  <a:lnTo>
                    <a:pt x="461798" y="1803399"/>
                  </a:lnTo>
                  <a:lnTo>
                    <a:pt x="469622" y="1803399"/>
                  </a:lnTo>
                  <a:lnTo>
                    <a:pt x="475993" y="1816099"/>
                  </a:lnTo>
                  <a:close/>
                </a:path>
                <a:path w="3322319" h="2451100">
                  <a:moveTo>
                    <a:pt x="2854178" y="1816099"/>
                  </a:moveTo>
                  <a:lnTo>
                    <a:pt x="2846445" y="1816099"/>
                  </a:lnTo>
                  <a:lnTo>
                    <a:pt x="2848783" y="1803399"/>
                  </a:lnTo>
                  <a:lnTo>
                    <a:pt x="2851440" y="1803399"/>
                  </a:lnTo>
                  <a:lnTo>
                    <a:pt x="2854178" y="1816099"/>
                  </a:lnTo>
                  <a:close/>
                </a:path>
                <a:path w="3322319" h="2451100">
                  <a:moveTo>
                    <a:pt x="2869372" y="1816099"/>
                  </a:moveTo>
                  <a:lnTo>
                    <a:pt x="2854178" y="1816099"/>
                  </a:lnTo>
                  <a:lnTo>
                    <a:pt x="2862921" y="1803399"/>
                  </a:lnTo>
                  <a:lnTo>
                    <a:pt x="2869106" y="1803399"/>
                  </a:lnTo>
                  <a:lnTo>
                    <a:pt x="2869372" y="1816099"/>
                  </a:lnTo>
                  <a:close/>
                </a:path>
                <a:path w="3322319" h="2451100">
                  <a:moveTo>
                    <a:pt x="2968097" y="1828799"/>
                  </a:moveTo>
                  <a:lnTo>
                    <a:pt x="2967140" y="1816099"/>
                  </a:lnTo>
                  <a:lnTo>
                    <a:pt x="2882460" y="1816099"/>
                  </a:lnTo>
                  <a:lnTo>
                    <a:pt x="2874089" y="1803399"/>
                  </a:lnTo>
                  <a:lnTo>
                    <a:pt x="2974555" y="1803399"/>
                  </a:lnTo>
                  <a:lnTo>
                    <a:pt x="2972522" y="1816099"/>
                  </a:lnTo>
                  <a:lnTo>
                    <a:pt x="2968097" y="1828799"/>
                  </a:lnTo>
                  <a:close/>
                </a:path>
                <a:path w="3322319" h="2451100">
                  <a:moveTo>
                    <a:pt x="339345" y="1816099"/>
                  </a:moveTo>
                  <a:lnTo>
                    <a:pt x="328449" y="1816099"/>
                  </a:lnTo>
                  <a:lnTo>
                    <a:pt x="327829" y="1803973"/>
                  </a:lnTo>
                  <a:lnTo>
                    <a:pt x="339345" y="1816099"/>
                  </a:lnTo>
                  <a:close/>
                </a:path>
                <a:path w="3322319" h="2451100">
                  <a:moveTo>
                    <a:pt x="354867" y="1828799"/>
                  </a:moveTo>
                  <a:lnTo>
                    <a:pt x="347581" y="1828799"/>
                  </a:lnTo>
                  <a:lnTo>
                    <a:pt x="345355" y="1816099"/>
                  </a:lnTo>
                  <a:lnTo>
                    <a:pt x="355088" y="1816099"/>
                  </a:lnTo>
                  <a:lnTo>
                    <a:pt x="354867" y="1828799"/>
                  </a:lnTo>
                  <a:close/>
                </a:path>
                <a:path w="3322319" h="2451100">
                  <a:moveTo>
                    <a:pt x="363381" y="1828799"/>
                  </a:moveTo>
                  <a:lnTo>
                    <a:pt x="360778" y="1828799"/>
                  </a:lnTo>
                  <a:lnTo>
                    <a:pt x="362080" y="1816099"/>
                  </a:lnTo>
                  <a:lnTo>
                    <a:pt x="362681" y="1816099"/>
                  </a:lnTo>
                  <a:lnTo>
                    <a:pt x="363381" y="1828799"/>
                  </a:lnTo>
                  <a:close/>
                </a:path>
                <a:path w="3322319" h="2451100">
                  <a:moveTo>
                    <a:pt x="424401" y="1828799"/>
                  </a:moveTo>
                  <a:lnTo>
                    <a:pt x="366380" y="1828799"/>
                  </a:lnTo>
                  <a:lnTo>
                    <a:pt x="367395" y="1816099"/>
                  </a:lnTo>
                  <a:lnTo>
                    <a:pt x="419689" y="1816099"/>
                  </a:lnTo>
                  <a:lnTo>
                    <a:pt x="424401" y="1828799"/>
                  </a:lnTo>
                  <a:close/>
                </a:path>
                <a:path w="3322319" h="2451100">
                  <a:moveTo>
                    <a:pt x="457140" y="1841499"/>
                  </a:moveTo>
                  <a:lnTo>
                    <a:pt x="456016" y="1828799"/>
                  </a:lnTo>
                  <a:lnTo>
                    <a:pt x="445651" y="1828799"/>
                  </a:lnTo>
                  <a:lnTo>
                    <a:pt x="441755" y="1816099"/>
                  </a:lnTo>
                  <a:lnTo>
                    <a:pt x="468140" y="1816099"/>
                  </a:lnTo>
                  <a:lnTo>
                    <a:pt x="468725" y="1826519"/>
                  </a:lnTo>
                  <a:lnTo>
                    <a:pt x="459735" y="1838686"/>
                  </a:lnTo>
                  <a:lnTo>
                    <a:pt x="457140" y="1841499"/>
                  </a:lnTo>
                  <a:close/>
                </a:path>
                <a:path w="3322319" h="2451100">
                  <a:moveTo>
                    <a:pt x="546102" y="1879599"/>
                  </a:moveTo>
                  <a:lnTo>
                    <a:pt x="429504" y="1879599"/>
                  </a:lnTo>
                  <a:lnTo>
                    <a:pt x="459735" y="1838686"/>
                  </a:lnTo>
                  <a:lnTo>
                    <a:pt x="468853" y="1828799"/>
                  </a:lnTo>
                  <a:lnTo>
                    <a:pt x="468725" y="1826519"/>
                  </a:lnTo>
                  <a:lnTo>
                    <a:pt x="476424" y="1816099"/>
                  </a:lnTo>
                  <a:lnTo>
                    <a:pt x="477448" y="1828799"/>
                  </a:lnTo>
                  <a:lnTo>
                    <a:pt x="509586" y="1828799"/>
                  </a:lnTo>
                  <a:lnTo>
                    <a:pt x="509505" y="1841499"/>
                  </a:lnTo>
                  <a:lnTo>
                    <a:pt x="514923" y="1841499"/>
                  </a:lnTo>
                  <a:lnTo>
                    <a:pt x="511412" y="1854199"/>
                  </a:lnTo>
                  <a:lnTo>
                    <a:pt x="538193" y="1854199"/>
                  </a:lnTo>
                  <a:lnTo>
                    <a:pt x="543715" y="1866899"/>
                  </a:lnTo>
                  <a:lnTo>
                    <a:pt x="550531" y="1866899"/>
                  </a:lnTo>
                  <a:lnTo>
                    <a:pt x="546102" y="1879599"/>
                  </a:lnTo>
                  <a:close/>
                </a:path>
                <a:path w="3322319" h="2451100">
                  <a:moveTo>
                    <a:pt x="509586" y="1828799"/>
                  </a:moveTo>
                  <a:lnTo>
                    <a:pt x="481628" y="1828799"/>
                  </a:lnTo>
                  <a:lnTo>
                    <a:pt x="483412" y="1816099"/>
                  </a:lnTo>
                  <a:lnTo>
                    <a:pt x="509725" y="1816099"/>
                  </a:lnTo>
                  <a:lnTo>
                    <a:pt x="509586" y="1828799"/>
                  </a:lnTo>
                  <a:close/>
                </a:path>
                <a:path w="3322319" h="2451100">
                  <a:moveTo>
                    <a:pt x="2950256" y="1841499"/>
                  </a:moveTo>
                  <a:lnTo>
                    <a:pt x="2811565" y="1841499"/>
                  </a:lnTo>
                  <a:lnTo>
                    <a:pt x="2815186" y="1828799"/>
                  </a:lnTo>
                  <a:lnTo>
                    <a:pt x="2820494" y="1828799"/>
                  </a:lnTo>
                  <a:lnTo>
                    <a:pt x="2821557" y="1816099"/>
                  </a:lnTo>
                  <a:lnTo>
                    <a:pt x="2963254" y="1816099"/>
                  </a:lnTo>
                  <a:lnTo>
                    <a:pt x="2957522" y="1828799"/>
                  </a:lnTo>
                  <a:lnTo>
                    <a:pt x="2950256" y="1841499"/>
                  </a:lnTo>
                  <a:close/>
                </a:path>
                <a:path w="3322319" h="2451100">
                  <a:moveTo>
                    <a:pt x="459735" y="1838686"/>
                  </a:moveTo>
                  <a:lnTo>
                    <a:pt x="468725" y="1826519"/>
                  </a:lnTo>
                  <a:lnTo>
                    <a:pt x="468853" y="1828799"/>
                  </a:lnTo>
                  <a:lnTo>
                    <a:pt x="459735" y="1838686"/>
                  </a:lnTo>
                  <a:close/>
                </a:path>
                <a:path w="3322319" h="2451100">
                  <a:moveTo>
                    <a:pt x="443559" y="1841499"/>
                  </a:moveTo>
                  <a:lnTo>
                    <a:pt x="364375" y="1841499"/>
                  </a:lnTo>
                  <a:lnTo>
                    <a:pt x="366706" y="1828799"/>
                  </a:lnTo>
                  <a:lnTo>
                    <a:pt x="441770" y="1828799"/>
                  </a:lnTo>
                  <a:lnTo>
                    <a:pt x="443559" y="1841499"/>
                  </a:lnTo>
                  <a:close/>
                </a:path>
                <a:path w="3322319" h="2451100">
                  <a:moveTo>
                    <a:pt x="437148" y="1866899"/>
                  </a:moveTo>
                  <a:lnTo>
                    <a:pt x="415382" y="1866899"/>
                  </a:lnTo>
                  <a:lnTo>
                    <a:pt x="412368" y="1854199"/>
                  </a:lnTo>
                  <a:lnTo>
                    <a:pt x="379636" y="1854199"/>
                  </a:lnTo>
                  <a:lnTo>
                    <a:pt x="382102" y="1841499"/>
                  </a:lnTo>
                  <a:lnTo>
                    <a:pt x="451833" y="1841499"/>
                  </a:lnTo>
                  <a:lnTo>
                    <a:pt x="437148" y="1866899"/>
                  </a:lnTo>
                  <a:close/>
                </a:path>
                <a:path w="3322319" h="2451100">
                  <a:moveTo>
                    <a:pt x="518824" y="1854199"/>
                  </a:moveTo>
                  <a:lnTo>
                    <a:pt x="511412" y="1854199"/>
                  </a:lnTo>
                  <a:lnTo>
                    <a:pt x="516552" y="1841499"/>
                  </a:lnTo>
                  <a:lnTo>
                    <a:pt x="518824" y="1854199"/>
                  </a:lnTo>
                  <a:close/>
                </a:path>
                <a:path w="3322319" h="2451100">
                  <a:moveTo>
                    <a:pt x="2791953" y="1854199"/>
                  </a:moveTo>
                  <a:lnTo>
                    <a:pt x="2786139" y="1854199"/>
                  </a:lnTo>
                  <a:lnTo>
                    <a:pt x="2786525" y="1841499"/>
                  </a:lnTo>
                  <a:lnTo>
                    <a:pt x="2798956" y="1841499"/>
                  </a:lnTo>
                  <a:lnTo>
                    <a:pt x="2797178" y="1847049"/>
                  </a:lnTo>
                  <a:lnTo>
                    <a:pt x="2791953" y="1854199"/>
                  </a:lnTo>
                  <a:close/>
                </a:path>
                <a:path w="3322319" h="2451100">
                  <a:moveTo>
                    <a:pt x="2807552" y="1854199"/>
                  </a:moveTo>
                  <a:lnTo>
                    <a:pt x="2794888" y="1854199"/>
                  </a:lnTo>
                  <a:lnTo>
                    <a:pt x="2797178" y="1847049"/>
                  </a:lnTo>
                  <a:lnTo>
                    <a:pt x="2801234" y="1841499"/>
                  </a:lnTo>
                  <a:lnTo>
                    <a:pt x="2807552" y="1854199"/>
                  </a:lnTo>
                  <a:close/>
                </a:path>
                <a:path w="3322319" h="2451100">
                  <a:moveTo>
                    <a:pt x="2932101" y="1854199"/>
                  </a:moveTo>
                  <a:lnTo>
                    <a:pt x="2807552" y="1854199"/>
                  </a:lnTo>
                  <a:lnTo>
                    <a:pt x="2813372" y="1841499"/>
                  </a:lnTo>
                  <a:lnTo>
                    <a:pt x="2941701" y="1841499"/>
                  </a:lnTo>
                  <a:lnTo>
                    <a:pt x="2932101" y="1854199"/>
                  </a:lnTo>
                  <a:close/>
                </a:path>
                <a:path w="3322319" h="2451100">
                  <a:moveTo>
                    <a:pt x="403558" y="1866899"/>
                  </a:moveTo>
                  <a:lnTo>
                    <a:pt x="403391" y="1866899"/>
                  </a:lnTo>
                  <a:lnTo>
                    <a:pt x="397354" y="1854199"/>
                  </a:lnTo>
                  <a:lnTo>
                    <a:pt x="409764" y="1854199"/>
                  </a:lnTo>
                  <a:lnTo>
                    <a:pt x="403558" y="1866899"/>
                  </a:lnTo>
                  <a:close/>
                </a:path>
                <a:path w="3322319" h="2451100">
                  <a:moveTo>
                    <a:pt x="553015" y="1866899"/>
                  </a:moveTo>
                  <a:lnTo>
                    <a:pt x="543746" y="1866899"/>
                  </a:lnTo>
                  <a:lnTo>
                    <a:pt x="544717" y="1854199"/>
                  </a:lnTo>
                  <a:lnTo>
                    <a:pt x="547707" y="1854199"/>
                  </a:lnTo>
                  <a:lnTo>
                    <a:pt x="553015" y="1866899"/>
                  </a:lnTo>
                  <a:close/>
                </a:path>
                <a:path w="3322319" h="2451100">
                  <a:moveTo>
                    <a:pt x="2914017" y="1866899"/>
                  </a:moveTo>
                  <a:lnTo>
                    <a:pt x="2785263" y="1866899"/>
                  </a:lnTo>
                  <a:lnTo>
                    <a:pt x="2783529" y="1854199"/>
                  </a:lnTo>
                  <a:lnTo>
                    <a:pt x="2919678" y="1854199"/>
                  </a:lnTo>
                  <a:lnTo>
                    <a:pt x="2914017" y="1866899"/>
                  </a:lnTo>
                  <a:close/>
                </a:path>
                <a:path w="3322319" h="2451100">
                  <a:moveTo>
                    <a:pt x="417812" y="1879599"/>
                  </a:moveTo>
                  <a:lnTo>
                    <a:pt x="414467" y="1879599"/>
                  </a:lnTo>
                  <a:lnTo>
                    <a:pt x="419438" y="1866899"/>
                  </a:lnTo>
                  <a:lnTo>
                    <a:pt x="419671" y="1866899"/>
                  </a:lnTo>
                  <a:lnTo>
                    <a:pt x="417812" y="1879599"/>
                  </a:lnTo>
                  <a:close/>
                </a:path>
                <a:path w="3322319" h="2451100">
                  <a:moveTo>
                    <a:pt x="554476" y="1879599"/>
                  </a:moveTo>
                  <a:lnTo>
                    <a:pt x="553552" y="1879599"/>
                  </a:lnTo>
                  <a:lnTo>
                    <a:pt x="550531" y="1866899"/>
                  </a:lnTo>
                  <a:lnTo>
                    <a:pt x="552864" y="1866899"/>
                  </a:lnTo>
                  <a:lnTo>
                    <a:pt x="554476" y="1879599"/>
                  </a:lnTo>
                  <a:close/>
                </a:path>
                <a:path w="3322319" h="2451100">
                  <a:moveTo>
                    <a:pt x="2766162" y="1879599"/>
                  </a:moveTo>
                  <a:lnTo>
                    <a:pt x="2763890" y="1879599"/>
                  </a:lnTo>
                  <a:lnTo>
                    <a:pt x="2764800" y="1866899"/>
                  </a:lnTo>
                  <a:lnTo>
                    <a:pt x="2765551" y="1866899"/>
                  </a:lnTo>
                  <a:lnTo>
                    <a:pt x="2766162" y="1879599"/>
                  </a:lnTo>
                  <a:close/>
                </a:path>
                <a:path w="3322319" h="2451100">
                  <a:moveTo>
                    <a:pt x="2897826" y="1879599"/>
                  </a:moveTo>
                  <a:lnTo>
                    <a:pt x="2778214" y="1879599"/>
                  </a:lnTo>
                  <a:lnTo>
                    <a:pt x="2776413" y="1866899"/>
                  </a:lnTo>
                  <a:lnTo>
                    <a:pt x="2904244" y="1866899"/>
                  </a:lnTo>
                  <a:lnTo>
                    <a:pt x="2897826" y="1879599"/>
                  </a:lnTo>
                  <a:close/>
                </a:path>
                <a:path w="3322319" h="2451100">
                  <a:moveTo>
                    <a:pt x="587385" y="1892299"/>
                  </a:moveTo>
                  <a:lnTo>
                    <a:pt x="432898" y="1892299"/>
                  </a:lnTo>
                  <a:lnTo>
                    <a:pt x="429730" y="1879599"/>
                  </a:lnTo>
                  <a:lnTo>
                    <a:pt x="586184" y="1879599"/>
                  </a:lnTo>
                  <a:lnTo>
                    <a:pt x="587385" y="1892299"/>
                  </a:lnTo>
                  <a:close/>
                </a:path>
                <a:path w="3322319" h="2451100">
                  <a:moveTo>
                    <a:pt x="2884493" y="1892299"/>
                  </a:moveTo>
                  <a:lnTo>
                    <a:pt x="2724160" y="1892299"/>
                  </a:lnTo>
                  <a:lnTo>
                    <a:pt x="2729336" y="1879599"/>
                  </a:lnTo>
                  <a:lnTo>
                    <a:pt x="2891283" y="1879599"/>
                  </a:lnTo>
                  <a:lnTo>
                    <a:pt x="2884493" y="1892299"/>
                  </a:lnTo>
                  <a:close/>
                </a:path>
                <a:path w="3322319" h="2451100">
                  <a:moveTo>
                    <a:pt x="600291" y="1904999"/>
                  </a:moveTo>
                  <a:lnTo>
                    <a:pt x="470902" y="1904999"/>
                  </a:lnTo>
                  <a:lnTo>
                    <a:pt x="459340" y="1892299"/>
                  </a:lnTo>
                  <a:lnTo>
                    <a:pt x="594088" y="1892299"/>
                  </a:lnTo>
                  <a:lnTo>
                    <a:pt x="600291" y="1904999"/>
                  </a:lnTo>
                  <a:close/>
                </a:path>
                <a:path w="3322319" h="2451100">
                  <a:moveTo>
                    <a:pt x="607599" y="1904999"/>
                  </a:moveTo>
                  <a:lnTo>
                    <a:pt x="600291" y="1904999"/>
                  </a:lnTo>
                  <a:lnTo>
                    <a:pt x="607562" y="1892299"/>
                  </a:lnTo>
                  <a:lnTo>
                    <a:pt x="607599" y="1904999"/>
                  </a:lnTo>
                  <a:close/>
                </a:path>
                <a:path w="3322319" h="2451100">
                  <a:moveTo>
                    <a:pt x="2848094" y="1917699"/>
                  </a:moveTo>
                  <a:lnTo>
                    <a:pt x="2718832" y="1917699"/>
                  </a:lnTo>
                  <a:lnTo>
                    <a:pt x="2725875" y="1904999"/>
                  </a:lnTo>
                  <a:lnTo>
                    <a:pt x="2717961" y="1904999"/>
                  </a:lnTo>
                  <a:lnTo>
                    <a:pt x="2716786" y="1892299"/>
                  </a:lnTo>
                  <a:lnTo>
                    <a:pt x="2877331" y="1892299"/>
                  </a:lnTo>
                  <a:lnTo>
                    <a:pt x="2848094" y="1917699"/>
                  </a:lnTo>
                  <a:close/>
                </a:path>
                <a:path w="3322319" h="2451100">
                  <a:moveTo>
                    <a:pt x="610701" y="1917699"/>
                  </a:moveTo>
                  <a:lnTo>
                    <a:pt x="475781" y="1917699"/>
                  </a:lnTo>
                  <a:lnTo>
                    <a:pt x="475894" y="1904999"/>
                  </a:lnTo>
                  <a:lnTo>
                    <a:pt x="606689" y="1904999"/>
                  </a:lnTo>
                  <a:lnTo>
                    <a:pt x="610701" y="1917699"/>
                  </a:lnTo>
                  <a:close/>
                </a:path>
                <a:path w="3322319" h="2451100">
                  <a:moveTo>
                    <a:pt x="606461" y="1930399"/>
                  </a:moveTo>
                  <a:lnTo>
                    <a:pt x="495799" y="1930399"/>
                  </a:lnTo>
                  <a:lnTo>
                    <a:pt x="488706" y="1917699"/>
                  </a:lnTo>
                  <a:lnTo>
                    <a:pt x="606287" y="1917699"/>
                  </a:lnTo>
                  <a:lnTo>
                    <a:pt x="606461" y="1930399"/>
                  </a:lnTo>
                  <a:close/>
                </a:path>
                <a:path w="3322319" h="2451100">
                  <a:moveTo>
                    <a:pt x="614264" y="1930399"/>
                  </a:moveTo>
                  <a:lnTo>
                    <a:pt x="606461" y="1930399"/>
                  </a:lnTo>
                  <a:lnTo>
                    <a:pt x="607817" y="1917699"/>
                  </a:lnTo>
                  <a:lnTo>
                    <a:pt x="608195" y="1917699"/>
                  </a:lnTo>
                  <a:lnTo>
                    <a:pt x="614264" y="1930399"/>
                  </a:lnTo>
                  <a:close/>
                </a:path>
                <a:path w="3322319" h="2451100">
                  <a:moveTo>
                    <a:pt x="638553" y="1930399"/>
                  </a:moveTo>
                  <a:lnTo>
                    <a:pt x="614264" y="1930399"/>
                  </a:lnTo>
                  <a:lnTo>
                    <a:pt x="615191" y="1917699"/>
                  </a:lnTo>
                  <a:lnTo>
                    <a:pt x="636959" y="1917699"/>
                  </a:lnTo>
                  <a:lnTo>
                    <a:pt x="638553" y="1930399"/>
                  </a:lnTo>
                  <a:close/>
                </a:path>
                <a:path w="3322319" h="2451100">
                  <a:moveTo>
                    <a:pt x="644606" y="1930399"/>
                  </a:moveTo>
                  <a:lnTo>
                    <a:pt x="638553" y="1930399"/>
                  </a:lnTo>
                  <a:lnTo>
                    <a:pt x="641520" y="1917699"/>
                  </a:lnTo>
                  <a:lnTo>
                    <a:pt x="642947" y="1917699"/>
                  </a:lnTo>
                  <a:lnTo>
                    <a:pt x="644606" y="1930399"/>
                  </a:lnTo>
                  <a:close/>
                </a:path>
                <a:path w="3322319" h="2451100">
                  <a:moveTo>
                    <a:pt x="2716965" y="1920645"/>
                  </a:moveTo>
                  <a:lnTo>
                    <a:pt x="2706860" y="1917699"/>
                  </a:lnTo>
                  <a:lnTo>
                    <a:pt x="2715159" y="1917699"/>
                  </a:lnTo>
                  <a:lnTo>
                    <a:pt x="2716965" y="1920645"/>
                  </a:lnTo>
                  <a:close/>
                </a:path>
                <a:path w="3322319" h="2451100">
                  <a:moveTo>
                    <a:pt x="2728724" y="1924073"/>
                  </a:moveTo>
                  <a:lnTo>
                    <a:pt x="2716965" y="1920645"/>
                  </a:lnTo>
                  <a:lnTo>
                    <a:pt x="2715159" y="1917699"/>
                  </a:lnTo>
                  <a:lnTo>
                    <a:pt x="2718101" y="1917699"/>
                  </a:lnTo>
                  <a:lnTo>
                    <a:pt x="2728724" y="1924073"/>
                  </a:lnTo>
                  <a:close/>
                </a:path>
                <a:path w="3322319" h="2451100">
                  <a:moveTo>
                    <a:pt x="2811180" y="1943099"/>
                  </a:moveTo>
                  <a:lnTo>
                    <a:pt x="2793992" y="1943099"/>
                  </a:lnTo>
                  <a:lnTo>
                    <a:pt x="2728724" y="1924073"/>
                  </a:lnTo>
                  <a:lnTo>
                    <a:pt x="2718101" y="1917699"/>
                  </a:lnTo>
                  <a:lnTo>
                    <a:pt x="2833921" y="1917699"/>
                  </a:lnTo>
                  <a:lnTo>
                    <a:pt x="2820620" y="1930399"/>
                  </a:lnTo>
                  <a:lnTo>
                    <a:pt x="2810449" y="1930399"/>
                  </a:lnTo>
                  <a:lnTo>
                    <a:pt x="2811180" y="1943099"/>
                  </a:lnTo>
                  <a:close/>
                </a:path>
                <a:path w="3322319" h="2451100">
                  <a:moveTo>
                    <a:pt x="2739268" y="1930399"/>
                  </a:moveTo>
                  <a:lnTo>
                    <a:pt x="2722945" y="1930399"/>
                  </a:lnTo>
                  <a:lnTo>
                    <a:pt x="2716965" y="1920645"/>
                  </a:lnTo>
                  <a:lnTo>
                    <a:pt x="2728724" y="1924073"/>
                  </a:lnTo>
                  <a:lnTo>
                    <a:pt x="2739268" y="1930399"/>
                  </a:lnTo>
                  <a:close/>
                </a:path>
                <a:path w="3322319" h="2451100">
                  <a:moveTo>
                    <a:pt x="668203" y="1943099"/>
                  </a:moveTo>
                  <a:lnTo>
                    <a:pt x="516070" y="1943099"/>
                  </a:lnTo>
                  <a:lnTo>
                    <a:pt x="509386" y="1930399"/>
                  </a:lnTo>
                  <a:lnTo>
                    <a:pt x="669518" y="1930399"/>
                  </a:lnTo>
                  <a:lnTo>
                    <a:pt x="668203" y="1943099"/>
                  </a:lnTo>
                  <a:close/>
                </a:path>
                <a:path w="3322319" h="2451100">
                  <a:moveTo>
                    <a:pt x="2710514" y="1943099"/>
                  </a:moveTo>
                  <a:lnTo>
                    <a:pt x="2697320" y="1943099"/>
                  </a:lnTo>
                  <a:lnTo>
                    <a:pt x="2703053" y="1930399"/>
                  </a:lnTo>
                  <a:lnTo>
                    <a:pt x="2710514" y="1943099"/>
                  </a:lnTo>
                  <a:close/>
                </a:path>
                <a:path w="3322319" h="2451100">
                  <a:moveTo>
                    <a:pt x="2736677" y="1943099"/>
                  </a:moveTo>
                  <a:lnTo>
                    <a:pt x="2710514" y="1943099"/>
                  </a:lnTo>
                  <a:lnTo>
                    <a:pt x="2708608" y="1930399"/>
                  </a:lnTo>
                  <a:lnTo>
                    <a:pt x="2734910" y="1930399"/>
                  </a:lnTo>
                  <a:lnTo>
                    <a:pt x="2736677" y="1943099"/>
                  </a:lnTo>
                  <a:close/>
                </a:path>
                <a:path w="3322319" h="2451100">
                  <a:moveTo>
                    <a:pt x="2776772" y="1943099"/>
                  </a:moveTo>
                  <a:lnTo>
                    <a:pt x="2756655" y="1943099"/>
                  </a:lnTo>
                  <a:lnTo>
                    <a:pt x="2746689" y="1930399"/>
                  </a:lnTo>
                  <a:lnTo>
                    <a:pt x="2749114" y="1930399"/>
                  </a:lnTo>
                  <a:lnTo>
                    <a:pt x="2776772" y="1943099"/>
                  </a:lnTo>
                  <a:close/>
                </a:path>
                <a:path w="3322319" h="2451100">
                  <a:moveTo>
                    <a:pt x="672940" y="1955799"/>
                  </a:moveTo>
                  <a:lnTo>
                    <a:pt x="529368" y="1955799"/>
                  </a:lnTo>
                  <a:lnTo>
                    <a:pt x="522705" y="1943099"/>
                  </a:lnTo>
                  <a:lnTo>
                    <a:pt x="672667" y="1943099"/>
                  </a:lnTo>
                  <a:lnTo>
                    <a:pt x="672940" y="1955799"/>
                  </a:lnTo>
                  <a:close/>
                </a:path>
                <a:path w="3322319" h="2451100">
                  <a:moveTo>
                    <a:pt x="698405" y="1968499"/>
                  </a:moveTo>
                  <a:lnTo>
                    <a:pt x="550475" y="1968499"/>
                  </a:lnTo>
                  <a:lnTo>
                    <a:pt x="543197" y="1955799"/>
                  </a:lnTo>
                  <a:lnTo>
                    <a:pt x="677982" y="1955799"/>
                  </a:lnTo>
                  <a:lnTo>
                    <a:pt x="684360" y="1943099"/>
                  </a:lnTo>
                  <a:lnTo>
                    <a:pt x="696903" y="1955799"/>
                  </a:lnTo>
                  <a:lnTo>
                    <a:pt x="698405" y="1968499"/>
                  </a:lnTo>
                  <a:close/>
                </a:path>
                <a:path w="3322319" h="2451100">
                  <a:moveTo>
                    <a:pt x="2719350" y="1955799"/>
                  </a:moveTo>
                  <a:lnTo>
                    <a:pt x="2696669" y="1955799"/>
                  </a:lnTo>
                  <a:lnTo>
                    <a:pt x="2700489" y="1943099"/>
                  </a:lnTo>
                  <a:lnTo>
                    <a:pt x="2716872" y="1943099"/>
                  </a:lnTo>
                  <a:lnTo>
                    <a:pt x="2719350" y="1955799"/>
                  </a:lnTo>
                  <a:close/>
                </a:path>
                <a:path w="3322319" h="2451100">
                  <a:moveTo>
                    <a:pt x="2795613" y="1955799"/>
                  </a:moveTo>
                  <a:lnTo>
                    <a:pt x="2723124" y="1955799"/>
                  </a:lnTo>
                  <a:lnTo>
                    <a:pt x="2718640" y="1943099"/>
                  </a:lnTo>
                  <a:lnTo>
                    <a:pt x="2789754" y="1943099"/>
                  </a:lnTo>
                  <a:lnTo>
                    <a:pt x="2792330" y="1946780"/>
                  </a:lnTo>
                  <a:lnTo>
                    <a:pt x="2792576" y="1947408"/>
                  </a:lnTo>
                  <a:lnTo>
                    <a:pt x="2795613" y="1955799"/>
                  </a:lnTo>
                  <a:close/>
                </a:path>
                <a:path w="3322319" h="2451100">
                  <a:moveTo>
                    <a:pt x="2792368" y="1946835"/>
                  </a:moveTo>
                  <a:lnTo>
                    <a:pt x="2790890" y="1943099"/>
                  </a:lnTo>
                  <a:lnTo>
                    <a:pt x="2792368" y="1946835"/>
                  </a:lnTo>
                  <a:close/>
                </a:path>
                <a:path w="3322319" h="2451100">
                  <a:moveTo>
                    <a:pt x="2798639" y="1950938"/>
                  </a:moveTo>
                  <a:lnTo>
                    <a:pt x="2792783" y="1943099"/>
                  </a:lnTo>
                  <a:lnTo>
                    <a:pt x="2798154" y="1949560"/>
                  </a:lnTo>
                  <a:lnTo>
                    <a:pt x="2798639" y="1950938"/>
                  </a:lnTo>
                  <a:close/>
                </a:path>
                <a:path w="3322319" h="2451100">
                  <a:moveTo>
                    <a:pt x="2800576" y="1952475"/>
                  </a:moveTo>
                  <a:lnTo>
                    <a:pt x="2798154" y="1949560"/>
                  </a:lnTo>
                  <a:lnTo>
                    <a:pt x="2795879" y="1943099"/>
                  </a:lnTo>
                  <a:lnTo>
                    <a:pt x="2801214" y="1943099"/>
                  </a:lnTo>
                  <a:lnTo>
                    <a:pt x="2800576" y="1952475"/>
                  </a:lnTo>
                  <a:close/>
                </a:path>
                <a:path w="3322319" h="2451100">
                  <a:moveTo>
                    <a:pt x="2798643" y="1955799"/>
                  </a:moveTo>
                  <a:lnTo>
                    <a:pt x="2795859" y="1955799"/>
                  </a:lnTo>
                  <a:lnTo>
                    <a:pt x="2792576" y="1947408"/>
                  </a:lnTo>
                  <a:lnTo>
                    <a:pt x="2792368" y="1946835"/>
                  </a:lnTo>
                  <a:lnTo>
                    <a:pt x="2798643" y="1955799"/>
                  </a:lnTo>
                  <a:close/>
                </a:path>
                <a:path w="3322319" h="2451100">
                  <a:moveTo>
                    <a:pt x="2795859" y="1955799"/>
                  </a:moveTo>
                  <a:lnTo>
                    <a:pt x="2795613" y="1955799"/>
                  </a:lnTo>
                  <a:lnTo>
                    <a:pt x="2792576" y="1947408"/>
                  </a:lnTo>
                  <a:lnTo>
                    <a:pt x="2795859" y="1955799"/>
                  </a:lnTo>
                  <a:close/>
                </a:path>
                <a:path w="3322319" h="2451100">
                  <a:moveTo>
                    <a:pt x="2800511" y="1953444"/>
                  </a:moveTo>
                  <a:lnTo>
                    <a:pt x="2798639" y="1950938"/>
                  </a:lnTo>
                  <a:lnTo>
                    <a:pt x="2798154" y="1949560"/>
                  </a:lnTo>
                  <a:lnTo>
                    <a:pt x="2800576" y="1952475"/>
                  </a:lnTo>
                  <a:lnTo>
                    <a:pt x="2800511" y="1953444"/>
                  </a:lnTo>
                  <a:close/>
                </a:path>
                <a:path w="3322319" h="2451100">
                  <a:moveTo>
                    <a:pt x="2800350" y="1955799"/>
                  </a:moveTo>
                  <a:lnTo>
                    <a:pt x="2798639" y="1950938"/>
                  </a:lnTo>
                  <a:lnTo>
                    <a:pt x="2800511" y="1953444"/>
                  </a:lnTo>
                  <a:lnTo>
                    <a:pt x="2800350" y="1955799"/>
                  </a:lnTo>
                  <a:close/>
                </a:path>
                <a:path w="3322319" h="2451100">
                  <a:moveTo>
                    <a:pt x="2803340" y="1955799"/>
                  </a:moveTo>
                  <a:lnTo>
                    <a:pt x="2802270" y="1955799"/>
                  </a:lnTo>
                  <a:lnTo>
                    <a:pt x="2800511" y="1953444"/>
                  </a:lnTo>
                  <a:lnTo>
                    <a:pt x="2800576" y="1952475"/>
                  </a:lnTo>
                  <a:lnTo>
                    <a:pt x="2803340" y="1955799"/>
                  </a:lnTo>
                  <a:close/>
                </a:path>
                <a:path w="3322319" h="2451100">
                  <a:moveTo>
                    <a:pt x="705301" y="1968499"/>
                  </a:moveTo>
                  <a:lnTo>
                    <a:pt x="698405" y="1968499"/>
                  </a:lnTo>
                  <a:lnTo>
                    <a:pt x="701076" y="1955799"/>
                  </a:lnTo>
                  <a:lnTo>
                    <a:pt x="705301" y="1968499"/>
                  </a:lnTo>
                  <a:close/>
                </a:path>
                <a:path w="3322319" h="2451100">
                  <a:moveTo>
                    <a:pt x="2710567" y="1968499"/>
                  </a:moveTo>
                  <a:lnTo>
                    <a:pt x="2702788" y="1968499"/>
                  </a:lnTo>
                  <a:lnTo>
                    <a:pt x="2703612" y="1955799"/>
                  </a:lnTo>
                  <a:lnTo>
                    <a:pt x="2715351" y="1955799"/>
                  </a:lnTo>
                  <a:lnTo>
                    <a:pt x="2710567" y="1968499"/>
                  </a:lnTo>
                  <a:close/>
                </a:path>
                <a:path w="3322319" h="2451100">
                  <a:moveTo>
                    <a:pt x="2722021" y="1968499"/>
                  </a:moveTo>
                  <a:lnTo>
                    <a:pt x="2716527" y="1968499"/>
                  </a:lnTo>
                  <a:lnTo>
                    <a:pt x="2717331" y="1955799"/>
                  </a:lnTo>
                  <a:lnTo>
                    <a:pt x="2722440" y="1955799"/>
                  </a:lnTo>
                  <a:lnTo>
                    <a:pt x="2722021" y="1968499"/>
                  </a:lnTo>
                  <a:close/>
                </a:path>
                <a:path w="3322319" h="2451100">
                  <a:moveTo>
                    <a:pt x="2727270" y="1968499"/>
                  </a:moveTo>
                  <a:lnTo>
                    <a:pt x="2723470" y="1968499"/>
                  </a:lnTo>
                  <a:lnTo>
                    <a:pt x="2722440" y="1955799"/>
                  </a:lnTo>
                  <a:lnTo>
                    <a:pt x="2726685" y="1955799"/>
                  </a:lnTo>
                  <a:lnTo>
                    <a:pt x="2727270" y="1968499"/>
                  </a:lnTo>
                  <a:close/>
                </a:path>
                <a:path w="3322319" h="2451100">
                  <a:moveTo>
                    <a:pt x="2740531" y="1968499"/>
                  </a:moveTo>
                  <a:lnTo>
                    <a:pt x="2735614" y="1968499"/>
                  </a:lnTo>
                  <a:lnTo>
                    <a:pt x="2738657" y="1955799"/>
                  </a:lnTo>
                  <a:lnTo>
                    <a:pt x="2740577" y="1955799"/>
                  </a:lnTo>
                  <a:lnTo>
                    <a:pt x="2740531" y="1968499"/>
                  </a:lnTo>
                  <a:close/>
                </a:path>
                <a:path w="3322319" h="2451100">
                  <a:moveTo>
                    <a:pt x="2746636" y="1968499"/>
                  </a:moveTo>
                  <a:lnTo>
                    <a:pt x="2744018" y="1968499"/>
                  </a:lnTo>
                  <a:lnTo>
                    <a:pt x="2744689" y="1955799"/>
                  </a:lnTo>
                  <a:lnTo>
                    <a:pt x="2749400" y="1955799"/>
                  </a:lnTo>
                  <a:lnTo>
                    <a:pt x="2746636" y="1968499"/>
                  </a:lnTo>
                  <a:close/>
                </a:path>
                <a:path w="3322319" h="2451100">
                  <a:moveTo>
                    <a:pt x="2811924" y="1968499"/>
                  </a:moveTo>
                  <a:lnTo>
                    <a:pt x="2753306" y="1968499"/>
                  </a:lnTo>
                  <a:lnTo>
                    <a:pt x="2751639" y="1955799"/>
                  </a:lnTo>
                  <a:lnTo>
                    <a:pt x="2815053" y="1955799"/>
                  </a:lnTo>
                  <a:lnTo>
                    <a:pt x="2811924" y="1968499"/>
                  </a:lnTo>
                  <a:close/>
                </a:path>
                <a:path w="3322319" h="2451100">
                  <a:moveTo>
                    <a:pt x="735257" y="1981199"/>
                  </a:moveTo>
                  <a:lnTo>
                    <a:pt x="572220" y="1981199"/>
                  </a:lnTo>
                  <a:lnTo>
                    <a:pt x="565579" y="1968499"/>
                  </a:lnTo>
                  <a:lnTo>
                    <a:pt x="732218" y="1968499"/>
                  </a:lnTo>
                  <a:lnTo>
                    <a:pt x="735257" y="1981199"/>
                  </a:lnTo>
                  <a:close/>
                </a:path>
                <a:path w="3322319" h="2451100">
                  <a:moveTo>
                    <a:pt x="2719457" y="1981199"/>
                  </a:moveTo>
                  <a:lnTo>
                    <a:pt x="2701286" y="1981199"/>
                  </a:lnTo>
                  <a:lnTo>
                    <a:pt x="2701399" y="1968499"/>
                  </a:lnTo>
                  <a:lnTo>
                    <a:pt x="2720885" y="1968499"/>
                  </a:lnTo>
                  <a:lnTo>
                    <a:pt x="2719457" y="1981199"/>
                  </a:lnTo>
                  <a:close/>
                </a:path>
                <a:path w="3322319" h="2451100">
                  <a:moveTo>
                    <a:pt x="2739786" y="1981199"/>
                  </a:moveTo>
                  <a:lnTo>
                    <a:pt x="2721682" y="1981199"/>
                  </a:lnTo>
                  <a:lnTo>
                    <a:pt x="2734770" y="1968499"/>
                  </a:lnTo>
                  <a:lnTo>
                    <a:pt x="2737561" y="1968499"/>
                  </a:lnTo>
                  <a:lnTo>
                    <a:pt x="2739786" y="1981199"/>
                  </a:lnTo>
                  <a:close/>
                </a:path>
                <a:path w="3322319" h="2451100">
                  <a:moveTo>
                    <a:pt x="2743029" y="1981199"/>
                  </a:moveTo>
                  <a:lnTo>
                    <a:pt x="2742610" y="1981199"/>
                  </a:lnTo>
                  <a:lnTo>
                    <a:pt x="2750357" y="1968499"/>
                  </a:lnTo>
                  <a:lnTo>
                    <a:pt x="2743029" y="1981199"/>
                  </a:lnTo>
                  <a:close/>
                </a:path>
                <a:path w="3322319" h="2451100">
                  <a:moveTo>
                    <a:pt x="2754522" y="1981199"/>
                  </a:moveTo>
                  <a:lnTo>
                    <a:pt x="2752516" y="1981199"/>
                  </a:lnTo>
                  <a:lnTo>
                    <a:pt x="2754476" y="1968499"/>
                  </a:lnTo>
                  <a:lnTo>
                    <a:pt x="2754522" y="1981199"/>
                  </a:lnTo>
                  <a:close/>
                </a:path>
                <a:path w="3322319" h="2451100">
                  <a:moveTo>
                    <a:pt x="2795075" y="1981199"/>
                  </a:moveTo>
                  <a:lnTo>
                    <a:pt x="2756934" y="1981199"/>
                  </a:lnTo>
                  <a:lnTo>
                    <a:pt x="2759365" y="1968499"/>
                  </a:lnTo>
                  <a:lnTo>
                    <a:pt x="2802842" y="1968499"/>
                  </a:lnTo>
                  <a:lnTo>
                    <a:pt x="2795075" y="1981199"/>
                  </a:lnTo>
                  <a:close/>
                </a:path>
                <a:path w="3322319" h="2451100">
                  <a:moveTo>
                    <a:pt x="2797646" y="1981199"/>
                  </a:moveTo>
                  <a:lnTo>
                    <a:pt x="2795075" y="1981199"/>
                  </a:lnTo>
                  <a:lnTo>
                    <a:pt x="2806655" y="1968499"/>
                  </a:lnTo>
                  <a:lnTo>
                    <a:pt x="2797646" y="1981199"/>
                  </a:lnTo>
                  <a:close/>
                </a:path>
                <a:path w="3322319" h="2451100">
                  <a:moveTo>
                    <a:pt x="2808981" y="1981199"/>
                  </a:moveTo>
                  <a:lnTo>
                    <a:pt x="2805924" y="1981199"/>
                  </a:lnTo>
                  <a:lnTo>
                    <a:pt x="2819119" y="1968499"/>
                  </a:lnTo>
                  <a:lnTo>
                    <a:pt x="2808981" y="1981199"/>
                  </a:lnTo>
                  <a:close/>
                </a:path>
                <a:path w="3322319" h="2451100">
                  <a:moveTo>
                    <a:pt x="753142" y="1993899"/>
                  </a:moveTo>
                  <a:lnTo>
                    <a:pt x="598845" y="1993899"/>
                  </a:lnTo>
                  <a:lnTo>
                    <a:pt x="594494" y="1981199"/>
                  </a:lnTo>
                  <a:lnTo>
                    <a:pt x="756829" y="1981199"/>
                  </a:lnTo>
                  <a:lnTo>
                    <a:pt x="753142" y="1993899"/>
                  </a:lnTo>
                  <a:close/>
                </a:path>
                <a:path w="3322319" h="2451100">
                  <a:moveTo>
                    <a:pt x="2730053" y="1993899"/>
                  </a:moveTo>
                  <a:lnTo>
                    <a:pt x="2707837" y="1993899"/>
                  </a:lnTo>
                  <a:lnTo>
                    <a:pt x="2707511" y="1981199"/>
                  </a:lnTo>
                  <a:lnTo>
                    <a:pt x="2723111" y="1981199"/>
                  </a:lnTo>
                  <a:lnTo>
                    <a:pt x="2730053" y="1993899"/>
                  </a:lnTo>
                  <a:close/>
                </a:path>
                <a:path w="3322319" h="2451100">
                  <a:moveTo>
                    <a:pt x="2748682" y="1993899"/>
                  </a:moveTo>
                  <a:lnTo>
                    <a:pt x="2731814" y="1993899"/>
                  </a:lnTo>
                  <a:lnTo>
                    <a:pt x="2732146" y="1981199"/>
                  </a:lnTo>
                  <a:lnTo>
                    <a:pt x="2749034" y="1981199"/>
                  </a:lnTo>
                  <a:lnTo>
                    <a:pt x="2748682" y="1993899"/>
                  </a:lnTo>
                  <a:close/>
                </a:path>
                <a:path w="3322319" h="2451100">
                  <a:moveTo>
                    <a:pt x="2759638" y="1993899"/>
                  </a:moveTo>
                  <a:lnTo>
                    <a:pt x="2763671" y="1981199"/>
                  </a:lnTo>
                  <a:lnTo>
                    <a:pt x="2766826" y="1981199"/>
                  </a:lnTo>
                  <a:lnTo>
                    <a:pt x="2759638" y="1993899"/>
                  </a:lnTo>
                  <a:close/>
                </a:path>
                <a:path w="3322319" h="2451100">
                  <a:moveTo>
                    <a:pt x="2799341" y="1993899"/>
                  </a:moveTo>
                  <a:lnTo>
                    <a:pt x="2767730" y="1993899"/>
                  </a:lnTo>
                  <a:lnTo>
                    <a:pt x="2771782" y="1981199"/>
                  </a:lnTo>
                  <a:lnTo>
                    <a:pt x="2800144" y="1981199"/>
                  </a:lnTo>
                  <a:lnTo>
                    <a:pt x="2799341" y="1993899"/>
                  </a:lnTo>
                  <a:close/>
                </a:path>
                <a:path w="3322319" h="2451100">
                  <a:moveTo>
                    <a:pt x="2802058" y="1993899"/>
                  </a:moveTo>
                  <a:lnTo>
                    <a:pt x="2800144" y="1981199"/>
                  </a:lnTo>
                  <a:lnTo>
                    <a:pt x="2809220" y="1981199"/>
                  </a:lnTo>
                  <a:lnTo>
                    <a:pt x="2802058" y="1993899"/>
                  </a:lnTo>
                  <a:close/>
                </a:path>
                <a:path w="3322319" h="2451100">
                  <a:moveTo>
                    <a:pt x="2808529" y="1993899"/>
                  </a:moveTo>
                  <a:lnTo>
                    <a:pt x="2804549" y="1993899"/>
                  </a:lnTo>
                  <a:lnTo>
                    <a:pt x="2809539" y="1981199"/>
                  </a:lnTo>
                  <a:lnTo>
                    <a:pt x="2813687" y="1981199"/>
                  </a:lnTo>
                  <a:lnTo>
                    <a:pt x="2813060" y="1987526"/>
                  </a:lnTo>
                  <a:lnTo>
                    <a:pt x="2808529" y="1993899"/>
                  </a:lnTo>
                  <a:close/>
                </a:path>
                <a:path w="3322319" h="2451100">
                  <a:moveTo>
                    <a:pt x="2812428" y="1993899"/>
                  </a:moveTo>
                  <a:lnTo>
                    <a:pt x="2813060" y="1987526"/>
                  </a:lnTo>
                  <a:lnTo>
                    <a:pt x="2817558" y="1981199"/>
                  </a:lnTo>
                  <a:lnTo>
                    <a:pt x="2812428" y="1993899"/>
                  </a:lnTo>
                  <a:close/>
                </a:path>
                <a:path w="3322319" h="2451100">
                  <a:moveTo>
                    <a:pt x="781850" y="2006599"/>
                  </a:moveTo>
                  <a:lnTo>
                    <a:pt x="614535" y="2006599"/>
                  </a:lnTo>
                  <a:lnTo>
                    <a:pt x="605998" y="1993899"/>
                  </a:lnTo>
                  <a:lnTo>
                    <a:pt x="777591" y="1993899"/>
                  </a:lnTo>
                  <a:lnTo>
                    <a:pt x="781850" y="2006599"/>
                  </a:lnTo>
                  <a:close/>
                </a:path>
                <a:path w="3322319" h="2451100">
                  <a:moveTo>
                    <a:pt x="799063" y="2006599"/>
                  </a:moveTo>
                  <a:lnTo>
                    <a:pt x="787198" y="2006599"/>
                  </a:lnTo>
                  <a:lnTo>
                    <a:pt x="786812" y="1993899"/>
                  </a:lnTo>
                  <a:lnTo>
                    <a:pt x="797865" y="1993899"/>
                  </a:lnTo>
                  <a:lnTo>
                    <a:pt x="799063" y="2006599"/>
                  </a:lnTo>
                  <a:close/>
                </a:path>
                <a:path w="3322319" h="2451100">
                  <a:moveTo>
                    <a:pt x="2755904" y="2006599"/>
                  </a:moveTo>
                  <a:lnTo>
                    <a:pt x="2708980" y="2006599"/>
                  </a:lnTo>
                  <a:lnTo>
                    <a:pt x="2708647" y="1993899"/>
                  </a:lnTo>
                  <a:lnTo>
                    <a:pt x="2754901" y="1993899"/>
                  </a:lnTo>
                  <a:lnTo>
                    <a:pt x="2755904" y="2006599"/>
                  </a:lnTo>
                  <a:close/>
                </a:path>
                <a:path w="3322319" h="2451100">
                  <a:moveTo>
                    <a:pt x="2803685" y="2006599"/>
                  </a:moveTo>
                  <a:lnTo>
                    <a:pt x="2770447" y="2006599"/>
                  </a:lnTo>
                  <a:lnTo>
                    <a:pt x="2771291" y="1993899"/>
                  </a:lnTo>
                  <a:lnTo>
                    <a:pt x="2807705" y="1993899"/>
                  </a:lnTo>
                  <a:lnTo>
                    <a:pt x="2803685" y="2006599"/>
                  </a:lnTo>
                  <a:close/>
                </a:path>
                <a:path w="3322319" h="2451100">
                  <a:moveTo>
                    <a:pt x="2810914" y="2006599"/>
                  </a:moveTo>
                  <a:lnTo>
                    <a:pt x="2807918" y="2006599"/>
                  </a:lnTo>
                  <a:lnTo>
                    <a:pt x="2812296" y="1993899"/>
                  </a:lnTo>
                  <a:lnTo>
                    <a:pt x="2818182" y="1993899"/>
                  </a:lnTo>
                  <a:lnTo>
                    <a:pt x="2817885" y="1995712"/>
                  </a:lnTo>
                  <a:lnTo>
                    <a:pt x="2810914" y="2006599"/>
                  </a:lnTo>
                  <a:close/>
                </a:path>
                <a:path w="3322319" h="2451100">
                  <a:moveTo>
                    <a:pt x="2822461" y="2006599"/>
                  </a:moveTo>
                  <a:lnTo>
                    <a:pt x="2816103" y="2006599"/>
                  </a:lnTo>
                  <a:lnTo>
                    <a:pt x="2817885" y="1995712"/>
                  </a:lnTo>
                  <a:lnTo>
                    <a:pt x="2819046" y="1993899"/>
                  </a:lnTo>
                  <a:lnTo>
                    <a:pt x="2825297" y="1993899"/>
                  </a:lnTo>
                  <a:lnTo>
                    <a:pt x="2822461" y="2006599"/>
                  </a:lnTo>
                  <a:close/>
                </a:path>
                <a:path w="3322319" h="2451100">
                  <a:moveTo>
                    <a:pt x="764536" y="2019299"/>
                  </a:moveTo>
                  <a:lnTo>
                    <a:pt x="633152" y="2019299"/>
                  </a:lnTo>
                  <a:lnTo>
                    <a:pt x="642868" y="2006599"/>
                  </a:lnTo>
                  <a:lnTo>
                    <a:pt x="767526" y="2006599"/>
                  </a:lnTo>
                  <a:lnTo>
                    <a:pt x="764536" y="2019299"/>
                  </a:lnTo>
                  <a:close/>
                </a:path>
                <a:path w="3322319" h="2451100">
                  <a:moveTo>
                    <a:pt x="771120" y="2019299"/>
                  </a:moveTo>
                  <a:lnTo>
                    <a:pt x="764536" y="2019299"/>
                  </a:lnTo>
                  <a:lnTo>
                    <a:pt x="769379" y="2006599"/>
                  </a:lnTo>
                  <a:lnTo>
                    <a:pt x="771120" y="2019299"/>
                  </a:lnTo>
                  <a:close/>
                </a:path>
                <a:path w="3322319" h="2451100">
                  <a:moveTo>
                    <a:pt x="807760" y="2019299"/>
                  </a:moveTo>
                  <a:lnTo>
                    <a:pt x="771120" y="2019299"/>
                  </a:lnTo>
                  <a:lnTo>
                    <a:pt x="771997" y="2006599"/>
                  </a:lnTo>
                  <a:lnTo>
                    <a:pt x="810763" y="2006599"/>
                  </a:lnTo>
                  <a:lnTo>
                    <a:pt x="807760" y="2019299"/>
                  </a:lnTo>
                  <a:close/>
                </a:path>
                <a:path w="3322319" h="2451100">
                  <a:moveTo>
                    <a:pt x="827080" y="2019299"/>
                  </a:moveTo>
                  <a:lnTo>
                    <a:pt x="815845" y="2019299"/>
                  </a:lnTo>
                  <a:lnTo>
                    <a:pt x="815540" y="2006599"/>
                  </a:lnTo>
                  <a:lnTo>
                    <a:pt x="819433" y="2006599"/>
                  </a:lnTo>
                  <a:lnTo>
                    <a:pt x="827080" y="2019299"/>
                  </a:lnTo>
                  <a:close/>
                </a:path>
                <a:path w="3322319" h="2451100">
                  <a:moveTo>
                    <a:pt x="2730313" y="2019299"/>
                  </a:moveTo>
                  <a:lnTo>
                    <a:pt x="2714208" y="2019299"/>
                  </a:lnTo>
                  <a:lnTo>
                    <a:pt x="2712394" y="2006599"/>
                  </a:lnTo>
                  <a:lnTo>
                    <a:pt x="2732213" y="2006599"/>
                  </a:lnTo>
                  <a:lnTo>
                    <a:pt x="2730313" y="2019299"/>
                  </a:lnTo>
                  <a:close/>
                </a:path>
                <a:path w="3322319" h="2451100">
                  <a:moveTo>
                    <a:pt x="2819770" y="2019299"/>
                  </a:moveTo>
                  <a:lnTo>
                    <a:pt x="2737435" y="2019299"/>
                  </a:lnTo>
                  <a:lnTo>
                    <a:pt x="2744264" y="2006599"/>
                  </a:lnTo>
                  <a:lnTo>
                    <a:pt x="2827716" y="2006599"/>
                  </a:lnTo>
                  <a:lnTo>
                    <a:pt x="2819770" y="2019299"/>
                  </a:lnTo>
                  <a:close/>
                </a:path>
                <a:path w="3322319" h="2451100">
                  <a:moveTo>
                    <a:pt x="841471" y="2031999"/>
                  </a:moveTo>
                  <a:lnTo>
                    <a:pt x="667870" y="2031999"/>
                  </a:lnTo>
                  <a:lnTo>
                    <a:pt x="659330" y="2019299"/>
                  </a:lnTo>
                  <a:lnTo>
                    <a:pt x="837384" y="2019299"/>
                  </a:lnTo>
                  <a:lnTo>
                    <a:pt x="841471" y="2031999"/>
                  </a:lnTo>
                  <a:close/>
                </a:path>
                <a:path w="3322319" h="2451100">
                  <a:moveTo>
                    <a:pt x="858737" y="2031999"/>
                  </a:moveTo>
                  <a:lnTo>
                    <a:pt x="850134" y="2031999"/>
                  </a:lnTo>
                  <a:lnTo>
                    <a:pt x="856179" y="2019299"/>
                  </a:lnTo>
                  <a:lnTo>
                    <a:pt x="858830" y="2019299"/>
                  </a:lnTo>
                  <a:lnTo>
                    <a:pt x="858737" y="2031999"/>
                  </a:lnTo>
                  <a:close/>
                </a:path>
                <a:path w="3322319" h="2451100">
                  <a:moveTo>
                    <a:pt x="2731522" y="2031999"/>
                  </a:moveTo>
                  <a:lnTo>
                    <a:pt x="2714368" y="2031999"/>
                  </a:lnTo>
                  <a:lnTo>
                    <a:pt x="2712587" y="2019299"/>
                  </a:lnTo>
                  <a:lnTo>
                    <a:pt x="2732173" y="2019299"/>
                  </a:lnTo>
                  <a:lnTo>
                    <a:pt x="2732071" y="2029442"/>
                  </a:lnTo>
                  <a:lnTo>
                    <a:pt x="2731522" y="2031999"/>
                  </a:lnTo>
                  <a:close/>
                </a:path>
                <a:path w="3322319" h="2451100">
                  <a:moveTo>
                    <a:pt x="2732161" y="2030450"/>
                  </a:moveTo>
                  <a:lnTo>
                    <a:pt x="2732163" y="2029019"/>
                  </a:lnTo>
                  <a:lnTo>
                    <a:pt x="2734252" y="2019299"/>
                  </a:lnTo>
                  <a:lnTo>
                    <a:pt x="2735634" y="2019299"/>
                  </a:lnTo>
                  <a:lnTo>
                    <a:pt x="2735928" y="2021323"/>
                  </a:lnTo>
                  <a:lnTo>
                    <a:pt x="2732161" y="2030450"/>
                  </a:lnTo>
                  <a:close/>
                </a:path>
                <a:path w="3322319" h="2451100">
                  <a:moveTo>
                    <a:pt x="2737278" y="2030602"/>
                  </a:moveTo>
                  <a:lnTo>
                    <a:pt x="2735928" y="2021323"/>
                  </a:lnTo>
                  <a:lnTo>
                    <a:pt x="2736764" y="2019299"/>
                  </a:lnTo>
                  <a:lnTo>
                    <a:pt x="2737315" y="2029442"/>
                  </a:lnTo>
                  <a:lnTo>
                    <a:pt x="2737278" y="2030602"/>
                  </a:lnTo>
                  <a:close/>
                </a:path>
                <a:path w="3322319" h="2451100">
                  <a:moveTo>
                    <a:pt x="2738755" y="2027839"/>
                  </a:moveTo>
                  <a:lnTo>
                    <a:pt x="2741371" y="2019299"/>
                  </a:lnTo>
                  <a:lnTo>
                    <a:pt x="2743321" y="2019299"/>
                  </a:lnTo>
                  <a:lnTo>
                    <a:pt x="2738755" y="2027839"/>
                  </a:lnTo>
                  <a:close/>
                </a:path>
                <a:path w="3322319" h="2451100">
                  <a:moveTo>
                    <a:pt x="2738264" y="2029442"/>
                  </a:moveTo>
                  <a:lnTo>
                    <a:pt x="2738755" y="2027839"/>
                  </a:lnTo>
                  <a:lnTo>
                    <a:pt x="2743321" y="2019299"/>
                  </a:lnTo>
                  <a:lnTo>
                    <a:pt x="2738264" y="2029442"/>
                  </a:lnTo>
                  <a:close/>
                </a:path>
                <a:path w="3322319" h="2451100">
                  <a:moveTo>
                    <a:pt x="2756794" y="2031999"/>
                  </a:moveTo>
                  <a:lnTo>
                    <a:pt x="2737481" y="2031999"/>
                  </a:lnTo>
                  <a:lnTo>
                    <a:pt x="2738264" y="2029442"/>
                  </a:lnTo>
                  <a:lnTo>
                    <a:pt x="2743321" y="2019299"/>
                  </a:lnTo>
                  <a:lnTo>
                    <a:pt x="2763418" y="2019299"/>
                  </a:lnTo>
                  <a:lnTo>
                    <a:pt x="2756794" y="2031999"/>
                  </a:lnTo>
                  <a:close/>
                </a:path>
                <a:path w="3322319" h="2451100">
                  <a:moveTo>
                    <a:pt x="2764959" y="2031999"/>
                  </a:moveTo>
                  <a:lnTo>
                    <a:pt x="2758223" y="2031999"/>
                  </a:lnTo>
                  <a:lnTo>
                    <a:pt x="2770234" y="2019299"/>
                  </a:lnTo>
                  <a:lnTo>
                    <a:pt x="2774141" y="2019299"/>
                  </a:lnTo>
                  <a:lnTo>
                    <a:pt x="2764959" y="2031999"/>
                  </a:lnTo>
                  <a:close/>
                </a:path>
                <a:path w="3322319" h="2451100">
                  <a:moveTo>
                    <a:pt x="2767238" y="2031999"/>
                  </a:moveTo>
                  <a:lnTo>
                    <a:pt x="2774141" y="2019299"/>
                  </a:lnTo>
                  <a:lnTo>
                    <a:pt x="2777602" y="2019299"/>
                  </a:lnTo>
                  <a:lnTo>
                    <a:pt x="2767238" y="2031999"/>
                  </a:lnTo>
                  <a:close/>
                </a:path>
                <a:path w="3322319" h="2451100">
                  <a:moveTo>
                    <a:pt x="2830453" y="2031999"/>
                  </a:moveTo>
                  <a:lnTo>
                    <a:pt x="2775058" y="2031999"/>
                  </a:lnTo>
                  <a:lnTo>
                    <a:pt x="2777602" y="2019299"/>
                  </a:lnTo>
                  <a:lnTo>
                    <a:pt x="2835781" y="2019299"/>
                  </a:lnTo>
                  <a:lnTo>
                    <a:pt x="2830453" y="2031999"/>
                  </a:lnTo>
                  <a:close/>
                </a:path>
                <a:path w="3322319" h="2451100">
                  <a:moveTo>
                    <a:pt x="2834346" y="2031999"/>
                  </a:moveTo>
                  <a:lnTo>
                    <a:pt x="2830453" y="2031999"/>
                  </a:lnTo>
                  <a:lnTo>
                    <a:pt x="2837927" y="2019299"/>
                  </a:lnTo>
                  <a:lnTo>
                    <a:pt x="2834346" y="2031999"/>
                  </a:lnTo>
                  <a:close/>
                </a:path>
                <a:path w="3322319" h="2451100">
                  <a:moveTo>
                    <a:pt x="2737409" y="2031158"/>
                  </a:moveTo>
                  <a:lnTo>
                    <a:pt x="2737369" y="2030432"/>
                  </a:lnTo>
                  <a:lnTo>
                    <a:pt x="2738755" y="2027839"/>
                  </a:lnTo>
                  <a:lnTo>
                    <a:pt x="2738264" y="2029442"/>
                  </a:lnTo>
                  <a:lnTo>
                    <a:pt x="2737409" y="2031158"/>
                  </a:lnTo>
                  <a:close/>
                </a:path>
                <a:path w="3322319" h="2451100">
                  <a:moveTo>
                    <a:pt x="2731522" y="2031999"/>
                  </a:moveTo>
                  <a:lnTo>
                    <a:pt x="2732163" y="2029019"/>
                  </a:lnTo>
                  <a:lnTo>
                    <a:pt x="2732098" y="2030602"/>
                  </a:lnTo>
                  <a:lnTo>
                    <a:pt x="2731522" y="2031999"/>
                  </a:lnTo>
                  <a:close/>
                </a:path>
                <a:path w="3322319" h="2451100">
                  <a:moveTo>
                    <a:pt x="2732159" y="2031999"/>
                  </a:moveTo>
                  <a:lnTo>
                    <a:pt x="2731522" y="2031999"/>
                  </a:lnTo>
                  <a:lnTo>
                    <a:pt x="2732161" y="2030450"/>
                  </a:lnTo>
                  <a:lnTo>
                    <a:pt x="2732159" y="2031999"/>
                  </a:lnTo>
                  <a:close/>
                </a:path>
                <a:path w="3322319" h="2451100">
                  <a:moveTo>
                    <a:pt x="2736989" y="2031999"/>
                  </a:moveTo>
                  <a:lnTo>
                    <a:pt x="2736531" y="2031999"/>
                  </a:lnTo>
                  <a:lnTo>
                    <a:pt x="2737278" y="2030602"/>
                  </a:lnTo>
                  <a:lnTo>
                    <a:pt x="2737370" y="2031236"/>
                  </a:lnTo>
                  <a:lnTo>
                    <a:pt x="2736989" y="2031999"/>
                  </a:lnTo>
                  <a:close/>
                </a:path>
                <a:path w="3322319" h="2451100">
                  <a:moveTo>
                    <a:pt x="2737481" y="2031999"/>
                  </a:moveTo>
                  <a:lnTo>
                    <a:pt x="2737439" y="2031708"/>
                  </a:lnTo>
                  <a:lnTo>
                    <a:pt x="2737481" y="2031999"/>
                  </a:lnTo>
                  <a:close/>
                </a:path>
                <a:path w="3322319" h="2451100">
                  <a:moveTo>
                    <a:pt x="879301" y="2044699"/>
                  </a:moveTo>
                  <a:lnTo>
                    <a:pt x="688419" y="2044699"/>
                  </a:lnTo>
                  <a:lnTo>
                    <a:pt x="688187" y="2031999"/>
                  </a:lnTo>
                  <a:lnTo>
                    <a:pt x="875717" y="2031999"/>
                  </a:lnTo>
                  <a:lnTo>
                    <a:pt x="879301" y="2044699"/>
                  </a:lnTo>
                  <a:close/>
                </a:path>
                <a:path w="3322319" h="2451100">
                  <a:moveTo>
                    <a:pt x="2740637" y="2044699"/>
                  </a:moveTo>
                  <a:lnTo>
                    <a:pt x="2717291" y="2044699"/>
                  </a:lnTo>
                  <a:lnTo>
                    <a:pt x="2724871" y="2031999"/>
                  </a:lnTo>
                  <a:lnTo>
                    <a:pt x="2738823" y="2031999"/>
                  </a:lnTo>
                  <a:lnTo>
                    <a:pt x="2740637" y="2044699"/>
                  </a:lnTo>
                  <a:close/>
                </a:path>
                <a:path w="3322319" h="2451100">
                  <a:moveTo>
                    <a:pt x="2742225" y="2044699"/>
                  </a:moveTo>
                  <a:lnTo>
                    <a:pt x="2742909" y="2031999"/>
                  </a:lnTo>
                  <a:lnTo>
                    <a:pt x="2745500" y="2031999"/>
                  </a:lnTo>
                  <a:lnTo>
                    <a:pt x="2742225" y="2044699"/>
                  </a:lnTo>
                  <a:close/>
                </a:path>
                <a:path w="3322319" h="2451100">
                  <a:moveTo>
                    <a:pt x="2757797" y="2044699"/>
                  </a:moveTo>
                  <a:lnTo>
                    <a:pt x="2745367" y="2044699"/>
                  </a:lnTo>
                  <a:lnTo>
                    <a:pt x="2745500" y="2031999"/>
                  </a:lnTo>
                  <a:lnTo>
                    <a:pt x="2764150" y="2031999"/>
                  </a:lnTo>
                  <a:lnTo>
                    <a:pt x="2757797" y="2044699"/>
                  </a:lnTo>
                  <a:close/>
                </a:path>
                <a:path w="3322319" h="2451100">
                  <a:moveTo>
                    <a:pt x="2818082" y="2044699"/>
                  </a:moveTo>
                  <a:lnTo>
                    <a:pt x="2770832" y="2044699"/>
                  </a:lnTo>
                  <a:lnTo>
                    <a:pt x="2773337" y="2031999"/>
                  </a:lnTo>
                  <a:lnTo>
                    <a:pt x="2816215" y="2031999"/>
                  </a:lnTo>
                  <a:lnTo>
                    <a:pt x="2818082" y="2044699"/>
                  </a:lnTo>
                  <a:close/>
                </a:path>
                <a:path w="3322319" h="2451100">
                  <a:moveTo>
                    <a:pt x="2828280" y="2044699"/>
                  </a:moveTo>
                  <a:lnTo>
                    <a:pt x="2822487" y="2044699"/>
                  </a:lnTo>
                  <a:lnTo>
                    <a:pt x="2823809" y="2031999"/>
                  </a:lnTo>
                  <a:lnTo>
                    <a:pt x="2837236" y="2031999"/>
                  </a:lnTo>
                  <a:lnTo>
                    <a:pt x="2828280" y="2044699"/>
                  </a:lnTo>
                  <a:close/>
                </a:path>
                <a:path w="3322319" h="2451100">
                  <a:moveTo>
                    <a:pt x="803628" y="2057399"/>
                  </a:moveTo>
                  <a:lnTo>
                    <a:pt x="710251" y="2057399"/>
                  </a:lnTo>
                  <a:lnTo>
                    <a:pt x="702232" y="2044699"/>
                  </a:lnTo>
                  <a:lnTo>
                    <a:pt x="802857" y="2044699"/>
                  </a:lnTo>
                  <a:lnTo>
                    <a:pt x="803628" y="2057399"/>
                  </a:lnTo>
                  <a:close/>
                </a:path>
                <a:path w="3322319" h="2451100">
                  <a:moveTo>
                    <a:pt x="888906" y="2057399"/>
                  </a:moveTo>
                  <a:lnTo>
                    <a:pt x="812005" y="2057399"/>
                  </a:lnTo>
                  <a:lnTo>
                    <a:pt x="815115" y="2044699"/>
                  </a:lnTo>
                  <a:lnTo>
                    <a:pt x="889424" y="2044699"/>
                  </a:lnTo>
                  <a:lnTo>
                    <a:pt x="888906" y="2057399"/>
                  </a:lnTo>
                  <a:close/>
                </a:path>
                <a:path w="3322319" h="2451100">
                  <a:moveTo>
                    <a:pt x="902326" y="2057399"/>
                  </a:moveTo>
                  <a:lnTo>
                    <a:pt x="896061" y="2057399"/>
                  </a:lnTo>
                  <a:lnTo>
                    <a:pt x="889644" y="2044699"/>
                  </a:lnTo>
                  <a:lnTo>
                    <a:pt x="898068" y="2044699"/>
                  </a:lnTo>
                  <a:lnTo>
                    <a:pt x="902326" y="2057399"/>
                  </a:lnTo>
                  <a:close/>
                </a:path>
                <a:path w="3322319" h="2451100">
                  <a:moveTo>
                    <a:pt x="2417388" y="2070099"/>
                  </a:moveTo>
                  <a:lnTo>
                    <a:pt x="2404472" y="2070099"/>
                  </a:lnTo>
                  <a:lnTo>
                    <a:pt x="2404605" y="2057399"/>
                  </a:lnTo>
                  <a:lnTo>
                    <a:pt x="2405781" y="2044699"/>
                  </a:lnTo>
                  <a:lnTo>
                    <a:pt x="2408220" y="2044699"/>
                  </a:lnTo>
                  <a:lnTo>
                    <a:pt x="2408466" y="2057399"/>
                  </a:lnTo>
                  <a:lnTo>
                    <a:pt x="2419235" y="2057399"/>
                  </a:lnTo>
                  <a:lnTo>
                    <a:pt x="2417388" y="2070099"/>
                  </a:lnTo>
                  <a:close/>
                </a:path>
                <a:path w="3322319" h="2451100">
                  <a:moveTo>
                    <a:pt x="2413123" y="2057399"/>
                  </a:moveTo>
                  <a:lnTo>
                    <a:pt x="2408466" y="2057399"/>
                  </a:lnTo>
                  <a:lnTo>
                    <a:pt x="2409472" y="2044699"/>
                  </a:lnTo>
                  <a:lnTo>
                    <a:pt x="2411940" y="2044699"/>
                  </a:lnTo>
                  <a:lnTo>
                    <a:pt x="2413123" y="2057399"/>
                  </a:lnTo>
                  <a:close/>
                </a:path>
                <a:path w="3322319" h="2451100">
                  <a:moveTo>
                    <a:pt x="2419235" y="2057399"/>
                  </a:moveTo>
                  <a:lnTo>
                    <a:pt x="2413123" y="2057399"/>
                  </a:lnTo>
                  <a:lnTo>
                    <a:pt x="2419447" y="2044699"/>
                  </a:lnTo>
                  <a:lnTo>
                    <a:pt x="2419235" y="2057399"/>
                  </a:lnTo>
                  <a:close/>
                </a:path>
                <a:path w="3322319" h="2451100">
                  <a:moveTo>
                    <a:pt x="2721629" y="2057399"/>
                  </a:moveTo>
                  <a:lnTo>
                    <a:pt x="2717178" y="2044699"/>
                  </a:lnTo>
                  <a:lnTo>
                    <a:pt x="2731581" y="2044699"/>
                  </a:lnTo>
                  <a:lnTo>
                    <a:pt x="2721629" y="2057399"/>
                  </a:lnTo>
                  <a:close/>
                </a:path>
                <a:path w="3322319" h="2451100">
                  <a:moveTo>
                    <a:pt x="2738258" y="2057399"/>
                  </a:moveTo>
                  <a:lnTo>
                    <a:pt x="2723589" y="2057399"/>
                  </a:lnTo>
                  <a:lnTo>
                    <a:pt x="2731581" y="2044699"/>
                  </a:lnTo>
                  <a:lnTo>
                    <a:pt x="2739401" y="2044699"/>
                  </a:lnTo>
                  <a:lnTo>
                    <a:pt x="2738258" y="2057399"/>
                  </a:lnTo>
                  <a:close/>
                </a:path>
                <a:path w="3322319" h="2451100">
                  <a:moveTo>
                    <a:pt x="2828154" y="2057399"/>
                  </a:moveTo>
                  <a:lnTo>
                    <a:pt x="2748025" y="2057399"/>
                  </a:lnTo>
                  <a:lnTo>
                    <a:pt x="2753791" y="2044699"/>
                  </a:lnTo>
                  <a:lnTo>
                    <a:pt x="2831257" y="2044699"/>
                  </a:lnTo>
                  <a:lnTo>
                    <a:pt x="2828154" y="2057399"/>
                  </a:lnTo>
                  <a:close/>
                </a:path>
                <a:path w="3322319" h="2451100">
                  <a:moveTo>
                    <a:pt x="2833130" y="2056041"/>
                  </a:moveTo>
                  <a:lnTo>
                    <a:pt x="2835290" y="2044699"/>
                  </a:lnTo>
                  <a:lnTo>
                    <a:pt x="2837675" y="2044699"/>
                  </a:lnTo>
                  <a:lnTo>
                    <a:pt x="2833130" y="2056041"/>
                  </a:lnTo>
                  <a:close/>
                </a:path>
                <a:path w="3322319" h="2451100">
                  <a:moveTo>
                    <a:pt x="2832911" y="2057191"/>
                  </a:moveTo>
                  <a:lnTo>
                    <a:pt x="2833130" y="2056041"/>
                  </a:lnTo>
                  <a:lnTo>
                    <a:pt x="2837675" y="2044699"/>
                  </a:lnTo>
                  <a:lnTo>
                    <a:pt x="2832911" y="2057191"/>
                  </a:lnTo>
                  <a:close/>
                </a:path>
                <a:path w="3322319" h="2451100">
                  <a:moveTo>
                    <a:pt x="2847016" y="2057399"/>
                  </a:moveTo>
                  <a:lnTo>
                    <a:pt x="2832871" y="2057399"/>
                  </a:lnTo>
                  <a:lnTo>
                    <a:pt x="2832911" y="2057191"/>
                  </a:lnTo>
                  <a:lnTo>
                    <a:pt x="2837675" y="2044699"/>
                  </a:lnTo>
                  <a:lnTo>
                    <a:pt x="2848105" y="2044699"/>
                  </a:lnTo>
                  <a:lnTo>
                    <a:pt x="2847016" y="2057399"/>
                  </a:lnTo>
                  <a:close/>
                </a:path>
                <a:path w="3322319" h="2451100">
                  <a:moveTo>
                    <a:pt x="2832831" y="2057399"/>
                  </a:moveTo>
                  <a:lnTo>
                    <a:pt x="2832586" y="2057399"/>
                  </a:lnTo>
                  <a:lnTo>
                    <a:pt x="2833130" y="2056041"/>
                  </a:lnTo>
                  <a:lnTo>
                    <a:pt x="2832911" y="2057191"/>
                  </a:lnTo>
                  <a:lnTo>
                    <a:pt x="2832831" y="2057399"/>
                  </a:lnTo>
                  <a:close/>
                </a:path>
                <a:path w="3322319" h="2451100">
                  <a:moveTo>
                    <a:pt x="903303" y="2070099"/>
                  </a:moveTo>
                  <a:lnTo>
                    <a:pt x="732359" y="2070099"/>
                  </a:lnTo>
                  <a:lnTo>
                    <a:pt x="724641" y="2057399"/>
                  </a:lnTo>
                  <a:lnTo>
                    <a:pt x="888527" y="2057399"/>
                  </a:lnTo>
                  <a:lnTo>
                    <a:pt x="903303" y="2070099"/>
                  </a:lnTo>
                  <a:close/>
                </a:path>
                <a:path w="3322319" h="2451100">
                  <a:moveTo>
                    <a:pt x="952743" y="2070099"/>
                  </a:moveTo>
                  <a:lnTo>
                    <a:pt x="903303" y="2070099"/>
                  </a:lnTo>
                  <a:lnTo>
                    <a:pt x="908851" y="2057399"/>
                  </a:lnTo>
                  <a:lnTo>
                    <a:pt x="946459" y="2057399"/>
                  </a:lnTo>
                  <a:lnTo>
                    <a:pt x="952743" y="2070099"/>
                  </a:lnTo>
                  <a:close/>
                </a:path>
                <a:path w="3322319" h="2451100">
                  <a:moveTo>
                    <a:pt x="2379844" y="2070099"/>
                  </a:moveTo>
                  <a:lnTo>
                    <a:pt x="2376443" y="2057399"/>
                  </a:lnTo>
                  <a:lnTo>
                    <a:pt x="2383777" y="2057399"/>
                  </a:lnTo>
                  <a:lnTo>
                    <a:pt x="2379844" y="2070099"/>
                  </a:lnTo>
                  <a:close/>
                </a:path>
                <a:path w="3322319" h="2451100">
                  <a:moveTo>
                    <a:pt x="2397377" y="2070099"/>
                  </a:moveTo>
                  <a:lnTo>
                    <a:pt x="2395743" y="2070099"/>
                  </a:lnTo>
                  <a:lnTo>
                    <a:pt x="2394906" y="2057399"/>
                  </a:lnTo>
                  <a:lnTo>
                    <a:pt x="2399091" y="2057399"/>
                  </a:lnTo>
                  <a:lnTo>
                    <a:pt x="2397377" y="2070099"/>
                  </a:lnTo>
                  <a:close/>
                </a:path>
                <a:path w="3322319" h="2451100">
                  <a:moveTo>
                    <a:pt x="2388056" y="2146299"/>
                  </a:moveTo>
                  <a:lnTo>
                    <a:pt x="2385731" y="2146299"/>
                  </a:lnTo>
                  <a:lnTo>
                    <a:pt x="2401257" y="2057399"/>
                  </a:lnTo>
                  <a:lnTo>
                    <a:pt x="2402944" y="2070099"/>
                  </a:lnTo>
                  <a:lnTo>
                    <a:pt x="2421580" y="2070099"/>
                  </a:lnTo>
                  <a:lnTo>
                    <a:pt x="2418916" y="2082799"/>
                  </a:lnTo>
                  <a:lnTo>
                    <a:pt x="2439359" y="2082799"/>
                  </a:lnTo>
                  <a:lnTo>
                    <a:pt x="2435864" y="2095499"/>
                  </a:lnTo>
                  <a:lnTo>
                    <a:pt x="2459203" y="2095499"/>
                  </a:lnTo>
                  <a:lnTo>
                    <a:pt x="2458313" y="2108199"/>
                  </a:lnTo>
                  <a:lnTo>
                    <a:pt x="2452061" y="2108199"/>
                  </a:lnTo>
                  <a:lnTo>
                    <a:pt x="2451716" y="2115445"/>
                  </a:lnTo>
                  <a:lnTo>
                    <a:pt x="2450992" y="2120899"/>
                  </a:lnTo>
                  <a:lnTo>
                    <a:pt x="2477407" y="2120899"/>
                  </a:lnTo>
                  <a:lnTo>
                    <a:pt x="2475962" y="2126515"/>
                  </a:lnTo>
                  <a:lnTo>
                    <a:pt x="2472119" y="2133599"/>
                  </a:lnTo>
                  <a:lnTo>
                    <a:pt x="2389464" y="2133599"/>
                  </a:lnTo>
                  <a:lnTo>
                    <a:pt x="2388056" y="2146299"/>
                  </a:lnTo>
                  <a:close/>
                </a:path>
                <a:path w="3322319" h="2451100">
                  <a:moveTo>
                    <a:pt x="2738577" y="2070099"/>
                  </a:moveTo>
                  <a:lnTo>
                    <a:pt x="2723137" y="2070099"/>
                  </a:lnTo>
                  <a:lnTo>
                    <a:pt x="2727250" y="2057399"/>
                  </a:lnTo>
                  <a:lnTo>
                    <a:pt x="2741899" y="2057399"/>
                  </a:lnTo>
                  <a:lnTo>
                    <a:pt x="2740070" y="2066186"/>
                  </a:lnTo>
                  <a:lnTo>
                    <a:pt x="2738577" y="2070099"/>
                  </a:lnTo>
                  <a:close/>
                </a:path>
                <a:path w="3322319" h="2451100">
                  <a:moveTo>
                    <a:pt x="2740070" y="2066186"/>
                  </a:moveTo>
                  <a:lnTo>
                    <a:pt x="2741899" y="2057399"/>
                  </a:lnTo>
                  <a:lnTo>
                    <a:pt x="2742326" y="2060270"/>
                  </a:lnTo>
                  <a:lnTo>
                    <a:pt x="2740070" y="2066186"/>
                  </a:lnTo>
                  <a:close/>
                </a:path>
                <a:path w="3322319" h="2451100">
                  <a:moveTo>
                    <a:pt x="2742326" y="2060270"/>
                  </a:moveTo>
                  <a:lnTo>
                    <a:pt x="2741899" y="2057399"/>
                  </a:lnTo>
                  <a:lnTo>
                    <a:pt x="2743421" y="2057399"/>
                  </a:lnTo>
                  <a:lnTo>
                    <a:pt x="2742326" y="2060270"/>
                  </a:lnTo>
                  <a:close/>
                </a:path>
                <a:path w="3322319" h="2451100">
                  <a:moveTo>
                    <a:pt x="2780977" y="2070099"/>
                  </a:moveTo>
                  <a:lnTo>
                    <a:pt x="2752469" y="2070099"/>
                  </a:lnTo>
                  <a:lnTo>
                    <a:pt x="2753280" y="2057399"/>
                  </a:lnTo>
                  <a:lnTo>
                    <a:pt x="2778785" y="2057399"/>
                  </a:lnTo>
                  <a:lnTo>
                    <a:pt x="2780977" y="2070099"/>
                  </a:lnTo>
                  <a:close/>
                </a:path>
                <a:path w="3322319" h="2451100">
                  <a:moveTo>
                    <a:pt x="2789548" y="2070099"/>
                  </a:moveTo>
                  <a:lnTo>
                    <a:pt x="2783947" y="2070099"/>
                  </a:lnTo>
                  <a:lnTo>
                    <a:pt x="2785083" y="2057399"/>
                  </a:lnTo>
                  <a:lnTo>
                    <a:pt x="2790112" y="2057399"/>
                  </a:lnTo>
                  <a:lnTo>
                    <a:pt x="2789548" y="2070099"/>
                  </a:lnTo>
                  <a:close/>
                </a:path>
                <a:path w="3322319" h="2451100">
                  <a:moveTo>
                    <a:pt x="2839714" y="2070099"/>
                  </a:moveTo>
                  <a:lnTo>
                    <a:pt x="2790943" y="2070099"/>
                  </a:lnTo>
                  <a:lnTo>
                    <a:pt x="2793275" y="2057399"/>
                  </a:lnTo>
                  <a:lnTo>
                    <a:pt x="2840983" y="2057399"/>
                  </a:lnTo>
                  <a:lnTo>
                    <a:pt x="2839714" y="2070099"/>
                  </a:lnTo>
                  <a:close/>
                </a:path>
                <a:path w="3322319" h="2451100">
                  <a:moveTo>
                    <a:pt x="2846943" y="2070099"/>
                  </a:moveTo>
                  <a:lnTo>
                    <a:pt x="2844631" y="2070099"/>
                  </a:lnTo>
                  <a:lnTo>
                    <a:pt x="2846657" y="2057399"/>
                  </a:lnTo>
                  <a:lnTo>
                    <a:pt x="2848424" y="2057399"/>
                  </a:lnTo>
                  <a:lnTo>
                    <a:pt x="2846943" y="2070099"/>
                  </a:lnTo>
                  <a:close/>
                </a:path>
                <a:path w="3322319" h="2451100">
                  <a:moveTo>
                    <a:pt x="2743786" y="2070099"/>
                  </a:moveTo>
                  <a:lnTo>
                    <a:pt x="2739255" y="2070099"/>
                  </a:lnTo>
                  <a:lnTo>
                    <a:pt x="2740070" y="2066186"/>
                  </a:lnTo>
                  <a:lnTo>
                    <a:pt x="2742326" y="2060270"/>
                  </a:lnTo>
                  <a:lnTo>
                    <a:pt x="2743786" y="2070099"/>
                  </a:lnTo>
                  <a:close/>
                </a:path>
                <a:path w="3322319" h="2451100">
                  <a:moveTo>
                    <a:pt x="900167" y="2082799"/>
                  </a:moveTo>
                  <a:lnTo>
                    <a:pt x="769783" y="2082799"/>
                  </a:lnTo>
                  <a:lnTo>
                    <a:pt x="750132" y="2070099"/>
                  </a:lnTo>
                  <a:lnTo>
                    <a:pt x="897556" y="2070099"/>
                  </a:lnTo>
                  <a:lnTo>
                    <a:pt x="900167" y="2082799"/>
                  </a:lnTo>
                  <a:close/>
                </a:path>
                <a:path w="3322319" h="2451100">
                  <a:moveTo>
                    <a:pt x="988560" y="2082799"/>
                  </a:moveTo>
                  <a:lnTo>
                    <a:pt x="900167" y="2082799"/>
                  </a:lnTo>
                  <a:lnTo>
                    <a:pt x="904153" y="2070099"/>
                  </a:lnTo>
                  <a:lnTo>
                    <a:pt x="991142" y="2070099"/>
                  </a:lnTo>
                  <a:lnTo>
                    <a:pt x="988560" y="2082799"/>
                  </a:lnTo>
                  <a:close/>
                </a:path>
                <a:path w="3322319" h="2451100">
                  <a:moveTo>
                    <a:pt x="2328668" y="2082799"/>
                  </a:moveTo>
                  <a:lnTo>
                    <a:pt x="2290985" y="2082799"/>
                  </a:lnTo>
                  <a:lnTo>
                    <a:pt x="2290825" y="2070099"/>
                  </a:lnTo>
                  <a:lnTo>
                    <a:pt x="2324662" y="2070099"/>
                  </a:lnTo>
                  <a:lnTo>
                    <a:pt x="2328668" y="2082799"/>
                  </a:lnTo>
                  <a:close/>
                </a:path>
                <a:path w="3322319" h="2451100">
                  <a:moveTo>
                    <a:pt x="2393530" y="2082799"/>
                  </a:moveTo>
                  <a:lnTo>
                    <a:pt x="2328668" y="2082799"/>
                  </a:lnTo>
                  <a:lnTo>
                    <a:pt x="2334421" y="2070099"/>
                  </a:lnTo>
                  <a:lnTo>
                    <a:pt x="2396985" y="2070099"/>
                  </a:lnTo>
                  <a:lnTo>
                    <a:pt x="2393530" y="2082799"/>
                  </a:lnTo>
                  <a:close/>
                </a:path>
                <a:path w="3322319" h="2451100">
                  <a:moveTo>
                    <a:pt x="2422517" y="2082799"/>
                  </a:moveTo>
                  <a:lnTo>
                    <a:pt x="2418916" y="2082799"/>
                  </a:lnTo>
                  <a:lnTo>
                    <a:pt x="2422351" y="2070099"/>
                  </a:lnTo>
                  <a:lnTo>
                    <a:pt x="2422517" y="2082799"/>
                  </a:lnTo>
                  <a:close/>
                </a:path>
                <a:path w="3322319" h="2451100">
                  <a:moveTo>
                    <a:pt x="2428782" y="2082799"/>
                  </a:moveTo>
                  <a:lnTo>
                    <a:pt x="2422517" y="2082799"/>
                  </a:lnTo>
                  <a:lnTo>
                    <a:pt x="2426955" y="2070099"/>
                  </a:lnTo>
                  <a:lnTo>
                    <a:pt x="2430170" y="2070099"/>
                  </a:lnTo>
                  <a:lnTo>
                    <a:pt x="2430578" y="2079059"/>
                  </a:lnTo>
                  <a:lnTo>
                    <a:pt x="2428782" y="2082799"/>
                  </a:lnTo>
                  <a:close/>
                </a:path>
                <a:path w="3322319" h="2451100">
                  <a:moveTo>
                    <a:pt x="2437159" y="2082799"/>
                  </a:moveTo>
                  <a:lnTo>
                    <a:pt x="2430748" y="2082799"/>
                  </a:lnTo>
                  <a:lnTo>
                    <a:pt x="2430578" y="2079059"/>
                  </a:lnTo>
                  <a:lnTo>
                    <a:pt x="2434881" y="2070099"/>
                  </a:lnTo>
                  <a:lnTo>
                    <a:pt x="2437307" y="2081929"/>
                  </a:lnTo>
                  <a:lnTo>
                    <a:pt x="2437159" y="2082799"/>
                  </a:lnTo>
                  <a:close/>
                </a:path>
                <a:path w="3322319" h="2451100">
                  <a:moveTo>
                    <a:pt x="2442707" y="2082799"/>
                  </a:moveTo>
                  <a:lnTo>
                    <a:pt x="2437485" y="2082799"/>
                  </a:lnTo>
                  <a:lnTo>
                    <a:pt x="2437307" y="2081929"/>
                  </a:lnTo>
                  <a:lnTo>
                    <a:pt x="2439305" y="2070099"/>
                  </a:lnTo>
                  <a:lnTo>
                    <a:pt x="2441724" y="2070099"/>
                  </a:lnTo>
                  <a:lnTo>
                    <a:pt x="2442707" y="2082799"/>
                  </a:lnTo>
                  <a:close/>
                </a:path>
                <a:path w="3322319" h="2451100">
                  <a:moveTo>
                    <a:pt x="2743799" y="2082799"/>
                  </a:moveTo>
                  <a:lnTo>
                    <a:pt x="2737009" y="2082799"/>
                  </a:lnTo>
                  <a:lnTo>
                    <a:pt x="2742809" y="2070099"/>
                  </a:lnTo>
                  <a:lnTo>
                    <a:pt x="2745155" y="2070099"/>
                  </a:lnTo>
                  <a:lnTo>
                    <a:pt x="2743799" y="2082799"/>
                  </a:lnTo>
                  <a:close/>
                </a:path>
                <a:path w="3322319" h="2451100">
                  <a:moveTo>
                    <a:pt x="2786525" y="2082799"/>
                  </a:moveTo>
                  <a:lnTo>
                    <a:pt x="2757267" y="2082799"/>
                  </a:lnTo>
                  <a:lnTo>
                    <a:pt x="2757890" y="2070099"/>
                  </a:lnTo>
                  <a:lnTo>
                    <a:pt x="2787648" y="2070099"/>
                  </a:lnTo>
                  <a:lnTo>
                    <a:pt x="2786525" y="2082799"/>
                  </a:lnTo>
                  <a:close/>
                </a:path>
                <a:path w="3322319" h="2451100">
                  <a:moveTo>
                    <a:pt x="2790325" y="2082799"/>
                  </a:moveTo>
                  <a:lnTo>
                    <a:pt x="2787880" y="2082799"/>
                  </a:lnTo>
                  <a:lnTo>
                    <a:pt x="2787648" y="2070099"/>
                  </a:lnTo>
                  <a:lnTo>
                    <a:pt x="2795799" y="2070099"/>
                  </a:lnTo>
                  <a:lnTo>
                    <a:pt x="2790325" y="2082799"/>
                  </a:lnTo>
                  <a:close/>
                </a:path>
                <a:path w="3322319" h="2451100">
                  <a:moveTo>
                    <a:pt x="2833164" y="2082799"/>
                  </a:moveTo>
                  <a:lnTo>
                    <a:pt x="2791441" y="2082799"/>
                  </a:lnTo>
                  <a:lnTo>
                    <a:pt x="2795799" y="2070099"/>
                  </a:lnTo>
                  <a:lnTo>
                    <a:pt x="2833901" y="2070099"/>
                  </a:lnTo>
                  <a:lnTo>
                    <a:pt x="2836797" y="2079644"/>
                  </a:lnTo>
                  <a:lnTo>
                    <a:pt x="2833164" y="2082799"/>
                  </a:lnTo>
                  <a:close/>
                </a:path>
                <a:path w="3322319" h="2451100">
                  <a:moveTo>
                    <a:pt x="2851042" y="2082799"/>
                  </a:moveTo>
                  <a:lnTo>
                    <a:pt x="2837754" y="2082799"/>
                  </a:lnTo>
                  <a:lnTo>
                    <a:pt x="2836797" y="2079644"/>
                  </a:lnTo>
                  <a:lnTo>
                    <a:pt x="2847786" y="2070099"/>
                  </a:lnTo>
                  <a:lnTo>
                    <a:pt x="2853480" y="2070099"/>
                  </a:lnTo>
                  <a:lnTo>
                    <a:pt x="2851042" y="2082799"/>
                  </a:lnTo>
                  <a:close/>
                </a:path>
                <a:path w="3322319" h="2451100">
                  <a:moveTo>
                    <a:pt x="2861652" y="2082799"/>
                  </a:moveTo>
                  <a:lnTo>
                    <a:pt x="2851042" y="2082799"/>
                  </a:lnTo>
                  <a:lnTo>
                    <a:pt x="2860735" y="2070099"/>
                  </a:lnTo>
                  <a:lnTo>
                    <a:pt x="2861652" y="2082799"/>
                  </a:lnTo>
                  <a:close/>
                </a:path>
                <a:path w="3322319" h="2451100">
                  <a:moveTo>
                    <a:pt x="2430748" y="2082799"/>
                  </a:moveTo>
                  <a:lnTo>
                    <a:pt x="2428782" y="2082799"/>
                  </a:lnTo>
                  <a:lnTo>
                    <a:pt x="2430578" y="2079059"/>
                  </a:lnTo>
                  <a:lnTo>
                    <a:pt x="2430748" y="2082799"/>
                  </a:lnTo>
                  <a:close/>
                </a:path>
                <a:path w="3322319" h="2451100">
                  <a:moveTo>
                    <a:pt x="2837754" y="2082799"/>
                  </a:moveTo>
                  <a:lnTo>
                    <a:pt x="2833164" y="2082799"/>
                  </a:lnTo>
                  <a:lnTo>
                    <a:pt x="2836797" y="2079644"/>
                  </a:lnTo>
                  <a:lnTo>
                    <a:pt x="2837754" y="2082799"/>
                  </a:lnTo>
                  <a:close/>
                </a:path>
                <a:path w="3322319" h="2451100">
                  <a:moveTo>
                    <a:pt x="889198" y="2095499"/>
                  </a:moveTo>
                  <a:lnTo>
                    <a:pt x="790727" y="2095499"/>
                  </a:lnTo>
                  <a:lnTo>
                    <a:pt x="780379" y="2082799"/>
                  </a:lnTo>
                  <a:lnTo>
                    <a:pt x="885292" y="2082799"/>
                  </a:lnTo>
                  <a:lnTo>
                    <a:pt x="889198" y="2095499"/>
                  </a:lnTo>
                  <a:close/>
                </a:path>
                <a:path w="3322319" h="2451100">
                  <a:moveTo>
                    <a:pt x="902958" y="2095499"/>
                  </a:moveTo>
                  <a:lnTo>
                    <a:pt x="896327" y="2095499"/>
                  </a:lnTo>
                  <a:lnTo>
                    <a:pt x="898978" y="2082799"/>
                  </a:lnTo>
                  <a:lnTo>
                    <a:pt x="909422" y="2082799"/>
                  </a:lnTo>
                  <a:lnTo>
                    <a:pt x="902958" y="2095499"/>
                  </a:lnTo>
                  <a:close/>
                </a:path>
                <a:path w="3322319" h="2451100">
                  <a:moveTo>
                    <a:pt x="981772" y="2095499"/>
                  </a:moveTo>
                  <a:lnTo>
                    <a:pt x="911867" y="2095499"/>
                  </a:lnTo>
                  <a:lnTo>
                    <a:pt x="909422" y="2082799"/>
                  </a:lnTo>
                  <a:lnTo>
                    <a:pt x="977892" y="2082799"/>
                  </a:lnTo>
                  <a:lnTo>
                    <a:pt x="981772" y="2095499"/>
                  </a:lnTo>
                  <a:close/>
                </a:path>
                <a:path w="3322319" h="2451100">
                  <a:moveTo>
                    <a:pt x="993259" y="2095499"/>
                  </a:moveTo>
                  <a:lnTo>
                    <a:pt x="989458" y="2095499"/>
                  </a:lnTo>
                  <a:lnTo>
                    <a:pt x="989565" y="2082799"/>
                  </a:lnTo>
                  <a:lnTo>
                    <a:pt x="992196" y="2082799"/>
                  </a:lnTo>
                  <a:lnTo>
                    <a:pt x="993259" y="2095499"/>
                  </a:lnTo>
                  <a:close/>
                </a:path>
                <a:path w="3322319" h="2451100">
                  <a:moveTo>
                    <a:pt x="1014578" y="2095499"/>
                  </a:moveTo>
                  <a:lnTo>
                    <a:pt x="994793" y="2095499"/>
                  </a:lnTo>
                  <a:lnTo>
                    <a:pt x="995391" y="2082799"/>
                  </a:lnTo>
                  <a:lnTo>
                    <a:pt x="1012824" y="2082799"/>
                  </a:lnTo>
                  <a:lnTo>
                    <a:pt x="1014578" y="2095499"/>
                  </a:lnTo>
                  <a:close/>
                </a:path>
                <a:path w="3322319" h="2451100">
                  <a:moveTo>
                    <a:pt x="2267666" y="2095499"/>
                  </a:moveTo>
                  <a:lnTo>
                    <a:pt x="2220595" y="2095499"/>
                  </a:lnTo>
                  <a:lnTo>
                    <a:pt x="2230408" y="2082799"/>
                  </a:lnTo>
                  <a:lnTo>
                    <a:pt x="2268436" y="2082799"/>
                  </a:lnTo>
                  <a:lnTo>
                    <a:pt x="2267666" y="2095499"/>
                  </a:lnTo>
                  <a:close/>
                </a:path>
                <a:path w="3322319" h="2451100">
                  <a:moveTo>
                    <a:pt x="2271552" y="2095499"/>
                  </a:moveTo>
                  <a:lnTo>
                    <a:pt x="2268436" y="2082799"/>
                  </a:lnTo>
                  <a:lnTo>
                    <a:pt x="2270057" y="2082799"/>
                  </a:lnTo>
                  <a:lnTo>
                    <a:pt x="2271552" y="2095499"/>
                  </a:lnTo>
                  <a:close/>
                </a:path>
                <a:path w="3322319" h="2451100">
                  <a:moveTo>
                    <a:pt x="2304412" y="2095499"/>
                  </a:moveTo>
                  <a:lnTo>
                    <a:pt x="2295828" y="2095499"/>
                  </a:lnTo>
                  <a:lnTo>
                    <a:pt x="2299057" y="2082799"/>
                  </a:lnTo>
                  <a:lnTo>
                    <a:pt x="2305760" y="2082799"/>
                  </a:lnTo>
                  <a:lnTo>
                    <a:pt x="2304412" y="2095499"/>
                  </a:lnTo>
                  <a:close/>
                </a:path>
                <a:path w="3322319" h="2451100">
                  <a:moveTo>
                    <a:pt x="2329385" y="2095499"/>
                  </a:moveTo>
                  <a:lnTo>
                    <a:pt x="2312504" y="2095499"/>
                  </a:lnTo>
                  <a:lnTo>
                    <a:pt x="2313181" y="2082799"/>
                  </a:lnTo>
                  <a:lnTo>
                    <a:pt x="2330953" y="2082799"/>
                  </a:lnTo>
                  <a:lnTo>
                    <a:pt x="2329385" y="2095499"/>
                  </a:lnTo>
                  <a:close/>
                </a:path>
                <a:path w="3322319" h="2451100">
                  <a:moveTo>
                    <a:pt x="2380216" y="2095499"/>
                  </a:moveTo>
                  <a:lnTo>
                    <a:pt x="2339530" y="2095499"/>
                  </a:lnTo>
                  <a:lnTo>
                    <a:pt x="2330953" y="2082799"/>
                  </a:lnTo>
                  <a:lnTo>
                    <a:pt x="2385305" y="2082799"/>
                  </a:lnTo>
                  <a:lnTo>
                    <a:pt x="2380216" y="2095499"/>
                  </a:lnTo>
                  <a:close/>
                </a:path>
                <a:path w="3322319" h="2451100">
                  <a:moveTo>
                    <a:pt x="2441019" y="2095499"/>
                  </a:moveTo>
                  <a:lnTo>
                    <a:pt x="2439950" y="2095499"/>
                  </a:lnTo>
                  <a:lnTo>
                    <a:pt x="2439538" y="2082799"/>
                  </a:lnTo>
                  <a:lnTo>
                    <a:pt x="2441451" y="2082799"/>
                  </a:lnTo>
                  <a:lnTo>
                    <a:pt x="2441019" y="2095499"/>
                  </a:lnTo>
                  <a:close/>
                </a:path>
                <a:path w="3322319" h="2451100">
                  <a:moveTo>
                    <a:pt x="2452586" y="2095499"/>
                  </a:moveTo>
                  <a:lnTo>
                    <a:pt x="2444667" y="2095499"/>
                  </a:lnTo>
                  <a:lnTo>
                    <a:pt x="2447929" y="2082799"/>
                  </a:lnTo>
                  <a:lnTo>
                    <a:pt x="2458134" y="2082799"/>
                  </a:lnTo>
                  <a:lnTo>
                    <a:pt x="2452586" y="2095499"/>
                  </a:lnTo>
                  <a:close/>
                </a:path>
                <a:path w="3322319" h="2451100">
                  <a:moveTo>
                    <a:pt x="2728472" y="2095499"/>
                  </a:moveTo>
                  <a:lnTo>
                    <a:pt x="2735515" y="2082799"/>
                  </a:lnTo>
                  <a:lnTo>
                    <a:pt x="2739202" y="2082799"/>
                  </a:lnTo>
                  <a:lnTo>
                    <a:pt x="2728472" y="2095499"/>
                  </a:lnTo>
                  <a:close/>
                </a:path>
                <a:path w="3322319" h="2451100">
                  <a:moveTo>
                    <a:pt x="2739191" y="2089802"/>
                  </a:moveTo>
                  <a:lnTo>
                    <a:pt x="2739202" y="2082799"/>
                  </a:lnTo>
                  <a:lnTo>
                    <a:pt x="2743088" y="2082799"/>
                  </a:lnTo>
                  <a:lnTo>
                    <a:pt x="2739191" y="2089802"/>
                  </a:lnTo>
                  <a:close/>
                </a:path>
                <a:path w="3322319" h="2451100">
                  <a:moveTo>
                    <a:pt x="2739182" y="2095499"/>
                  </a:moveTo>
                  <a:lnTo>
                    <a:pt x="2739191" y="2089802"/>
                  </a:lnTo>
                  <a:lnTo>
                    <a:pt x="2743088" y="2082799"/>
                  </a:lnTo>
                  <a:lnTo>
                    <a:pt x="2739182" y="2095499"/>
                  </a:lnTo>
                  <a:close/>
                </a:path>
                <a:path w="3322319" h="2451100">
                  <a:moveTo>
                    <a:pt x="2750489" y="2095499"/>
                  </a:moveTo>
                  <a:lnTo>
                    <a:pt x="2739182" y="2095499"/>
                  </a:lnTo>
                  <a:lnTo>
                    <a:pt x="2743088" y="2082799"/>
                  </a:lnTo>
                  <a:lnTo>
                    <a:pt x="2749779" y="2082799"/>
                  </a:lnTo>
                  <a:lnTo>
                    <a:pt x="2750489" y="2095499"/>
                  </a:lnTo>
                  <a:close/>
                </a:path>
                <a:path w="3322319" h="2451100">
                  <a:moveTo>
                    <a:pt x="2757631" y="2095499"/>
                  </a:moveTo>
                  <a:lnTo>
                    <a:pt x="2760143" y="2082799"/>
                  </a:lnTo>
                  <a:lnTo>
                    <a:pt x="2765212" y="2082799"/>
                  </a:lnTo>
                  <a:lnTo>
                    <a:pt x="2757631" y="2095499"/>
                  </a:lnTo>
                  <a:close/>
                </a:path>
                <a:path w="3322319" h="2451100">
                  <a:moveTo>
                    <a:pt x="2794105" y="2095499"/>
                  </a:moveTo>
                  <a:lnTo>
                    <a:pt x="2759498" y="2095499"/>
                  </a:lnTo>
                  <a:lnTo>
                    <a:pt x="2765212" y="2082799"/>
                  </a:lnTo>
                  <a:lnTo>
                    <a:pt x="2797580" y="2082799"/>
                  </a:lnTo>
                  <a:lnTo>
                    <a:pt x="2794105" y="2095499"/>
                  </a:lnTo>
                  <a:close/>
                </a:path>
                <a:path w="3322319" h="2451100">
                  <a:moveTo>
                    <a:pt x="2801912" y="2095499"/>
                  </a:moveTo>
                  <a:lnTo>
                    <a:pt x="2797507" y="2095499"/>
                  </a:lnTo>
                  <a:lnTo>
                    <a:pt x="2798663" y="2082799"/>
                  </a:lnTo>
                  <a:lnTo>
                    <a:pt x="2805699" y="2082799"/>
                  </a:lnTo>
                  <a:lnTo>
                    <a:pt x="2801912" y="2095499"/>
                  </a:lnTo>
                  <a:close/>
                </a:path>
                <a:path w="3322319" h="2451100">
                  <a:moveTo>
                    <a:pt x="2854789" y="2095499"/>
                  </a:moveTo>
                  <a:lnTo>
                    <a:pt x="2805393" y="2095499"/>
                  </a:lnTo>
                  <a:lnTo>
                    <a:pt x="2805699" y="2082799"/>
                  </a:lnTo>
                  <a:lnTo>
                    <a:pt x="2857154" y="2082799"/>
                  </a:lnTo>
                  <a:lnTo>
                    <a:pt x="2854789" y="2095499"/>
                  </a:lnTo>
                  <a:close/>
                </a:path>
                <a:path w="3322319" h="2451100">
                  <a:moveTo>
                    <a:pt x="2858642" y="2095499"/>
                  </a:moveTo>
                  <a:lnTo>
                    <a:pt x="2859107" y="2082799"/>
                  </a:lnTo>
                  <a:lnTo>
                    <a:pt x="2859273" y="2082799"/>
                  </a:lnTo>
                  <a:lnTo>
                    <a:pt x="2858642" y="2095499"/>
                  </a:lnTo>
                  <a:close/>
                </a:path>
                <a:path w="3322319" h="2451100">
                  <a:moveTo>
                    <a:pt x="2739182" y="2095499"/>
                  </a:moveTo>
                  <a:lnTo>
                    <a:pt x="2736019" y="2095499"/>
                  </a:lnTo>
                  <a:lnTo>
                    <a:pt x="2739191" y="2089802"/>
                  </a:lnTo>
                  <a:lnTo>
                    <a:pt x="2739182" y="2095499"/>
                  </a:lnTo>
                  <a:close/>
                </a:path>
                <a:path w="3322319" h="2451100">
                  <a:moveTo>
                    <a:pt x="996235" y="2108199"/>
                  </a:moveTo>
                  <a:lnTo>
                    <a:pt x="811454" y="2108199"/>
                  </a:lnTo>
                  <a:lnTo>
                    <a:pt x="807807" y="2095499"/>
                  </a:lnTo>
                  <a:lnTo>
                    <a:pt x="988256" y="2095499"/>
                  </a:lnTo>
                  <a:lnTo>
                    <a:pt x="996235" y="2108199"/>
                  </a:lnTo>
                  <a:close/>
                </a:path>
                <a:path w="3322319" h="2451100">
                  <a:moveTo>
                    <a:pt x="1065608" y="2108199"/>
                  </a:moveTo>
                  <a:lnTo>
                    <a:pt x="1015199" y="2108199"/>
                  </a:lnTo>
                  <a:lnTo>
                    <a:pt x="1019016" y="2095499"/>
                  </a:lnTo>
                  <a:lnTo>
                    <a:pt x="1065808" y="2095499"/>
                  </a:lnTo>
                  <a:lnTo>
                    <a:pt x="1065608" y="2108199"/>
                  </a:lnTo>
                  <a:close/>
                </a:path>
                <a:path w="3322319" h="2451100">
                  <a:moveTo>
                    <a:pt x="1084683" y="2108199"/>
                  </a:moveTo>
                  <a:lnTo>
                    <a:pt x="1065608" y="2108199"/>
                  </a:lnTo>
                  <a:lnTo>
                    <a:pt x="1073707" y="2095499"/>
                  </a:lnTo>
                  <a:lnTo>
                    <a:pt x="1084683" y="2108199"/>
                  </a:lnTo>
                  <a:close/>
                </a:path>
                <a:path w="3322319" h="2451100">
                  <a:moveTo>
                    <a:pt x="1098714" y="2108199"/>
                  </a:moveTo>
                  <a:lnTo>
                    <a:pt x="1084683" y="2108199"/>
                  </a:lnTo>
                  <a:lnTo>
                    <a:pt x="1088908" y="2095499"/>
                  </a:lnTo>
                  <a:lnTo>
                    <a:pt x="1097724" y="2095499"/>
                  </a:lnTo>
                  <a:lnTo>
                    <a:pt x="1098714" y="2108199"/>
                  </a:lnTo>
                  <a:close/>
                </a:path>
                <a:path w="3322319" h="2451100">
                  <a:moveTo>
                    <a:pt x="1140423" y="2108199"/>
                  </a:moveTo>
                  <a:lnTo>
                    <a:pt x="1135460" y="2108199"/>
                  </a:lnTo>
                  <a:lnTo>
                    <a:pt x="1134743" y="2095499"/>
                  </a:lnTo>
                  <a:lnTo>
                    <a:pt x="1140960" y="2107468"/>
                  </a:lnTo>
                  <a:lnTo>
                    <a:pt x="1140423" y="2108199"/>
                  </a:lnTo>
                  <a:close/>
                </a:path>
                <a:path w="3322319" h="2451100">
                  <a:moveTo>
                    <a:pt x="1154681" y="2108199"/>
                  </a:moveTo>
                  <a:lnTo>
                    <a:pt x="1141340" y="2108199"/>
                  </a:lnTo>
                  <a:lnTo>
                    <a:pt x="1140960" y="2107468"/>
                  </a:lnTo>
                  <a:lnTo>
                    <a:pt x="1149751" y="2095499"/>
                  </a:lnTo>
                  <a:lnTo>
                    <a:pt x="1154681" y="2108199"/>
                  </a:lnTo>
                  <a:close/>
                </a:path>
                <a:path w="3322319" h="2451100">
                  <a:moveTo>
                    <a:pt x="2222833" y="2108199"/>
                  </a:moveTo>
                  <a:lnTo>
                    <a:pt x="2163463" y="2108199"/>
                  </a:lnTo>
                  <a:lnTo>
                    <a:pt x="2170634" y="2095499"/>
                  </a:lnTo>
                  <a:lnTo>
                    <a:pt x="2218781" y="2095499"/>
                  </a:lnTo>
                  <a:lnTo>
                    <a:pt x="2222833" y="2108199"/>
                  </a:lnTo>
                  <a:close/>
                </a:path>
                <a:path w="3322319" h="2451100">
                  <a:moveTo>
                    <a:pt x="2259613" y="2108199"/>
                  </a:moveTo>
                  <a:lnTo>
                    <a:pt x="2227690" y="2108199"/>
                  </a:lnTo>
                  <a:lnTo>
                    <a:pt x="2227305" y="2095499"/>
                  </a:lnTo>
                  <a:lnTo>
                    <a:pt x="2262291" y="2095499"/>
                  </a:lnTo>
                  <a:lnTo>
                    <a:pt x="2259613" y="2108199"/>
                  </a:lnTo>
                  <a:close/>
                </a:path>
                <a:path w="3322319" h="2451100">
                  <a:moveTo>
                    <a:pt x="2299090" y="2108199"/>
                  </a:moveTo>
                  <a:lnTo>
                    <a:pt x="2266935" y="2108199"/>
                  </a:lnTo>
                  <a:lnTo>
                    <a:pt x="2269512" y="2095499"/>
                  </a:lnTo>
                  <a:lnTo>
                    <a:pt x="2303847" y="2095499"/>
                  </a:lnTo>
                  <a:lnTo>
                    <a:pt x="2299090" y="2108199"/>
                  </a:lnTo>
                  <a:close/>
                </a:path>
                <a:path w="3322319" h="2451100">
                  <a:moveTo>
                    <a:pt x="2331246" y="2108199"/>
                  </a:moveTo>
                  <a:lnTo>
                    <a:pt x="2306073" y="2108199"/>
                  </a:lnTo>
                  <a:lnTo>
                    <a:pt x="2303847" y="2095499"/>
                  </a:lnTo>
                  <a:lnTo>
                    <a:pt x="2336302" y="2095499"/>
                  </a:lnTo>
                  <a:lnTo>
                    <a:pt x="2331246" y="2108199"/>
                  </a:lnTo>
                  <a:close/>
                </a:path>
                <a:path w="3322319" h="2451100">
                  <a:moveTo>
                    <a:pt x="2348599" y="2108199"/>
                  </a:moveTo>
                  <a:lnTo>
                    <a:pt x="2335531" y="2108199"/>
                  </a:lnTo>
                  <a:lnTo>
                    <a:pt x="2336302" y="2095499"/>
                  </a:lnTo>
                  <a:lnTo>
                    <a:pt x="2346805" y="2095499"/>
                  </a:lnTo>
                  <a:lnTo>
                    <a:pt x="2348599" y="2108199"/>
                  </a:lnTo>
                  <a:close/>
                </a:path>
                <a:path w="3322319" h="2451100">
                  <a:moveTo>
                    <a:pt x="2358684" y="2108199"/>
                  </a:moveTo>
                  <a:lnTo>
                    <a:pt x="2348599" y="2108199"/>
                  </a:lnTo>
                  <a:lnTo>
                    <a:pt x="2351801" y="2095499"/>
                  </a:lnTo>
                  <a:lnTo>
                    <a:pt x="2360445" y="2095499"/>
                  </a:lnTo>
                  <a:lnTo>
                    <a:pt x="2358684" y="2108199"/>
                  </a:lnTo>
                  <a:close/>
                </a:path>
                <a:path w="3322319" h="2451100">
                  <a:moveTo>
                    <a:pt x="2384156" y="2108199"/>
                  </a:moveTo>
                  <a:lnTo>
                    <a:pt x="2374742" y="2108199"/>
                  </a:lnTo>
                  <a:lnTo>
                    <a:pt x="2378821" y="2095499"/>
                  </a:lnTo>
                  <a:lnTo>
                    <a:pt x="2382595" y="2095499"/>
                  </a:lnTo>
                  <a:lnTo>
                    <a:pt x="2384156" y="2108199"/>
                  </a:lnTo>
                  <a:close/>
                </a:path>
                <a:path w="3322319" h="2451100">
                  <a:moveTo>
                    <a:pt x="2387631" y="2120899"/>
                  </a:moveTo>
                  <a:lnTo>
                    <a:pt x="2354891" y="2120899"/>
                  </a:lnTo>
                  <a:lnTo>
                    <a:pt x="2355542" y="2108199"/>
                  </a:lnTo>
                  <a:lnTo>
                    <a:pt x="2387850" y="2108199"/>
                  </a:lnTo>
                  <a:lnTo>
                    <a:pt x="2389923" y="2095499"/>
                  </a:lnTo>
                  <a:lnTo>
                    <a:pt x="2391962" y="2095499"/>
                  </a:lnTo>
                  <a:lnTo>
                    <a:pt x="2387631" y="2120899"/>
                  </a:lnTo>
                  <a:close/>
                </a:path>
                <a:path w="3322319" h="2451100">
                  <a:moveTo>
                    <a:pt x="2764821" y="2106587"/>
                  </a:moveTo>
                  <a:lnTo>
                    <a:pt x="2768620" y="2095499"/>
                  </a:lnTo>
                  <a:lnTo>
                    <a:pt x="2772002" y="2095499"/>
                  </a:lnTo>
                  <a:lnTo>
                    <a:pt x="2764821" y="2106587"/>
                  </a:lnTo>
                  <a:close/>
                </a:path>
                <a:path w="3322319" h="2451100">
                  <a:moveTo>
                    <a:pt x="2764401" y="2108199"/>
                  </a:moveTo>
                  <a:lnTo>
                    <a:pt x="2764268" y="2108199"/>
                  </a:lnTo>
                  <a:lnTo>
                    <a:pt x="2764821" y="2106587"/>
                  </a:lnTo>
                  <a:lnTo>
                    <a:pt x="2772002" y="2095499"/>
                  </a:lnTo>
                  <a:lnTo>
                    <a:pt x="2764401" y="2108199"/>
                  </a:lnTo>
                  <a:close/>
                </a:path>
                <a:path w="3322319" h="2451100">
                  <a:moveTo>
                    <a:pt x="2787355" y="2108199"/>
                  </a:moveTo>
                  <a:lnTo>
                    <a:pt x="2764401" y="2108199"/>
                  </a:lnTo>
                  <a:lnTo>
                    <a:pt x="2772002" y="2095499"/>
                  </a:lnTo>
                  <a:lnTo>
                    <a:pt x="2793129" y="2095499"/>
                  </a:lnTo>
                  <a:lnTo>
                    <a:pt x="2787355" y="2108199"/>
                  </a:lnTo>
                  <a:close/>
                </a:path>
                <a:path w="3322319" h="2451100">
                  <a:moveTo>
                    <a:pt x="2791395" y="2108199"/>
                  </a:moveTo>
                  <a:lnTo>
                    <a:pt x="2795613" y="2095499"/>
                  </a:lnTo>
                  <a:lnTo>
                    <a:pt x="2797520" y="2095499"/>
                  </a:lnTo>
                  <a:lnTo>
                    <a:pt x="2791395" y="2108199"/>
                  </a:lnTo>
                  <a:close/>
                </a:path>
                <a:path w="3322319" h="2451100">
                  <a:moveTo>
                    <a:pt x="2797705" y="2102106"/>
                  </a:moveTo>
                  <a:lnTo>
                    <a:pt x="2798165" y="2095499"/>
                  </a:lnTo>
                  <a:lnTo>
                    <a:pt x="2800815" y="2095499"/>
                  </a:lnTo>
                  <a:lnTo>
                    <a:pt x="2797705" y="2102106"/>
                  </a:lnTo>
                  <a:close/>
                </a:path>
                <a:path w="3322319" h="2451100">
                  <a:moveTo>
                    <a:pt x="2874740" y="2108199"/>
                  </a:moveTo>
                  <a:lnTo>
                    <a:pt x="2805499" y="2108199"/>
                  </a:lnTo>
                  <a:lnTo>
                    <a:pt x="2808755" y="2095499"/>
                  </a:lnTo>
                  <a:lnTo>
                    <a:pt x="2872813" y="2095499"/>
                  </a:lnTo>
                  <a:lnTo>
                    <a:pt x="2874740" y="2108199"/>
                  </a:lnTo>
                  <a:close/>
                </a:path>
                <a:path w="3322319" h="2451100">
                  <a:moveTo>
                    <a:pt x="2797281" y="2108199"/>
                  </a:moveTo>
                  <a:lnTo>
                    <a:pt x="2794836" y="2108199"/>
                  </a:lnTo>
                  <a:lnTo>
                    <a:pt x="2797705" y="2102106"/>
                  </a:lnTo>
                  <a:lnTo>
                    <a:pt x="2797281" y="2108199"/>
                  </a:lnTo>
                  <a:close/>
                </a:path>
                <a:path w="3322319" h="2451100">
                  <a:moveTo>
                    <a:pt x="2764268" y="2108199"/>
                  </a:moveTo>
                  <a:lnTo>
                    <a:pt x="2763777" y="2108199"/>
                  </a:lnTo>
                  <a:lnTo>
                    <a:pt x="2764821" y="2106587"/>
                  </a:lnTo>
                  <a:lnTo>
                    <a:pt x="2764268" y="2108199"/>
                  </a:lnTo>
                  <a:close/>
                </a:path>
                <a:path w="3322319" h="2451100">
                  <a:moveTo>
                    <a:pt x="845257" y="2120899"/>
                  </a:moveTo>
                  <a:lnTo>
                    <a:pt x="844951" y="2120899"/>
                  </a:lnTo>
                  <a:lnTo>
                    <a:pt x="840241" y="2108199"/>
                  </a:lnTo>
                  <a:lnTo>
                    <a:pt x="847702" y="2108199"/>
                  </a:lnTo>
                  <a:lnTo>
                    <a:pt x="845257" y="2120899"/>
                  </a:lnTo>
                  <a:close/>
                </a:path>
                <a:path w="3322319" h="2451100">
                  <a:moveTo>
                    <a:pt x="1101524" y="2120899"/>
                  </a:moveTo>
                  <a:lnTo>
                    <a:pt x="848273" y="2120899"/>
                  </a:lnTo>
                  <a:lnTo>
                    <a:pt x="848625" y="2108199"/>
                  </a:lnTo>
                  <a:lnTo>
                    <a:pt x="1101458" y="2108199"/>
                  </a:lnTo>
                  <a:lnTo>
                    <a:pt x="1101789" y="2109754"/>
                  </a:lnTo>
                  <a:lnTo>
                    <a:pt x="1101681" y="2115445"/>
                  </a:lnTo>
                  <a:lnTo>
                    <a:pt x="1101524" y="2120899"/>
                  </a:lnTo>
                  <a:close/>
                </a:path>
                <a:path w="3322319" h="2451100">
                  <a:moveTo>
                    <a:pt x="1101838" y="2109986"/>
                  </a:moveTo>
                  <a:lnTo>
                    <a:pt x="1101458" y="2108199"/>
                  </a:lnTo>
                  <a:lnTo>
                    <a:pt x="1101874" y="2108762"/>
                  </a:lnTo>
                  <a:lnTo>
                    <a:pt x="1101838" y="2109986"/>
                  </a:lnTo>
                  <a:close/>
                </a:path>
                <a:path w="3322319" h="2451100">
                  <a:moveTo>
                    <a:pt x="1101874" y="2108762"/>
                  </a:moveTo>
                  <a:lnTo>
                    <a:pt x="1101458" y="2108199"/>
                  </a:lnTo>
                  <a:lnTo>
                    <a:pt x="1101890" y="2108199"/>
                  </a:lnTo>
                  <a:lnTo>
                    <a:pt x="1101874" y="2108762"/>
                  </a:lnTo>
                  <a:close/>
                </a:path>
                <a:path w="3322319" h="2451100">
                  <a:moveTo>
                    <a:pt x="1105229" y="2113304"/>
                  </a:moveTo>
                  <a:lnTo>
                    <a:pt x="1102606" y="2109754"/>
                  </a:lnTo>
                  <a:lnTo>
                    <a:pt x="1102368" y="2108199"/>
                  </a:lnTo>
                  <a:lnTo>
                    <a:pt x="1105843" y="2108199"/>
                  </a:lnTo>
                  <a:lnTo>
                    <a:pt x="1105229" y="2113304"/>
                  </a:lnTo>
                  <a:close/>
                </a:path>
                <a:path w="3322319" h="2451100">
                  <a:moveTo>
                    <a:pt x="1128451" y="2120899"/>
                  </a:moveTo>
                  <a:lnTo>
                    <a:pt x="1110839" y="2120899"/>
                  </a:lnTo>
                  <a:lnTo>
                    <a:pt x="1112041" y="2108199"/>
                  </a:lnTo>
                  <a:lnTo>
                    <a:pt x="1129003" y="2108199"/>
                  </a:lnTo>
                  <a:lnTo>
                    <a:pt x="1128451" y="2120899"/>
                  </a:lnTo>
                  <a:close/>
                </a:path>
                <a:path w="3322319" h="2451100">
                  <a:moveTo>
                    <a:pt x="1141274" y="2120899"/>
                  </a:moveTo>
                  <a:lnTo>
                    <a:pt x="1128577" y="2120899"/>
                  </a:lnTo>
                  <a:lnTo>
                    <a:pt x="1131348" y="2108199"/>
                  </a:lnTo>
                  <a:lnTo>
                    <a:pt x="1138769" y="2108199"/>
                  </a:lnTo>
                  <a:lnTo>
                    <a:pt x="1141274" y="2120899"/>
                  </a:lnTo>
                  <a:close/>
                </a:path>
                <a:path w="3322319" h="2451100">
                  <a:moveTo>
                    <a:pt x="1159803" y="2120899"/>
                  </a:moveTo>
                  <a:lnTo>
                    <a:pt x="1152515" y="2120899"/>
                  </a:lnTo>
                  <a:lnTo>
                    <a:pt x="1155843" y="2108199"/>
                  </a:lnTo>
                  <a:lnTo>
                    <a:pt x="1159623" y="2108199"/>
                  </a:lnTo>
                  <a:lnTo>
                    <a:pt x="1159803" y="2120899"/>
                  </a:lnTo>
                  <a:close/>
                </a:path>
                <a:path w="3322319" h="2451100">
                  <a:moveTo>
                    <a:pt x="1196077" y="2120899"/>
                  </a:moveTo>
                  <a:lnTo>
                    <a:pt x="1194855" y="2120899"/>
                  </a:lnTo>
                  <a:lnTo>
                    <a:pt x="1188909" y="2108199"/>
                  </a:lnTo>
                  <a:lnTo>
                    <a:pt x="1197114" y="2108199"/>
                  </a:lnTo>
                  <a:lnTo>
                    <a:pt x="1196077" y="2120899"/>
                  </a:lnTo>
                  <a:close/>
                </a:path>
                <a:path w="3322319" h="2451100">
                  <a:moveTo>
                    <a:pt x="2095766" y="2109387"/>
                  </a:moveTo>
                  <a:lnTo>
                    <a:pt x="2094710" y="2108199"/>
                  </a:lnTo>
                  <a:lnTo>
                    <a:pt x="2096358" y="2108199"/>
                  </a:lnTo>
                  <a:lnTo>
                    <a:pt x="2095766" y="2109387"/>
                  </a:lnTo>
                  <a:close/>
                </a:path>
                <a:path w="3322319" h="2451100">
                  <a:moveTo>
                    <a:pt x="2148086" y="2120899"/>
                  </a:moveTo>
                  <a:lnTo>
                    <a:pt x="2105998" y="2120899"/>
                  </a:lnTo>
                  <a:lnTo>
                    <a:pt x="2105146" y="2119941"/>
                  </a:lnTo>
                  <a:lnTo>
                    <a:pt x="2103905" y="2108199"/>
                  </a:lnTo>
                  <a:lnTo>
                    <a:pt x="2155912" y="2108199"/>
                  </a:lnTo>
                  <a:lnTo>
                    <a:pt x="2148086" y="2120899"/>
                  </a:lnTo>
                  <a:close/>
                </a:path>
                <a:path w="3322319" h="2451100">
                  <a:moveTo>
                    <a:pt x="2180580" y="2120899"/>
                  </a:moveTo>
                  <a:lnTo>
                    <a:pt x="2158782" y="2120899"/>
                  </a:lnTo>
                  <a:lnTo>
                    <a:pt x="2155912" y="2108199"/>
                  </a:lnTo>
                  <a:lnTo>
                    <a:pt x="2179537" y="2108199"/>
                  </a:lnTo>
                  <a:lnTo>
                    <a:pt x="2180580" y="2120899"/>
                  </a:lnTo>
                  <a:close/>
                </a:path>
                <a:path w="3322319" h="2451100">
                  <a:moveTo>
                    <a:pt x="2195322" y="2120899"/>
                  </a:moveTo>
                  <a:lnTo>
                    <a:pt x="2185815" y="2120899"/>
                  </a:lnTo>
                  <a:lnTo>
                    <a:pt x="2184506" y="2108199"/>
                  </a:lnTo>
                  <a:lnTo>
                    <a:pt x="2204019" y="2108199"/>
                  </a:lnTo>
                  <a:lnTo>
                    <a:pt x="2204221" y="2110016"/>
                  </a:lnTo>
                  <a:lnTo>
                    <a:pt x="2195322" y="2120899"/>
                  </a:lnTo>
                  <a:close/>
                </a:path>
                <a:path w="3322319" h="2451100">
                  <a:moveTo>
                    <a:pt x="2204221" y="2110016"/>
                  </a:moveTo>
                  <a:lnTo>
                    <a:pt x="2204019" y="2108199"/>
                  </a:lnTo>
                  <a:lnTo>
                    <a:pt x="2205706" y="2108199"/>
                  </a:lnTo>
                  <a:lnTo>
                    <a:pt x="2204221" y="2110016"/>
                  </a:lnTo>
                  <a:close/>
                </a:path>
                <a:path w="3322319" h="2451100">
                  <a:moveTo>
                    <a:pt x="2243084" y="2120899"/>
                  </a:moveTo>
                  <a:lnTo>
                    <a:pt x="2205434" y="2120899"/>
                  </a:lnTo>
                  <a:lnTo>
                    <a:pt x="2204221" y="2110016"/>
                  </a:lnTo>
                  <a:lnTo>
                    <a:pt x="2205706" y="2108199"/>
                  </a:lnTo>
                  <a:lnTo>
                    <a:pt x="2240519" y="2108199"/>
                  </a:lnTo>
                  <a:lnTo>
                    <a:pt x="2243084" y="2120899"/>
                  </a:lnTo>
                  <a:close/>
                </a:path>
                <a:path w="3322319" h="2451100">
                  <a:moveTo>
                    <a:pt x="2266921" y="2120899"/>
                  </a:moveTo>
                  <a:lnTo>
                    <a:pt x="2246645" y="2120899"/>
                  </a:lnTo>
                  <a:lnTo>
                    <a:pt x="2248718" y="2108199"/>
                  </a:lnTo>
                  <a:lnTo>
                    <a:pt x="2264227" y="2108199"/>
                  </a:lnTo>
                  <a:lnTo>
                    <a:pt x="2266921" y="2120899"/>
                  </a:lnTo>
                  <a:close/>
                </a:path>
                <a:path w="3322319" h="2451100">
                  <a:moveTo>
                    <a:pt x="2277857" y="2120899"/>
                  </a:moveTo>
                  <a:lnTo>
                    <a:pt x="2270463" y="2120899"/>
                  </a:lnTo>
                  <a:lnTo>
                    <a:pt x="2268390" y="2108199"/>
                  </a:lnTo>
                  <a:lnTo>
                    <a:pt x="2277857" y="2120899"/>
                  </a:lnTo>
                  <a:close/>
                </a:path>
                <a:path w="3322319" h="2451100">
                  <a:moveTo>
                    <a:pt x="2333777" y="2120899"/>
                  </a:moveTo>
                  <a:lnTo>
                    <a:pt x="2277857" y="2120899"/>
                  </a:lnTo>
                  <a:lnTo>
                    <a:pt x="2271592" y="2108199"/>
                  </a:lnTo>
                  <a:lnTo>
                    <a:pt x="2335923" y="2108199"/>
                  </a:lnTo>
                  <a:lnTo>
                    <a:pt x="2333777" y="2120899"/>
                  </a:lnTo>
                  <a:close/>
                </a:path>
                <a:path w="3322319" h="2451100">
                  <a:moveTo>
                    <a:pt x="2354891" y="2120899"/>
                  </a:moveTo>
                  <a:lnTo>
                    <a:pt x="2344414" y="2120899"/>
                  </a:lnTo>
                  <a:lnTo>
                    <a:pt x="2349233" y="2108199"/>
                  </a:lnTo>
                  <a:lnTo>
                    <a:pt x="2354891" y="2120899"/>
                  </a:lnTo>
                  <a:close/>
                </a:path>
                <a:path w="3322319" h="2451100">
                  <a:moveTo>
                    <a:pt x="2452586" y="2120899"/>
                  </a:moveTo>
                  <a:lnTo>
                    <a:pt x="2451457" y="2120899"/>
                  </a:lnTo>
                  <a:lnTo>
                    <a:pt x="2451716" y="2115445"/>
                  </a:lnTo>
                  <a:lnTo>
                    <a:pt x="2452679" y="2108199"/>
                  </a:lnTo>
                  <a:lnTo>
                    <a:pt x="2453231" y="2108199"/>
                  </a:lnTo>
                  <a:lnTo>
                    <a:pt x="2452586" y="2120899"/>
                  </a:lnTo>
                  <a:close/>
                </a:path>
                <a:path w="3322319" h="2451100">
                  <a:moveTo>
                    <a:pt x="2472198" y="2120899"/>
                  </a:moveTo>
                  <a:lnTo>
                    <a:pt x="2452586" y="2120899"/>
                  </a:lnTo>
                  <a:lnTo>
                    <a:pt x="2456738" y="2108199"/>
                  </a:lnTo>
                  <a:lnTo>
                    <a:pt x="2478729" y="2108199"/>
                  </a:lnTo>
                  <a:lnTo>
                    <a:pt x="2472198" y="2120899"/>
                  </a:lnTo>
                  <a:close/>
                </a:path>
                <a:path w="3322319" h="2451100">
                  <a:moveTo>
                    <a:pt x="2765844" y="2120899"/>
                  </a:moveTo>
                  <a:lnTo>
                    <a:pt x="2765131" y="2120899"/>
                  </a:lnTo>
                  <a:lnTo>
                    <a:pt x="2765498" y="2108199"/>
                  </a:lnTo>
                  <a:lnTo>
                    <a:pt x="2770401" y="2108199"/>
                  </a:lnTo>
                  <a:lnTo>
                    <a:pt x="2765844" y="2120899"/>
                  </a:lnTo>
                  <a:close/>
                </a:path>
                <a:path w="3322319" h="2451100">
                  <a:moveTo>
                    <a:pt x="2802417" y="2120899"/>
                  </a:moveTo>
                  <a:lnTo>
                    <a:pt x="2774493" y="2120899"/>
                  </a:lnTo>
                  <a:lnTo>
                    <a:pt x="2770401" y="2108199"/>
                  </a:lnTo>
                  <a:lnTo>
                    <a:pt x="2813438" y="2108199"/>
                  </a:lnTo>
                  <a:lnTo>
                    <a:pt x="2802417" y="2120899"/>
                  </a:lnTo>
                  <a:close/>
                </a:path>
                <a:path w="3322319" h="2451100">
                  <a:moveTo>
                    <a:pt x="2887403" y="2120899"/>
                  </a:moveTo>
                  <a:lnTo>
                    <a:pt x="2807041" y="2120899"/>
                  </a:lnTo>
                  <a:lnTo>
                    <a:pt x="2813438" y="2108199"/>
                  </a:lnTo>
                  <a:lnTo>
                    <a:pt x="2883656" y="2108199"/>
                  </a:lnTo>
                  <a:lnTo>
                    <a:pt x="2887403" y="2120899"/>
                  </a:lnTo>
                  <a:close/>
                </a:path>
                <a:path w="3322319" h="2451100">
                  <a:moveTo>
                    <a:pt x="1104315" y="2120899"/>
                  </a:moveTo>
                  <a:lnTo>
                    <a:pt x="1104162" y="2120899"/>
                  </a:lnTo>
                  <a:lnTo>
                    <a:pt x="1101845" y="2110016"/>
                  </a:lnTo>
                  <a:lnTo>
                    <a:pt x="1101874" y="2108762"/>
                  </a:lnTo>
                  <a:lnTo>
                    <a:pt x="1102606" y="2109754"/>
                  </a:lnTo>
                  <a:lnTo>
                    <a:pt x="1104315" y="2120899"/>
                  </a:lnTo>
                  <a:close/>
                </a:path>
                <a:path w="3322319" h="2451100">
                  <a:moveTo>
                    <a:pt x="2105247" y="2120899"/>
                  </a:moveTo>
                  <a:lnTo>
                    <a:pt x="2090032" y="2120899"/>
                  </a:lnTo>
                  <a:lnTo>
                    <a:pt x="2095766" y="2109387"/>
                  </a:lnTo>
                  <a:lnTo>
                    <a:pt x="2105146" y="2119941"/>
                  </a:lnTo>
                  <a:lnTo>
                    <a:pt x="2105247" y="2120899"/>
                  </a:lnTo>
                  <a:close/>
                </a:path>
                <a:path w="3322319" h="2451100">
                  <a:moveTo>
                    <a:pt x="1110839" y="2120899"/>
                  </a:moveTo>
                  <a:lnTo>
                    <a:pt x="1104315" y="2120899"/>
                  </a:lnTo>
                  <a:lnTo>
                    <a:pt x="1105229" y="2113304"/>
                  </a:lnTo>
                  <a:lnTo>
                    <a:pt x="1110839" y="2120899"/>
                  </a:lnTo>
                  <a:close/>
                </a:path>
                <a:path w="3322319" h="2451100">
                  <a:moveTo>
                    <a:pt x="2451457" y="2120899"/>
                  </a:moveTo>
                  <a:lnTo>
                    <a:pt x="2450992" y="2120899"/>
                  </a:lnTo>
                  <a:lnTo>
                    <a:pt x="2451716" y="2115445"/>
                  </a:lnTo>
                  <a:lnTo>
                    <a:pt x="2451457" y="2120899"/>
                  </a:lnTo>
                  <a:close/>
                </a:path>
                <a:path w="3322319" h="2451100">
                  <a:moveTo>
                    <a:pt x="2105998" y="2120899"/>
                  </a:moveTo>
                  <a:lnTo>
                    <a:pt x="2105247" y="2120899"/>
                  </a:lnTo>
                  <a:lnTo>
                    <a:pt x="2105146" y="2119941"/>
                  </a:lnTo>
                  <a:lnTo>
                    <a:pt x="2105998" y="2120899"/>
                  </a:lnTo>
                  <a:close/>
                </a:path>
                <a:path w="3322319" h="2451100">
                  <a:moveTo>
                    <a:pt x="1083923" y="2133599"/>
                  </a:moveTo>
                  <a:lnTo>
                    <a:pt x="878384" y="2133599"/>
                  </a:lnTo>
                  <a:lnTo>
                    <a:pt x="869460" y="2120899"/>
                  </a:lnTo>
                  <a:lnTo>
                    <a:pt x="1076644" y="2120899"/>
                  </a:lnTo>
                  <a:lnTo>
                    <a:pt x="1083747" y="2130927"/>
                  </a:lnTo>
                  <a:lnTo>
                    <a:pt x="1083923" y="2133599"/>
                  </a:lnTo>
                  <a:close/>
                </a:path>
                <a:path w="3322319" h="2451100">
                  <a:moveTo>
                    <a:pt x="1185800" y="2133599"/>
                  </a:moveTo>
                  <a:lnTo>
                    <a:pt x="1085639" y="2133599"/>
                  </a:lnTo>
                  <a:lnTo>
                    <a:pt x="1083747" y="2130927"/>
                  </a:lnTo>
                  <a:lnTo>
                    <a:pt x="1083083" y="2120899"/>
                  </a:lnTo>
                  <a:lnTo>
                    <a:pt x="1183953" y="2120899"/>
                  </a:lnTo>
                  <a:lnTo>
                    <a:pt x="1185800" y="2133599"/>
                  </a:lnTo>
                  <a:close/>
                </a:path>
                <a:path w="3322319" h="2451100">
                  <a:moveTo>
                    <a:pt x="1218460" y="2133599"/>
                  </a:moveTo>
                  <a:lnTo>
                    <a:pt x="1208368" y="2133599"/>
                  </a:lnTo>
                  <a:lnTo>
                    <a:pt x="1208747" y="2120899"/>
                  </a:lnTo>
                  <a:lnTo>
                    <a:pt x="1214527" y="2120899"/>
                  </a:lnTo>
                  <a:lnTo>
                    <a:pt x="1218460" y="2133599"/>
                  </a:lnTo>
                  <a:close/>
                </a:path>
                <a:path w="3322319" h="2451100">
                  <a:moveTo>
                    <a:pt x="1226858" y="2133599"/>
                  </a:moveTo>
                  <a:lnTo>
                    <a:pt x="1219550" y="2133599"/>
                  </a:lnTo>
                  <a:lnTo>
                    <a:pt x="1220858" y="2120899"/>
                  </a:lnTo>
                  <a:lnTo>
                    <a:pt x="1221463" y="2120899"/>
                  </a:lnTo>
                  <a:lnTo>
                    <a:pt x="1226858" y="2133599"/>
                  </a:lnTo>
                  <a:close/>
                </a:path>
                <a:path w="3322319" h="2451100">
                  <a:moveTo>
                    <a:pt x="1258123" y="2133599"/>
                  </a:moveTo>
                  <a:lnTo>
                    <a:pt x="1245480" y="2133599"/>
                  </a:lnTo>
                  <a:lnTo>
                    <a:pt x="1249373" y="2120899"/>
                  </a:lnTo>
                  <a:lnTo>
                    <a:pt x="1257837" y="2120899"/>
                  </a:lnTo>
                  <a:lnTo>
                    <a:pt x="1258123" y="2133599"/>
                  </a:lnTo>
                  <a:close/>
                </a:path>
                <a:path w="3322319" h="2451100">
                  <a:moveTo>
                    <a:pt x="2009798" y="2133599"/>
                  </a:moveTo>
                  <a:lnTo>
                    <a:pt x="2000775" y="2133599"/>
                  </a:lnTo>
                  <a:lnTo>
                    <a:pt x="2006057" y="2120899"/>
                  </a:lnTo>
                  <a:lnTo>
                    <a:pt x="2009838" y="2120899"/>
                  </a:lnTo>
                  <a:lnTo>
                    <a:pt x="2009798" y="2133599"/>
                  </a:lnTo>
                  <a:close/>
                </a:path>
                <a:path w="3322319" h="2451100">
                  <a:moveTo>
                    <a:pt x="2050623" y="2133599"/>
                  </a:moveTo>
                  <a:lnTo>
                    <a:pt x="2022779" y="2133599"/>
                  </a:lnTo>
                  <a:lnTo>
                    <a:pt x="2020846" y="2120899"/>
                  </a:lnTo>
                  <a:lnTo>
                    <a:pt x="2042265" y="2120899"/>
                  </a:lnTo>
                  <a:lnTo>
                    <a:pt x="2050623" y="2133599"/>
                  </a:lnTo>
                  <a:close/>
                </a:path>
                <a:path w="3322319" h="2451100">
                  <a:moveTo>
                    <a:pt x="2084169" y="2133599"/>
                  </a:moveTo>
                  <a:lnTo>
                    <a:pt x="2054489" y="2133599"/>
                  </a:lnTo>
                  <a:lnTo>
                    <a:pt x="2057638" y="2120899"/>
                  </a:lnTo>
                  <a:lnTo>
                    <a:pt x="2087216" y="2120899"/>
                  </a:lnTo>
                  <a:lnTo>
                    <a:pt x="2084169" y="2133599"/>
                  </a:lnTo>
                  <a:close/>
                </a:path>
                <a:path w="3322319" h="2451100">
                  <a:moveTo>
                    <a:pt x="2092039" y="2133599"/>
                  </a:moveTo>
                  <a:lnTo>
                    <a:pt x="2087329" y="2120899"/>
                  </a:lnTo>
                  <a:lnTo>
                    <a:pt x="2097062" y="2120899"/>
                  </a:lnTo>
                  <a:lnTo>
                    <a:pt x="2092039" y="2133599"/>
                  </a:lnTo>
                  <a:close/>
                </a:path>
                <a:path w="3322319" h="2451100">
                  <a:moveTo>
                    <a:pt x="2148139" y="2133599"/>
                  </a:moveTo>
                  <a:lnTo>
                    <a:pt x="2102357" y="2133599"/>
                  </a:lnTo>
                  <a:lnTo>
                    <a:pt x="2097062" y="2120899"/>
                  </a:lnTo>
                  <a:lnTo>
                    <a:pt x="2147753" y="2120899"/>
                  </a:lnTo>
                  <a:lnTo>
                    <a:pt x="2148139" y="2133599"/>
                  </a:lnTo>
                  <a:close/>
                </a:path>
                <a:path w="3322319" h="2451100">
                  <a:moveTo>
                    <a:pt x="2174421" y="2133599"/>
                  </a:moveTo>
                  <a:lnTo>
                    <a:pt x="2152236" y="2133599"/>
                  </a:lnTo>
                  <a:lnTo>
                    <a:pt x="2152822" y="2120899"/>
                  </a:lnTo>
                  <a:lnTo>
                    <a:pt x="2172417" y="2120899"/>
                  </a:lnTo>
                  <a:lnTo>
                    <a:pt x="2174421" y="2133599"/>
                  </a:lnTo>
                  <a:close/>
                </a:path>
                <a:path w="3322319" h="2451100">
                  <a:moveTo>
                    <a:pt x="2187283" y="2133599"/>
                  </a:moveTo>
                  <a:lnTo>
                    <a:pt x="2174421" y="2133599"/>
                  </a:lnTo>
                  <a:lnTo>
                    <a:pt x="2177338" y="2120899"/>
                  </a:lnTo>
                  <a:lnTo>
                    <a:pt x="2183802" y="2120899"/>
                  </a:lnTo>
                  <a:lnTo>
                    <a:pt x="2187283" y="2133599"/>
                  </a:lnTo>
                  <a:close/>
                </a:path>
                <a:path w="3322319" h="2451100">
                  <a:moveTo>
                    <a:pt x="2201780" y="2133599"/>
                  </a:moveTo>
                  <a:lnTo>
                    <a:pt x="2187283" y="2133599"/>
                  </a:lnTo>
                  <a:lnTo>
                    <a:pt x="2188539" y="2120899"/>
                  </a:lnTo>
                  <a:lnTo>
                    <a:pt x="2207587" y="2120899"/>
                  </a:lnTo>
                  <a:lnTo>
                    <a:pt x="2208621" y="2124005"/>
                  </a:lnTo>
                  <a:lnTo>
                    <a:pt x="2201780" y="2133599"/>
                  </a:lnTo>
                  <a:close/>
                </a:path>
                <a:path w="3322319" h="2451100">
                  <a:moveTo>
                    <a:pt x="2208621" y="2124005"/>
                  </a:moveTo>
                  <a:lnTo>
                    <a:pt x="2207587" y="2120899"/>
                  </a:lnTo>
                  <a:lnTo>
                    <a:pt x="2210835" y="2120899"/>
                  </a:lnTo>
                  <a:lnTo>
                    <a:pt x="2208621" y="2124005"/>
                  </a:lnTo>
                  <a:close/>
                </a:path>
                <a:path w="3322319" h="2451100">
                  <a:moveTo>
                    <a:pt x="2226169" y="2133599"/>
                  </a:moveTo>
                  <a:lnTo>
                    <a:pt x="2211819" y="2133599"/>
                  </a:lnTo>
                  <a:lnTo>
                    <a:pt x="2208621" y="2124005"/>
                  </a:lnTo>
                  <a:lnTo>
                    <a:pt x="2210835" y="2120899"/>
                  </a:lnTo>
                  <a:lnTo>
                    <a:pt x="2225936" y="2120899"/>
                  </a:lnTo>
                  <a:lnTo>
                    <a:pt x="2226169" y="2133599"/>
                  </a:lnTo>
                  <a:close/>
                </a:path>
                <a:path w="3322319" h="2451100">
                  <a:moveTo>
                    <a:pt x="2254099" y="2133599"/>
                  </a:moveTo>
                  <a:lnTo>
                    <a:pt x="2240288" y="2133599"/>
                  </a:lnTo>
                  <a:lnTo>
                    <a:pt x="2243520" y="2120899"/>
                  </a:lnTo>
                  <a:lnTo>
                    <a:pt x="2257458" y="2120899"/>
                  </a:lnTo>
                  <a:lnTo>
                    <a:pt x="2254099" y="2133599"/>
                  </a:lnTo>
                  <a:close/>
                </a:path>
                <a:path w="3322319" h="2451100">
                  <a:moveTo>
                    <a:pt x="2386528" y="2133599"/>
                  </a:moveTo>
                  <a:lnTo>
                    <a:pt x="2271692" y="2133599"/>
                  </a:lnTo>
                  <a:lnTo>
                    <a:pt x="2269745" y="2120899"/>
                  </a:lnTo>
                  <a:lnTo>
                    <a:pt x="2387139" y="2120899"/>
                  </a:lnTo>
                  <a:lnTo>
                    <a:pt x="2386528" y="2133599"/>
                  </a:lnTo>
                  <a:close/>
                </a:path>
                <a:path w="3322319" h="2451100">
                  <a:moveTo>
                    <a:pt x="2484841" y="2133599"/>
                  </a:moveTo>
                  <a:lnTo>
                    <a:pt x="2474138" y="2133599"/>
                  </a:lnTo>
                  <a:lnTo>
                    <a:pt x="2475962" y="2126515"/>
                  </a:lnTo>
                  <a:lnTo>
                    <a:pt x="2479008" y="2120899"/>
                  </a:lnTo>
                  <a:lnTo>
                    <a:pt x="2488223" y="2120899"/>
                  </a:lnTo>
                  <a:lnTo>
                    <a:pt x="2484841" y="2133599"/>
                  </a:lnTo>
                  <a:close/>
                </a:path>
                <a:path w="3322319" h="2451100">
                  <a:moveTo>
                    <a:pt x="2489213" y="2133599"/>
                  </a:moveTo>
                  <a:lnTo>
                    <a:pt x="2484841" y="2133599"/>
                  </a:lnTo>
                  <a:lnTo>
                    <a:pt x="2489020" y="2120899"/>
                  </a:lnTo>
                  <a:lnTo>
                    <a:pt x="2489326" y="2120899"/>
                  </a:lnTo>
                  <a:lnTo>
                    <a:pt x="2489213" y="2133599"/>
                  </a:lnTo>
                  <a:close/>
                </a:path>
                <a:path w="3322319" h="2451100">
                  <a:moveTo>
                    <a:pt x="2498879" y="2133599"/>
                  </a:moveTo>
                  <a:lnTo>
                    <a:pt x="2491777" y="2133599"/>
                  </a:lnTo>
                  <a:lnTo>
                    <a:pt x="2498203" y="2120899"/>
                  </a:lnTo>
                  <a:lnTo>
                    <a:pt x="2499752" y="2120899"/>
                  </a:lnTo>
                  <a:lnTo>
                    <a:pt x="2498879" y="2133599"/>
                  </a:lnTo>
                  <a:close/>
                </a:path>
                <a:path w="3322319" h="2451100">
                  <a:moveTo>
                    <a:pt x="2764846" y="2133599"/>
                  </a:moveTo>
                  <a:lnTo>
                    <a:pt x="2759963" y="2133599"/>
                  </a:lnTo>
                  <a:lnTo>
                    <a:pt x="2763664" y="2120899"/>
                  </a:lnTo>
                  <a:lnTo>
                    <a:pt x="2769025" y="2120899"/>
                  </a:lnTo>
                  <a:lnTo>
                    <a:pt x="2764846" y="2133599"/>
                  </a:lnTo>
                  <a:close/>
                </a:path>
                <a:path w="3322319" h="2451100">
                  <a:moveTo>
                    <a:pt x="2774015" y="2133599"/>
                  </a:moveTo>
                  <a:lnTo>
                    <a:pt x="2779383" y="2120899"/>
                  </a:lnTo>
                  <a:lnTo>
                    <a:pt x="2779981" y="2120899"/>
                  </a:lnTo>
                  <a:lnTo>
                    <a:pt x="2774015" y="2133599"/>
                  </a:lnTo>
                  <a:close/>
                </a:path>
                <a:path w="3322319" h="2451100">
                  <a:moveTo>
                    <a:pt x="2799919" y="2133599"/>
                  </a:moveTo>
                  <a:lnTo>
                    <a:pt x="2779164" y="2133599"/>
                  </a:lnTo>
                  <a:lnTo>
                    <a:pt x="2779981" y="2120899"/>
                  </a:lnTo>
                  <a:lnTo>
                    <a:pt x="2804190" y="2120899"/>
                  </a:lnTo>
                  <a:lnTo>
                    <a:pt x="2799919" y="2133599"/>
                  </a:lnTo>
                  <a:close/>
                </a:path>
                <a:path w="3322319" h="2451100">
                  <a:moveTo>
                    <a:pt x="2817126" y="2133599"/>
                  </a:moveTo>
                  <a:lnTo>
                    <a:pt x="2811312" y="2133599"/>
                  </a:lnTo>
                  <a:lnTo>
                    <a:pt x="2814463" y="2120899"/>
                  </a:lnTo>
                  <a:lnTo>
                    <a:pt x="2819411" y="2120899"/>
                  </a:lnTo>
                  <a:lnTo>
                    <a:pt x="2817126" y="2133599"/>
                  </a:lnTo>
                  <a:close/>
                </a:path>
                <a:path w="3322319" h="2451100">
                  <a:moveTo>
                    <a:pt x="2888838" y="2133599"/>
                  </a:moveTo>
                  <a:lnTo>
                    <a:pt x="2821265" y="2133599"/>
                  </a:lnTo>
                  <a:lnTo>
                    <a:pt x="2820594" y="2120899"/>
                  </a:lnTo>
                  <a:lnTo>
                    <a:pt x="2888811" y="2120899"/>
                  </a:lnTo>
                  <a:lnTo>
                    <a:pt x="2888838" y="2133599"/>
                  </a:lnTo>
                  <a:close/>
                </a:path>
                <a:path w="3322319" h="2451100">
                  <a:moveTo>
                    <a:pt x="2889090" y="2133599"/>
                  </a:moveTo>
                  <a:lnTo>
                    <a:pt x="2888838" y="2133599"/>
                  </a:lnTo>
                  <a:lnTo>
                    <a:pt x="2895136" y="2120899"/>
                  </a:lnTo>
                  <a:lnTo>
                    <a:pt x="2889090" y="2133599"/>
                  </a:lnTo>
                  <a:close/>
                </a:path>
                <a:path w="3322319" h="2451100">
                  <a:moveTo>
                    <a:pt x="2474138" y="2133599"/>
                  </a:moveTo>
                  <a:lnTo>
                    <a:pt x="2472119" y="2133599"/>
                  </a:lnTo>
                  <a:lnTo>
                    <a:pt x="2475962" y="2126515"/>
                  </a:lnTo>
                  <a:lnTo>
                    <a:pt x="2474138" y="2133599"/>
                  </a:lnTo>
                  <a:close/>
                </a:path>
                <a:path w="3322319" h="2451100">
                  <a:moveTo>
                    <a:pt x="1085639" y="2133599"/>
                  </a:moveTo>
                  <a:lnTo>
                    <a:pt x="1083923" y="2133599"/>
                  </a:lnTo>
                  <a:lnTo>
                    <a:pt x="1083747" y="2130927"/>
                  </a:lnTo>
                  <a:lnTo>
                    <a:pt x="1085639" y="2133599"/>
                  </a:lnTo>
                  <a:close/>
                </a:path>
                <a:path w="3322319" h="2451100">
                  <a:moveTo>
                    <a:pt x="1017827" y="2146299"/>
                  </a:moveTo>
                  <a:lnTo>
                    <a:pt x="921706" y="2146299"/>
                  </a:lnTo>
                  <a:lnTo>
                    <a:pt x="916371" y="2133599"/>
                  </a:lnTo>
                  <a:lnTo>
                    <a:pt x="1021295" y="2133599"/>
                  </a:lnTo>
                  <a:lnTo>
                    <a:pt x="1017827" y="2146299"/>
                  </a:lnTo>
                  <a:close/>
                </a:path>
                <a:path w="3322319" h="2451100">
                  <a:moveTo>
                    <a:pt x="1249327" y="2146299"/>
                  </a:moveTo>
                  <a:lnTo>
                    <a:pt x="1022949" y="2146299"/>
                  </a:lnTo>
                  <a:lnTo>
                    <a:pt x="1021295" y="2133599"/>
                  </a:lnTo>
                  <a:lnTo>
                    <a:pt x="1240630" y="2133599"/>
                  </a:lnTo>
                  <a:lnTo>
                    <a:pt x="1249327" y="2146299"/>
                  </a:lnTo>
                  <a:close/>
                </a:path>
                <a:path w="3322319" h="2451100">
                  <a:moveTo>
                    <a:pt x="1260993" y="2146299"/>
                  </a:moveTo>
                  <a:lnTo>
                    <a:pt x="1249327" y="2146299"/>
                  </a:lnTo>
                  <a:lnTo>
                    <a:pt x="1249958" y="2133599"/>
                  </a:lnTo>
                  <a:lnTo>
                    <a:pt x="1260289" y="2133599"/>
                  </a:lnTo>
                  <a:lnTo>
                    <a:pt x="1260993" y="2146299"/>
                  </a:lnTo>
                  <a:close/>
                </a:path>
                <a:path w="3322319" h="2451100">
                  <a:moveTo>
                    <a:pt x="1339648" y="2146299"/>
                  </a:moveTo>
                  <a:lnTo>
                    <a:pt x="1315272" y="2146299"/>
                  </a:lnTo>
                  <a:lnTo>
                    <a:pt x="1318662" y="2133599"/>
                  </a:lnTo>
                  <a:lnTo>
                    <a:pt x="1339681" y="2133599"/>
                  </a:lnTo>
                  <a:lnTo>
                    <a:pt x="1339648" y="2146299"/>
                  </a:lnTo>
                  <a:close/>
                </a:path>
                <a:path w="3322319" h="2451100">
                  <a:moveTo>
                    <a:pt x="1348842" y="2146299"/>
                  </a:moveTo>
                  <a:lnTo>
                    <a:pt x="1343368" y="2146299"/>
                  </a:lnTo>
                  <a:lnTo>
                    <a:pt x="1341063" y="2133599"/>
                  </a:lnTo>
                  <a:lnTo>
                    <a:pt x="1350743" y="2133599"/>
                  </a:lnTo>
                  <a:lnTo>
                    <a:pt x="1348842" y="2146299"/>
                  </a:lnTo>
                  <a:close/>
                </a:path>
                <a:path w="3322319" h="2451100">
                  <a:moveTo>
                    <a:pt x="1362529" y="2146299"/>
                  </a:moveTo>
                  <a:lnTo>
                    <a:pt x="1351832" y="2146299"/>
                  </a:lnTo>
                  <a:lnTo>
                    <a:pt x="1353447" y="2133599"/>
                  </a:lnTo>
                  <a:lnTo>
                    <a:pt x="1364296" y="2133599"/>
                  </a:lnTo>
                  <a:lnTo>
                    <a:pt x="1362529" y="2146299"/>
                  </a:lnTo>
                  <a:close/>
                </a:path>
                <a:path w="3322319" h="2451100">
                  <a:moveTo>
                    <a:pt x="1879421" y="2146299"/>
                  </a:moveTo>
                  <a:lnTo>
                    <a:pt x="1868384" y="2146299"/>
                  </a:lnTo>
                  <a:lnTo>
                    <a:pt x="1873570" y="2133599"/>
                  </a:lnTo>
                  <a:lnTo>
                    <a:pt x="1879421" y="2146299"/>
                  </a:lnTo>
                  <a:close/>
                </a:path>
                <a:path w="3322319" h="2451100">
                  <a:moveTo>
                    <a:pt x="1885460" y="2146299"/>
                  </a:moveTo>
                  <a:lnTo>
                    <a:pt x="1879421" y="2146299"/>
                  </a:lnTo>
                  <a:lnTo>
                    <a:pt x="1881567" y="2133599"/>
                  </a:lnTo>
                  <a:lnTo>
                    <a:pt x="1885460" y="2146299"/>
                  </a:lnTo>
                  <a:close/>
                </a:path>
                <a:path w="3322319" h="2451100">
                  <a:moveTo>
                    <a:pt x="1897685" y="2146299"/>
                  </a:moveTo>
                  <a:lnTo>
                    <a:pt x="1885460" y="2146299"/>
                  </a:lnTo>
                  <a:lnTo>
                    <a:pt x="1890463" y="2133599"/>
                  </a:lnTo>
                  <a:lnTo>
                    <a:pt x="1897685" y="2146299"/>
                  </a:lnTo>
                  <a:close/>
                </a:path>
                <a:path w="3322319" h="2451100">
                  <a:moveTo>
                    <a:pt x="1913643" y="2146299"/>
                  </a:moveTo>
                  <a:lnTo>
                    <a:pt x="1910912" y="2146299"/>
                  </a:lnTo>
                  <a:lnTo>
                    <a:pt x="1911557" y="2133599"/>
                  </a:lnTo>
                  <a:lnTo>
                    <a:pt x="1913643" y="2146299"/>
                  </a:lnTo>
                  <a:close/>
                </a:path>
                <a:path w="3322319" h="2451100">
                  <a:moveTo>
                    <a:pt x="1914251" y="2134129"/>
                  </a:moveTo>
                  <a:lnTo>
                    <a:pt x="1913895" y="2133599"/>
                  </a:lnTo>
                  <a:lnTo>
                    <a:pt x="1914234" y="2133599"/>
                  </a:lnTo>
                  <a:lnTo>
                    <a:pt x="1914251" y="2134129"/>
                  </a:lnTo>
                  <a:close/>
                </a:path>
                <a:path w="3322319" h="2451100">
                  <a:moveTo>
                    <a:pt x="1925495" y="2146299"/>
                  </a:moveTo>
                  <a:lnTo>
                    <a:pt x="1921164" y="2133599"/>
                  </a:lnTo>
                  <a:lnTo>
                    <a:pt x="1925796" y="2143384"/>
                  </a:lnTo>
                  <a:lnTo>
                    <a:pt x="1925495" y="2146299"/>
                  </a:lnTo>
                  <a:close/>
                </a:path>
                <a:path w="3322319" h="2451100">
                  <a:moveTo>
                    <a:pt x="1963770" y="2146299"/>
                  </a:moveTo>
                  <a:lnTo>
                    <a:pt x="1927176" y="2146299"/>
                  </a:lnTo>
                  <a:lnTo>
                    <a:pt x="1925796" y="2143384"/>
                  </a:lnTo>
                  <a:lnTo>
                    <a:pt x="1926804" y="2133599"/>
                  </a:lnTo>
                  <a:lnTo>
                    <a:pt x="1966666" y="2133599"/>
                  </a:lnTo>
                  <a:lnTo>
                    <a:pt x="1963770" y="2146299"/>
                  </a:lnTo>
                  <a:close/>
                </a:path>
                <a:path w="3322319" h="2451100">
                  <a:moveTo>
                    <a:pt x="2059917" y="2146299"/>
                  </a:moveTo>
                  <a:lnTo>
                    <a:pt x="1969955" y="2146299"/>
                  </a:lnTo>
                  <a:lnTo>
                    <a:pt x="1966666" y="2133599"/>
                  </a:lnTo>
                  <a:lnTo>
                    <a:pt x="2059705" y="2133599"/>
                  </a:lnTo>
                  <a:lnTo>
                    <a:pt x="2059917" y="2146299"/>
                  </a:lnTo>
                  <a:close/>
                </a:path>
                <a:path w="3322319" h="2451100">
                  <a:moveTo>
                    <a:pt x="2067546" y="2144534"/>
                  </a:moveTo>
                  <a:lnTo>
                    <a:pt x="2063239" y="2133599"/>
                  </a:lnTo>
                  <a:lnTo>
                    <a:pt x="2073400" y="2133599"/>
                  </a:lnTo>
                  <a:lnTo>
                    <a:pt x="2067546" y="2144534"/>
                  </a:lnTo>
                  <a:close/>
                </a:path>
                <a:path w="3322319" h="2451100">
                  <a:moveTo>
                    <a:pt x="2103247" y="2146299"/>
                  </a:moveTo>
                  <a:lnTo>
                    <a:pt x="2092518" y="2146299"/>
                  </a:lnTo>
                  <a:lnTo>
                    <a:pt x="2095122" y="2133599"/>
                  </a:lnTo>
                  <a:lnTo>
                    <a:pt x="2101513" y="2133599"/>
                  </a:lnTo>
                  <a:lnTo>
                    <a:pt x="2103247" y="2146299"/>
                  </a:lnTo>
                  <a:close/>
                </a:path>
                <a:path w="3322319" h="2451100">
                  <a:moveTo>
                    <a:pt x="2109360" y="2146299"/>
                  </a:moveTo>
                  <a:lnTo>
                    <a:pt x="2103247" y="2146299"/>
                  </a:lnTo>
                  <a:lnTo>
                    <a:pt x="2113213" y="2133599"/>
                  </a:lnTo>
                  <a:lnTo>
                    <a:pt x="2113181" y="2136223"/>
                  </a:lnTo>
                  <a:lnTo>
                    <a:pt x="2109360" y="2146299"/>
                  </a:lnTo>
                  <a:close/>
                </a:path>
                <a:path w="3322319" h="2451100">
                  <a:moveTo>
                    <a:pt x="2164396" y="2146299"/>
                  </a:moveTo>
                  <a:lnTo>
                    <a:pt x="2113060" y="2146299"/>
                  </a:lnTo>
                  <a:lnTo>
                    <a:pt x="2113181" y="2136223"/>
                  </a:lnTo>
                  <a:lnTo>
                    <a:pt x="2114176" y="2133599"/>
                  </a:lnTo>
                  <a:lnTo>
                    <a:pt x="2158603" y="2133599"/>
                  </a:lnTo>
                  <a:lnTo>
                    <a:pt x="2164396" y="2146299"/>
                  </a:lnTo>
                  <a:close/>
                </a:path>
                <a:path w="3322319" h="2451100">
                  <a:moveTo>
                    <a:pt x="2185802" y="2146299"/>
                  </a:moveTo>
                  <a:lnTo>
                    <a:pt x="2177756" y="2146299"/>
                  </a:lnTo>
                  <a:lnTo>
                    <a:pt x="2175797" y="2133599"/>
                  </a:lnTo>
                  <a:lnTo>
                    <a:pt x="2192167" y="2133599"/>
                  </a:lnTo>
                  <a:lnTo>
                    <a:pt x="2191828" y="2135703"/>
                  </a:lnTo>
                  <a:lnTo>
                    <a:pt x="2185802" y="2146299"/>
                  </a:lnTo>
                  <a:close/>
                </a:path>
                <a:path w="3322319" h="2451100">
                  <a:moveTo>
                    <a:pt x="2191828" y="2135703"/>
                  </a:moveTo>
                  <a:lnTo>
                    <a:pt x="2192167" y="2133599"/>
                  </a:lnTo>
                  <a:lnTo>
                    <a:pt x="2193024" y="2133599"/>
                  </a:lnTo>
                  <a:lnTo>
                    <a:pt x="2191828" y="2135703"/>
                  </a:lnTo>
                  <a:close/>
                </a:path>
                <a:path w="3322319" h="2451100">
                  <a:moveTo>
                    <a:pt x="2193429" y="2146299"/>
                  </a:moveTo>
                  <a:lnTo>
                    <a:pt x="2190120" y="2146299"/>
                  </a:lnTo>
                  <a:lnTo>
                    <a:pt x="2191828" y="2135703"/>
                  </a:lnTo>
                  <a:lnTo>
                    <a:pt x="2193024" y="2133599"/>
                  </a:lnTo>
                  <a:lnTo>
                    <a:pt x="2196737" y="2133599"/>
                  </a:lnTo>
                  <a:lnTo>
                    <a:pt x="2193429" y="2146299"/>
                  </a:lnTo>
                  <a:close/>
                </a:path>
                <a:path w="3322319" h="2451100">
                  <a:moveTo>
                    <a:pt x="2202079" y="2146299"/>
                  </a:moveTo>
                  <a:lnTo>
                    <a:pt x="2196737" y="2133599"/>
                  </a:lnTo>
                  <a:lnTo>
                    <a:pt x="2203574" y="2133599"/>
                  </a:lnTo>
                  <a:lnTo>
                    <a:pt x="2202079" y="2146299"/>
                  </a:lnTo>
                  <a:close/>
                </a:path>
                <a:path w="3322319" h="2451100">
                  <a:moveTo>
                    <a:pt x="2206244" y="2144866"/>
                  </a:moveTo>
                  <a:lnTo>
                    <a:pt x="2203574" y="2133599"/>
                  </a:lnTo>
                  <a:lnTo>
                    <a:pt x="2207334" y="2133599"/>
                  </a:lnTo>
                  <a:lnTo>
                    <a:pt x="2206244" y="2144866"/>
                  </a:lnTo>
                  <a:close/>
                </a:path>
                <a:path w="3322319" h="2451100">
                  <a:moveTo>
                    <a:pt x="2215825" y="2146299"/>
                  </a:moveTo>
                  <a:lnTo>
                    <a:pt x="2207048" y="2146299"/>
                  </a:lnTo>
                  <a:lnTo>
                    <a:pt x="2213832" y="2133599"/>
                  </a:lnTo>
                  <a:lnTo>
                    <a:pt x="2215938" y="2133599"/>
                  </a:lnTo>
                  <a:lnTo>
                    <a:pt x="2215825" y="2146299"/>
                  </a:lnTo>
                  <a:close/>
                </a:path>
                <a:path w="3322319" h="2451100">
                  <a:moveTo>
                    <a:pt x="2223319" y="2146299"/>
                  </a:moveTo>
                  <a:lnTo>
                    <a:pt x="2220037" y="2146299"/>
                  </a:lnTo>
                  <a:lnTo>
                    <a:pt x="2221399" y="2133599"/>
                  </a:lnTo>
                  <a:lnTo>
                    <a:pt x="2222947" y="2133599"/>
                  </a:lnTo>
                  <a:lnTo>
                    <a:pt x="2223319" y="2146299"/>
                  </a:lnTo>
                  <a:close/>
                </a:path>
                <a:path w="3322319" h="2451100">
                  <a:moveTo>
                    <a:pt x="2240659" y="2146299"/>
                  </a:moveTo>
                  <a:lnTo>
                    <a:pt x="2234799" y="2146299"/>
                  </a:lnTo>
                  <a:lnTo>
                    <a:pt x="2232102" y="2133599"/>
                  </a:lnTo>
                  <a:lnTo>
                    <a:pt x="2240659" y="2146299"/>
                  </a:lnTo>
                  <a:close/>
                </a:path>
                <a:path w="3322319" h="2451100">
                  <a:moveTo>
                    <a:pt x="2373885" y="2146299"/>
                  </a:moveTo>
                  <a:lnTo>
                    <a:pt x="2240659" y="2146299"/>
                  </a:lnTo>
                  <a:lnTo>
                    <a:pt x="2248629" y="2133599"/>
                  </a:lnTo>
                  <a:lnTo>
                    <a:pt x="2374383" y="2133599"/>
                  </a:lnTo>
                  <a:lnTo>
                    <a:pt x="2373885" y="2146299"/>
                  </a:lnTo>
                  <a:close/>
                </a:path>
                <a:path w="3322319" h="2451100">
                  <a:moveTo>
                    <a:pt x="2380655" y="2146299"/>
                  </a:moveTo>
                  <a:lnTo>
                    <a:pt x="2376689" y="2146299"/>
                  </a:lnTo>
                  <a:lnTo>
                    <a:pt x="2374383" y="2133599"/>
                  </a:lnTo>
                  <a:lnTo>
                    <a:pt x="2379519" y="2133599"/>
                  </a:lnTo>
                  <a:lnTo>
                    <a:pt x="2380655" y="2146299"/>
                  </a:lnTo>
                  <a:close/>
                </a:path>
                <a:path w="3322319" h="2451100">
                  <a:moveTo>
                    <a:pt x="2500374" y="2146299"/>
                  </a:moveTo>
                  <a:lnTo>
                    <a:pt x="2389418" y="2146299"/>
                  </a:lnTo>
                  <a:lnTo>
                    <a:pt x="2389464" y="2133599"/>
                  </a:lnTo>
                  <a:lnTo>
                    <a:pt x="2506121" y="2133599"/>
                  </a:lnTo>
                  <a:lnTo>
                    <a:pt x="2500374" y="2146299"/>
                  </a:lnTo>
                  <a:close/>
                </a:path>
                <a:path w="3322319" h="2451100">
                  <a:moveTo>
                    <a:pt x="2509350" y="2146299"/>
                  </a:moveTo>
                  <a:lnTo>
                    <a:pt x="2504341" y="2146299"/>
                  </a:lnTo>
                  <a:lnTo>
                    <a:pt x="2508327" y="2133599"/>
                  </a:lnTo>
                  <a:lnTo>
                    <a:pt x="2509350" y="2146299"/>
                  </a:lnTo>
                  <a:close/>
                </a:path>
                <a:path w="3322319" h="2451100">
                  <a:moveTo>
                    <a:pt x="2510765" y="2146299"/>
                  </a:moveTo>
                  <a:lnTo>
                    <a:pt x="2509350" y="2146299"/>
                  </a:lnTo>
                  <a:lnTo>
                    <a:pt x="2511037" y="2133599"/>
                  </a:lnTo>
                  <a:lnTo>
                    <a:pt x="2516033" y="2133599"/>
                  </a:lnTo>
                  <a:lnTo>
                    <a:pt x="2510765" y="2146299"/>
                  </a:lnTo>
                  <a:close/>
                </a:path>
                <a:path w="3322319" h="2451100">
                  <a:moveTo>
                    <a:pt x="2897720" y="2146299"/>
                  </a:moveTo>
                  <a:lnTo>
                    <a:pt x="2782392" y="2146299"/>
                  </a:lnTo>
                  <a:lnTo>
                    <a:pt x="2782871" y="2133599"/>
                  </a:lnTo>
                  <a:lnTo>
                    <a:pt x="2897016" y="2133599"/>
                  </a:lnTo>
                  <a:lnTo>
                    <a:pt x="2897720" y="2146299"/>
                  </a:lnTo>
                  <a:close/>
                </a:path>
                <a:path w="3322319" h="2451100">
                  <a:moveTo>
                    <a:pt x="1922406" y="2146299"/>
                  </a:moveTo>
                  <a:lnTo>
                    <a:pt x="1914626" y="2146299"/>
                  </a:lnTo>
                  <a:lnTo>
                    <a:pt x="1914251" y="2134129"/>
                  </a:lnTo>
                  <a:lnTo>
                    <a:pt x="1922406" y="2146299"/>
                  </a:lnTo>
                  <a:close/>
                </a:path>
                <a:path w="3322319" h="2451100">
                  <a:moveTo>
                    <a:pt x="2113060" y="2146299"/>
                  </a:moveTo>
                  <a:lnTo>
                    <a:pt x="2109360" y="2146299"/>
                  </a:lnTo>
                  <a:lnTo>
                    <a:pt x="2113181" y="2136223"/>
                  </a:lnTo>
                  <a:lnTo>
                    <a:pt x="2113060" y="2146299"/>
                  </a:lnTo>
                  <a:close/>
                </a:path>
                <a:path w="3322319" h="2451100">
                  <a:moveTo>
                    <a:pt x="2068242" y="2146299"/>
                  </a:moveTo>
                  <a:lnTo>
                    <a:pt x="2066601" y="2146299"/>
                  </a:lnTo>
                  <a:lnTo>
                    <a:pt x="2067546" y="2144534"/>
                  </a:lnTo>
                  <a:lnTo>
                    <a:pt x="2068242" y="2146299"/>
                  </a:lnTo>
                  <a:close/>
                </a:path>
                <a:path w="3322319" h="2451100">
                  <a:moveTo>
                    <a:pt x="2206583" y="2146299"/>
                  </a:moveTo>
                  <a:lnTo>
                    <a:pt x="2206105" y="2146299"/>
                  </a:lnTo>
                  <a:lnTo>
                    <a:pt x="2206244" y="2144866"/>
                  </a:lnTo>
                  <a:lnTo>
                    <a:pt x="2206583" y="2146299"/>
                  </a:lnTo>
                  <a:close/>
                </a:path>
                <a:path w="3322319" h="2451100">
                  <a:moveTo>
                    <a:pt x="1020611" y="2158999"/>
                  </a:moveTo>
                  <a:lnTo>
                    <a:pt x="945750" y="2158999"/>
                  </a:lnTo>
                  <a:lnTo>
                    <a:pt x="940156" y="2146299"/>
                  </a:lnTo>
                  <a:lnTo>
                    <a:pt x="1020093" y="2146299"/>
                  </a:lnTo>
                  <a:lnTo>
                    <a:pt x="1020611" y="2158999"/>
                  </a:lnTo>
                  <a:close/>
                </a:path>
                <a:path w="3322319" h="2451100">
                  <a:moveTo>
                    <a:pt x="1148794" y="2158999"/>
                  </a:moveTo>
                  <a:lnTo>
                    <a:pt x="1023700" y="2158999"/>
                  </a:lnTo>
                  <a:lnTo>
                    <a:pt x="1024351" y="2146299"/>
                  </a:lnTo>
                  <a:lnTo>
                    <a:pt x="1146290" y="2146299"/>
                  </a:lnTo>
                  <a:lnTo>
                    <a:pt x="1148794" y="2158999"/>
                  </a:lnTo>
                  <a:close/>
                </a:path>
                <a:path w="3322319" h="2451100">
                  <a:moveTo>
                    <a:pt x="1316342" y="2158999"/>
                  </a:moveTo>
                  <a:lnTo>
                    <a:pt x="1161218" y="2158999"/>
                  </a:lnTo>
                  <a:lnTo>
                    <a:pt x="1151325" y="2146299"/>
                  </a:lnTo>
                  <a:lnTo>
                    <a:pt x="1317066" y="2146299"/>
                  </a:lnTo>
                  <a:lnTo>
                    <a:pt x="1316342" y="2158999"/>
                  </a:lnTo>
                  <a:close/>
                </a:path>
                <a:path w="3322319" h="2451100">
                  <a:moveTo>
                    <a:pt x="1355905" y="2158999"/>
                  </a:moveTo>
                  <a:lnTo>
                    <a:pt x="1326094" y="2158999"/>
                  </a:lnTo>
                  <a:lnTo>
                    <a:pt x="1324294" y="2146299"/>
                  </a:lnTo>
                  <a:lnTo>
                    <a:pt x="1355254" y="2146299"/>
                  </a:lnTo>
                  <a:lnTo>
                    <a:pt x="1355905" y="2158999"/>
                  </a:lnTo>
                  <a:close/>
                </a:path>
                <a:path w="3322319" h="2451100">
                  <a:moveTo>
                    <a:pt x="1361452" y="2158999"/>
                  </a:moveTo>
                  <a:lnTo>
                    <a:pt x="1356370" y="2158999"/>
                  </a:lnTo>
                  <a:lnTo>
                    <a:pt x="1358981" y="2146299"/>
                  </a:lnTo>
                  <a:lnTo>
                    <a:pt x="1360622" y="2146299"/>
                  </a:lnTo>
                  <a:lnTo>
                    <a:pt x="1361452" y="2158999"/>
                  </a:lnTo>
                  <a:close/>
                </a:path>
                <a:path w="3322319" h="2451100">
                  <a:moveTo>
                    <a:pt x="1372587" y="2158999"/>
                  </a:moveTo>
                  <a:lnTo>
                    <a:pt x="1361844" y="2158999"/>
                  </a:lnTo>
                  <a:lnTo>
                    <a:pt x="1373511" y="2146299"/>
                  </a:lnTo>
                  <a:lnTo>
                    <a:pt x="1373475" y="2153919"/>
                  </a:lnTo>
                  <a:lnTo>
                    <a:pt x="1372587" y="2158999"/>
                  </a:lnTo>
                  <a:close/>
                </a:path>
                <a:path w="3322319" h="2451100">
                  <a:moveTo>
                    <a:pt x="1377816" y="2158999"/>
                  </a:moveTo>
                  <a:lnTo>
                    <a:pt x="1373451" y="2158999"/>
                  </a:lnTo>
                  <a:lnTo>
                    <a:pt x="1373475" y="2153919"/>
                  </a:lnTo>
                  <a:lnTo>
                    <a:pt x="1374806" y="2146299"/>
                  </a:lnTo>
                  <a:lnTo>
                    <a:pt x="1377816" y="2158999"/>
                  </a:lnTo>
                  <a:close/>
                </a:path>
                <a:path w="3322319" h="2451100">
                  <a:moveTo>
                    <a:pt x="1405906" y="2158999"/>
                  </a:moveTo>
                  <a:lnTo>
                    <a:pt x="1387601" y="2158999"/>
                  </a:lnTo>
                  <a:lnTo>
                    <a:pt x="1388563" y="2146299"/>
                  </a:lnTo>
                  <a:lnTo>
                    <a:pt x="1400511" y="2146299"/>
                  </a:lnTo>
                  <a:lnTo>
                    <a:pt x="1405906" y="2158999"/>
                  </a:lnTo>
                  <a:close/>
                </a:path>
                <a:path w="3322319" h="2451100">
                  <a:moveTo>
                    <a:pt x="1468421" y="2158999"/>
                  </a:moveTo>
                  <a:lnTo>
                    <a:pt x="1459201" y="2158999"/>
                  </a:lnTo>
                  <a:lnTo>
                    <a:pt x="1465524" y="2146299"/>
                  </a:lnTo>
                  <a:lnTo>
                    <a:pt x="1468421" y="2158999"/>
                  </a:lnTo>
                  <a:close/>
                </a:path>
                <a:path w="3322319" h="2451100">
                  <a:moveTo>
                    <a:pt x="1584043" y="2158999"/>
                  </a:moveTo>
                  <a:lnTo>
                    <a:pt x="1577472" y="2158999"/>
                  </a:lnTo>
                  <a:lnTo>
                    <a:pt x="1579684" y="2146299"/>
                  </a:lnTo>
                  <a:lnTo>
                    <a:pt x="1584043" y="2158999"/>
                  </a:lnTo>
                  <a:close/>
                </a:path>
                <a:path w="3322319" h="2451100">
                  <a:moveTo>
                    <a:pt x="1835287" y="2158999"/>
                  </a:moveTo>
                  <a:lnTo>
                    <a:pt x="1826225" y="2158999"/>
                  </a:lnTo>
                  <a:lnTo>
                    <a:pt x="1831281" y="2146299"/>
                  </a:lnTo>
                  <a:lnTo>
                    <a:pt x="1837925" y="2146299"/>
                  </a:lnTo>
                  <a:lnTo>
                    <a:pt x="1835287" y="2158999"/>
                  </a:lnTo>
                  <a:close/>
                </a:path>
                <a:path w="3322319" h="2451100">
                  <a:moveTo>
                    <a:pt x="1854660" y="2158999"/>
                  </a:moveTo>
                  <a:lnTo>
                    <a:pt x="1842369" y="2158999"/>
                  </a:lnTo>
                  <a:lnTo>
                    <a:pt x="1841373" y="2146299"/>
                  </a:lnTo>
                  <a:lnTo>
                    <a:pt x="1855019" y="2146299"/>
                  </a:lnTo>
                  <a:lnTo>
                    <a:pt x="1854660" y="2158999"/>
                  </a:lnTo>
                  <a:close/>
                </a:path>
                <a:path w="3322319" h="2451100">
                  <a:moveTo>
                    <a:pt x="1860399" y="2158999"/>
                  </a:moveTo>
                  <a:lnTo>
                    <a:pt x="1858662" y="2158999"/>
                  </a:lnTo>
                  <a:lnTo>
                    <a:pt x="1856346" y="2146299"/>
                  </a:lnTo>
                  <a:lnTo>
                    <a:pt x="1859988" y="2146299"/>
                  </a:lnTo>
                  <a:lnTo>
                    <a:pt x="1860399" y="2158999"/>
                  </a:lnTo>
                  <a:close/>
                </a:path>
                <a:path w="3322319" h="2451100">
                  <a:moveTo>
                    <a:pt x="1867333" y="2156306"/>
                  </a:moveTo>
                  <a:lnTo>
                    <a:pt x="1861842" y="2146299"/>
                  </a:lnTo>
                  <a:lnTo>
                    <a:pt x="1867689" y="2146299"/>
                  </a:lnTo>
                  <a:lnTo>
                    <a:pt x="1867860" y="2148243"/>
                  </a:lnTo>
                  <a:lnTo>
                    <a:pt x="1867333" y="2156306"/>
                  </a:lnTo>
                  <a:close/>
                </a:path>
                <a:path w="3322319" h="2451100">
                  <a:moveTo>
                    <a:pt x="1868574" y="2156317"/>
                  </a:moveTo>
                  <a:lnTo>
                    <a:pt x="1867860" y="2148243"/>
                  </a:lnTo>
                  <a:lnTo>
                    <a:pt x="1867987" y="2146299"/>
                  </a:lnTo>
                  <a:lnTo>
                    <a:pt x="1873867" y="2146299"/>
                  </a:lnTo>
                  <a:lnTo>
                    <a:pt x="1868574" y="2156317"/>
                  </a:lnTo>
                  <a:close/>
                </a:path>
                <a:path w="3322319" h="2451100">
                  <a:moveTo>
                    <a:pt x="1898289" y="2158999"/>
                  </a:moveTo>
                  <a:lnTo>
                    <a:pt x="1895399" y="2158999"/>
                  </a:lnTo>
                  <a:lnTo>
                    <a:pt x="1894303" y="2146299"/>
                  </a:lnTo>
                  <a:lnTo>
                    <a:pt x="1898276" y="2146299"/>
                  </a:lnTo>
                  <a:lnTo>
                    <a:pt x="1898289" y="2158999"/>
                  </a:lnTo>
                  <a:close/>
                </a:path>
                <a:path w="3322319" h="2451100">
                  <a:moveTo>
                    <a:pt x="1921629" y="2158999"/>
                  </a:moveTo>
                  <a:lnTo>
                    <a:pt x="1920207" y="2158999"/>
                  </a:lnTo>
                  <a:lnTo>
                    <a:pt x="1919383" y="2146299"/>
                  </a:lnTo>
                  <a:lnTo>
                    <a:pt x="1928917" y="2146299"/>
                  </a:lnTo>
                  <a:lnTo>
                    <a:pt x="1921629" y="2158999"/>
                  </a:lnTo>
                  <a:close/>
                </a:path>
                <a:path w="3322319" h="2451100">
                  <a:moveTo>
                    <a:pt x="1955558" y="2158999"/>
                  </a:moveTo>
                  <a:lnTo>
                    <a:pt x="1942324" y="2158999"/>
                  </a:lnTo>
                  <a:lnTo>
                    <a:pt x="1938311" y="2146299"/>
                  </a:lnTo>
                  <a:lnTo>
                    <a:pt x="1956481" y="2146299"/>
                  </a:lnTo>
                  <a:lnTo>
                    <a:pt x="1955558" y="2158999"/>
                  </a:lnTo>
                  <a:close/>
                </a:path>
                <a:path w="3322319" h="2451100">
                  <a:moveTo>
                    <a:pt x="1974419" y="2158999"/>
                  </a:moveTo>
                  <a:lnTo>
                    <a:pt x="1970799" y="2146299"/>
                  </a:lnTo>
                  <a:lnTo>
                    <a:pt x="1978997" y="2146299"/>
                  </a:lnTo>
                  <a:lnTo>
                    <a:pt x="1974419" y="2158999"/>
                  </a:lnTo>
                  <a:close/>
                </a:path>
                <a:path w="3322319" h="2451100">
                  <a:moveTo>
                    <a:pt x="2012295" y="2158999"/>
                  </a:moveTo>
                  <a:lnTo>
                    <a:pt x="1990112" y="2158999"/>
                  </a:lnTo>
                  <a:lnTo>
                    <a:pt x="1982478" y="2146299"/>
                  </a:lnTo>
                  <a:lnTo>
                    <a:pt x="2015318" y="2146299"/>
                  </a:lnTo>
                  <a:lnTo>
                    <a:pt x="2012295" y="2158999"/>
                  </a:lnTo>
                  <a:close/>
                </a:path>
                <a:path w="3322319" h="2451100">
                  <a:moveTo>
                    <a:pt x="2022653" y="2158999"/>
                  </a:moveTo>
                  <a:lnTo>
                    <a:pt x="2017889" y="2158999"/>
                  </a:lnTo>
                  <a:lnTo>
                    <a:pt x="2018979" y="2146299"/>
                  </a:lnTo>
                  <a:lnTo>
                    <a:pt x="2022075" y="2146299"/>
                  </a:lnTo>
                  <a:lnTo>
                    <a:pt x="2022653" y="2158999"/>
                  </a:lnTo>
                  <a:close/>
                </a:path>
                <a:path w="3322319" h="2451100">
                  <a:moveTo>
                    <a:pt x="2027855" y="2158999"/>
                  </a:moveTo>
                  <a:lnTo>
                    <a:pt x="2022653" y="2158999"/>
                  </a:lnTo>
                  <a:lnTo>
                    <a:pt x="2027097" y="2146299"/>
                  </a:lnTo>
                  <a:lnTo>
                    <a:pt x="2027855" y="2158999"/>
                  </a:lnTo>
                  <a:close/>
                </a:path>
                <a:path w="3322319" h="2451100">
                  <a:moveTo>
                    <a:pt x="2042703" y="2158999"/>
                  </a:moveTo>
                  <a:lnTo>
                    <a:pt x="2032047" y="2158999"/>
                  </a:lnTo>
                  <a:lnTo>
                    <a:pt x="2034372" y="2146299"/>
                  </a:lnTo>
                  <a:lnTo>
                    <a:pt x="2038956" y="2146299"/>
                  </a:lnTo>
                  <a:lnTo>
                    <a:pt x="2042703" y="2158999"/>
                  </a:lnTo>
                  <a:close/>
                </a:path>
                <a:path w="3322319" h="2451100">
                  <a:moveTo>
                    <a:pt x="2103998" y="2158999"/>
                  </a:moveTo>
                  <a:lnTo>
                    <a:pt x="2042703" y="2158999"/>
                  </a:lnTo>
                  <a:lnTo>
                    <a:pt x="2045381" y="2146299"/>
                  </a:lnTo>
                  <a:lnTo>
                    <a:pt x="2104463" y="2146299"/>
                  </a:lnTo>
                  <a:lnTo>
                    <a:pt x="2103998" y="2158999"/>
                  </a:lnTo>
                  <a:close/>
                </a:path>
                <a:path w="3322319" h="2451100">
                  <a:moveTo>
                    <a:pt x="2113100" y="2158999"/>
                  </a:moveTo>
                  <a:lnTo>
                    <a:pt x="2104516" y="2158999"/>
                  </a:lnTo>
                  <a:lnTo>
                    <a:pt x="2108742" y="2146299"/>
                  </a:lnTo>
                  <a:lnTo>
                    <a:pt x="2113100" y="2158999"/>
                  </a:lnTo>
                  <a:close/>
                </a:path>
                <a:path w="3322319" h="2451100">
                  <a:moveTo>
                    <a:pt x="2135792" y="2158999"/>
                  </a:moveTo>
                  <a:lnTo>
                    <a:pt x="2129430" y="2158999"/>
                  </a:lnTo>
                  <a:lnTo>
                    <a:pt x="2133788" y="2146299"/>
                  </a:lnTo>
                  <a:lnTo>
                    <a:pt x="2142614" y="2146299"/>
                  </a:lnTo>
                  <a:lnTo>
                    <a:pt x="2135792" y="2158999"/>
                  </a:lnTo>
                  <a:close/>
                </a:path>
                <a:path w="3322319" h="2451100">
                  <a:moveTo>
                    <a:pt x="2223199" y="2158999"/>
                  </a:moveTo>
                  <a:lnTo>
                    <a:pt x="2188934" y="2158999"/>
                  </a:lnTo>
                  <a:lnTo>
                    <a:pt x="2194608" y="2146299"/>
                  </a:lnTo>
                  <a:lnTo>
                    <a:pt x="2224947" y="2146299"/>
                  </a:lnTo>
                  <a:lnTo>
                    <a:pt x="2223199" y="2158999"/>
                  </a:lnTo>
                  <a:close/>
                </a:path>
                <a:path w="3322319" h="2451100">
                  <a:moveTo>
                    <a:pt x="2229358" y="2158999"/>
                  </a:moveTo>
                  <a:lnTo>
                    <a:pt x="2224947" y="2146299"/>
                  </a:lnTo>
                  <a:lnTo>
                    <a:pt x="2235012" y="2146299"/>
                  </a:lnTo>
                  <a:lnTo>
                    <a:pt x="2229358" y="2158999"/>
                  </a:lnTo>
                  <a:close/>
                </a:path>
                <a:path w="3322319" h="2451100">
                  <a:moveTo>
                    <a:pt x="2370789" y="2158999"/>
                  </a:moveTo>
                  <a:lnTo>
                    <a:pt x="2230906" y="2158999"/>
                  </a:lnTo>
                  <a:lnTo>
                    <a:pt x="2238593" y="2146299"/>
                  </a:lnTo>
                  <a:lnTo>
                    <a:pt x="2370404" y="2146299"/>
                  </a:lnTo>
                  <a:lnTo>
                    <a:pt x="2370789" y="2158999"/>
                  </a:lnTo>
                  <a:close/>
                </a:path>
                <a:path w="3322319" h="2451100">
                  <a:moveTo>
                    <a:pt x="2498693" y="2158999"/>
                  </a:moveTo>
                  <a:lnTo>
                    <a:pt x="2397264" y="2158999"/>
                  </a:lnTo>
                  <a:lnTo>
                    <a:pt x="2394314" y="2146299"/>
                  </a:lnTo>
                  <a:lnTo>
                    <a:pt x="2503470" y="2146299"/>
                  </a:lnTo>
                  <a:lnTo>
                    <a:pt x="2498693" y="2158999"/>
                  </a:lnTo>
                  <a:close/>
                </a:path>
                <a:path w="3322319" h="2451100">
                  <a:moveTo>
                    <a:pt x="2519070" y="2158999"/>
                  </a:moveTo>
                  <a:lnTo>
                    <a:pt x="2503875" y="2158999"/>
                  </a:lnTo>
                  <a:lnTo>
                    <a:pt x="2504792" y="2146299"/>
                  </a:lnTo>
                  <a:lnTo>
                    <a:pt x="2521767" y="2146299"/>
                  </a:lnTo>
                  <a:lnTo>
                    <a:pt x="2519070" y="2158999"/>
                  </a:lnTo>
                  <a:close/>
                </a:path>
                <a:path w="3322319" h="2451100">
                  <a:moveTo>
                    <a:pt x="2521594" y="2158999"/>
                  </a:moveTo>
                  <a:lnTo>
                    <a:pt x="2524750" y="2146299"/>
                  </a:lnTo>
                  <a:lnTo>
                    <a:pt x="2525122" y="2146299"/>
                  </a:lnTo>
                  <a:lnTo>
                    <a:pt x="2521594" y="2158999"/>
                  </a:lnTo>
                  <a:close/>
                </a:path>
                <a:path w="3322319" h="2451100">
                  <a:moveTo>
                    <a:pt x="2529374" y="2158999"/>
                  </a:moveTo>
                  <a:lnTo>
                    <a:pt x="2525972" y="2158999"/>
                  </a:lnTo>
                  <a:lnTo>
                    <a:pt x="2525806" y="2146299"/>
                  </a:lnTo>
                  <a:lnTo>
                    <a:pt x="2532417" y="2146299"/>
                  </a:lnTo>
                  <a:lnTo>
                    <a:pt x="2529374" y="2158999"/>
                  </a:lnTo>
                  <a:close/>
                </a:path>
                <a:path w="3322319" h="2451100">
                  <a:moveTo>
                    <a:pt x="2786585" y="2158999"/>
                  </a:moveTo>
                  <a:lnTo>
                    <a:pt x="2793235" y="2146299"/>
                  </a:lnTo>
                  <a:lnTo>
                    <a:pt x="2794511" y="2146299"/>
                  </a:lnTo>
                  <a:lnTo>
                    <a:pt x="2786585" y="2158999"/>
                  </a:lnTo>
                  <a:close/>
                </a:path>
                <a:path w="3322319" h="2451100">
                  <a:moveTo>
                    <a:pt x="2819199" y="2158999"/>
                  </a:moveTo>
                  <a:lnTo>
                    <a:pt x="2790803" y="2158999"/>
                  </a:lnTo>
                  <a:lnTo>
                    <a:pt x="2794511" y="2146299"/>
                  </a:lnTo>
                  <a:lnTo>
                    <a:pt x="2823098" y="2146299"/>
                  </a:lnTo>
                  <a:lnTo>
                    <a:pt x="2821562" y="2152960"/>
                  </a:lnTo>
                  <a:lnTo>
                    <a:pt x="2819199" y="2158999"/>
                  </a:lnTo>
                  <a:close/>
                </a:path>
                <a:path w="3322319" h="2451100">
                  <a:moveTo>
                    <a:pt x="2821562" y="2152960"/>
                  </a:moveTo>
                  <a:lnTo>
                    <a:pt x="2823098" y="2146299"/>
                  </a:lnTo>
                  <a:lnTo>
                    <a:pt x="2824168" y="2146299"/>
                  </a:lnTo>
                  <a:lnTo>
                    <a:pt x="2821562" y="2152960"/>
                  </a:lnTo>
                  <a:close/>
                </a:path>
                <a:path w="3322319" h="2451100">
                  <a:moveTo>
                    <a:pt x="2828360" y="2158999"/>
                  </a:moveTo>
                  <a:lnTo>
                    <a:pt x="2820168" y="2158999"/>
                  </a:lnTo>
                  <a:lnTo>
                    <a:pt x="2821562" y="2152960"/>
                  </a:lnTo>
                  <a:lnTo>
                    <a:pt x="2824168" y="2146299"/>
                  </a:lnTo>
                  <a:lnTo>
                    <a:pt x="2829828" y="2146299"/>
                  </a:lnTo>
                  <a:lnTo>
                    <a:pt x="2828360" y="2158999"/>
                  </a:lnTo>
                  <a:close/>
                </a:path>
                <a:path w="3322319" h="2451100">
                  <a:moveTo>
                    <a:pt x="2839867" y="2158999"/>
                  </a:moveTo>
                  <a:lnTo>
                    <a:pt x="2832579" y="2158999"/>
                  </a:lnTo>
                  <a:lnTo>
                    <a:pt x="2833110" y="2146299"/>
                  </a:lnTo>
                  <a:lnTo>
                    <a:pt x="2839276" y="2146299"/>
                  </a:lnTo>
                  <a:lnTo>
                    <a:pt x="2839867" y="2158999"/>
                  </a:lnTo>
                  <a:close/>
                </a:path>
                <a:path w="3322319" h="2451100">
                  <a:moveTo>
                    <a:pt x="2904756" y="2158999"/>
                  </a:moveTo>
                  <a:lnTo>
                    <a:pt x="2842299" y="2158999"/>
                  </a:lnTo>
                  <a:lnTo>
                    <a:pt x="2849892" y="2146299"/>
                  </a:lnTo>
                  <a:lnTo>
                    <a:pt x="2903773" y="2146299"/>
                  </a:lnTo>
                  <a:lnTo>
                    <a:pt x="2904756" y="2158999"/>
                  </a:lnTo>
                  <a:close/>
                </a:path>
                <a:path w="3322319" h="2451100">
                  <a:moveTo>
                    <a:pt x="1867968" y="2157464"/>
                  </a:moveTo>
                  <a:lnTo>
                    <a:pt x="1867333" y="2156306"/>
                  </a:lnTo>
                  <a:lnTo>
                    <a:pt x="1867860" y="2148243"/>
                  </a:lnTo>
                  <a:lnTo>
                    <a:pt x="1868574" y="2156317"/>
                  </a:lnTo>
                  <a:lnTo>
                    <a:pt x="1867968" y="2157464"/>
                  </a:lnTo>
                  <a:close/>
                </a:path>
                <a:path w="3322319" h="2451100">
                  <a:moveTo>
                    <a:pt x="1373451" y="2158999"/>
                  </a:moveTo>
                  <a:lnTo>
                    <a:pt x="1372587" y="2158999"/>
                  </a:lnTo>
                  <a:lnTo>
                    <a:pt x="1373475" y="2153919"/>
                  </a:lnTo>
                  <a:lnTo>
                    <a:pt x="1373451" y="2158999"/>
                  </a:lnTo>
                  <a:close/>
                </a:path>
                <a:path w="3322319" h="2451100">
                  <a:moveTo>
                    <a:pt x="1867157" y="2158999"/>
                  </a:moveTo>
                  <a:lnTo>
                    <a:pt x="1867333" y="2156306"/>
                  </a:lnTo>
                  <a:lnTo>
                    <a:pt x="1867968" y="2157464"/>
                  </a:lnTo>
                  <a:lnTo>
                    <a:pt x="1867157" y="2158999"/>
                  </a:lnTo>
                  <a:close/>
                </a:path>
                <a:path w="3322319" h="2451100">
                  <a:moveTo>
                    <a:pt x="1868811" y="2158999"/>
                  </a:moveTo>
                  <a:lnTo>
                    <a:pt x="1867968" y="2157464"/>
                  </a:lnTo>
                  <a:lnTo>
                    <a:pt x="1868574" y="2156317"/>
                  </a:lnTo>
                  <a:lnTo>
                    <a:pt x="1868811" y="2158999"/>
                  </a:lnTo>
                  <a:close/>
                </a:path>
                <a:path w="3322319" h="2451100">
                  <a:moveTo>
                    <a:pt x="1053145" y="2171699"/>
                  </a:moveTo>
                  <a:lnTo>
                    <a:pt x="996414" y="2171699"/>
                  </a:lnTo>
                  <a:lnTo>
                    <a:pt x="974988" y="2158999"/>
                  </a:lnTo>
                  <a:lnTo>
                    <a:pt x="1043664" y="2158999"/>
                  </a:lnTo>
                  <a:lnTo>
                    <a:pt x="1053145" y="2171699"/>
                  </a:lnTo>
                  <a:close/>
                </a:path>
                <a:path w="3322319" h="2451100">
                  <a:moveTo>
                    <a:pt x="1326885" y="2171699"/>
                  </a:moveTo>
                  <a:lnTo>
                    <a:pt x="1058347" y="2171699"/>
                  </a:lnTo>
                  <a:lnTo>
                    <a:pt x="1050687" y="2158999"/>
                  </a:lnTo>
                  <a:lnTo>
                    <a:pt x="1321530" y="2158999"/>
                  </a:lnTo>
                  <a:lnTo>
                    <a:pt x="1326885" y="2171699"/>
                  </a:lnTo>
                  <a:close/>
                </a:path>
                <a:path w="3322319" h="2451100">
                  <a:moveTo>
                    <a:pt x="1358602" y="2171699"/>
                  </a:moveTo>
                  <a:lnTo>
                    <a:pt x="1334499" y="2171699"/>
                  </a:lnTo>
                  <a:lnTo>
                    <a:pt x="1331965" y="2158999"/>
                  </a:lnTo>
                  <a:lnTo>
                    <a:pt x="1359233" y="2158999"/>
                  </a:lnTo>
                  <a:lnTo>
                    <a:pt x="1358602" y="2171699"/>
                  </a:lnTo>
                  <a:close/>
                </a:path>
                <a:path w="3322319" h="2451100">
                  <a:moveTo>
                    <a:pt x="1423381" y="2171699"/>
                  </a:moveTo>
                  <a:lnTo>
                    <a:pt x="1375098" y="2171699"/>
                  </a:lnTo>
                  <a:lnTo>
                    <a:pt x="1375085" y="2158999"/>
                  </a:lnTo>
                  <a:lnTo>
                    <a:pt x="1422655" y="2158999"/>
                  </a:lnTo>
                  <a:lnTo>
                    <a:pt x="1423381" y="2171699"/>
                  </a:lnTo>
                  <a:close/>
                </a:path>
                <a:path w="3322319" h="2451100">
                  <a:moveTo>
                    <a:pt x="1472183" y="2171699"/>
                  </a:moveTo>
                  <a:lnTo>
                    <a:pt x="1426567" y="2171699"/>
                  </a:lnTo>
                  <a:lnTo>
                    <a:pt x="1427896" y="2158999"/>
                  </a:lnTo>
                  <a:lnTo>
                    <a:pt x="1473943" y="2158999"/>
                  </a:lnTo>
                  <a:lnTo>
                    <a:pt x="1472183" y="2171699"/>
                  </a:lnTo>
                  <a:close/>
                </a:path>
                <a:path w="3322319" h="2451100">
                  <a:moveTo>
                    <a:pt x="1484055" y="2171699"/>
                  </a:moveTo>
                  <a:lnTo>
                    <a:pt x="1472183" y="2171699"/>
                  </a:lnTo>
                  <a:lnTo>
                    <a:pt x="1479265" y="2158999"/>
                  </a:lnTo>
                  <a:lnTo>
                    <a:pt x="1485477" y="2158999"/>
                  </a:lnTo>
                  <a:lnTo>
                    <a:pt x="1484055" y="2171699"/>
                  </a:lnTo>
                  <a:close/>
                </a:path>
                <a:path w="3322319" h="2451100">
                  <a:moveTo>
                    <a:pt x="1528176" y="2171699"/>
                  </a:moveTo>
                  <a:lnTo>
                    <a:pt x="1516284" y="2171699"/>
                  </a:lnTo>
                  <a:lnTo>
                    <a:pt x="1506444" y="2158999"/>
                  </a:lnTo>
                  <a:lnTo>
                    <a:pt x="1520330" y="2158999"/>
                  </a:lnTo>
                  <a:lnTo>
                    <a:pt x="1528176" y="2171699"/>
                  </a:lnTo>
                  <a:close/>
                </a:path>
                <a:path w="3322319" h="2451100">
                  <a:moveTo>
                    <a:pt x="1538487" y="2171699"/>
                  </a:moveTo>
                  <a:lnTo>
                    <a:pt x="1532507" y="2171699"/>
                  </a:lnTo>
                  <a:lnTo>
                    <a:pt x="1536686" y="2158999"/>
                  </a:lnTo>
                  <a:lnTo>
                    <a:pt x="1538859" y="2158999"/>
                  </a:lnTo>
                  <a:lnTo>
                    <a:pt x="1538487" y="2171699"/>
                  </a:lnTo>
                  <a:close/>
                </a:path>
                <a:path w="3322319" h="2451100">
                  <a:moveTo>
                    <a:pt x="1562969" y="2171699"/>
                  </a:moveTo>
                  <a:lnTo>
                    <a:pt x="1561128" y="2171699"/>
                  </a:lnTo>
                  <a:lnTo>
                    <a:pt x="1563387" y="2158999"/>
                  </a:lnTo>
                  <a:lnTo>
                    <a:pt x="1562969" y="2171699"/>
                  </a:lnTo>
                  <a:close/>
                </a:path>
                <a:path w="3322319" h="2451100">
                  <a:moveTo>
                    <a:pt x="1580867" y="2171699"/>
                  </a:moveTo>
                  <a:lnTo>
                    <a:pt x="1566802" y="2171699"/>
                  </a:lnTo>
                  <a:lnTo>
                    <a:pt x="1575824" y="2158999"/>
                  </a:lnTo>
                  <a:lnTo>
                    <a:pt x="1580867" y="2171699"/>
                  </a:lnTo>
                  <a:close/>
                </a:path>
                <a:path w="3322319" h="2451100">
                  <a:moveTo>
                    <a:pt x="1682675" y="2171699"/>
                  </a:moveTo>
                  <a:lnTo>
                    <a:pt x="1669467" y="2171699"/>
                  </a:lnTo>
                  <a:lnTo>
                    <a:pt x="1673958" y="2158999"/>
                  </a:lnTo>
                  <a:lnTo>
                    <a:pt x="1680635" y="2158999"/>
                  </a:lnTo>
                  <a:lnTo>
                    <a:pt x="1682675" y="2171699"/>
                  </a:lnTo>
                  <a:close/>
                </a:path>
                <a:path w="3322319" h="2451100">
                  <a:moveTo>
                    <a:pt x="1688687" y="2171699"/>
                  </a:moveTo>
                  <a:lnTo>
                    <a:pt x="1684309" y="2171699"/>
                  </a:lnTo>
                  <a:lnTo>
                    <a:pt x="1684568" y="2158999"/>
                  </a:lnTo>
                  <a:lnTo>
                    <a:pt x="1688156" y="2158999"/>
                  </a:lnTo>
                  <a:lnTo>
                    <a:pt x="1688687" y="2171699"/>
                  </a:lnTo>
                  <a:close/>
                </a:path>
                <a:path w="3322319" h="2451100">
                  <a:moveTo>
                    <a:pt x="1707688" y="2171699"/>
                  </a:moveTo>
                  <a:lnTo>
                    <a:pt x="1704978" y="2171699"/>
                  </a:lnTo>
                  <a:lnTo>
                    <a:pt x="1705616" y="2158999"/>
                  </a:lnTo>
                  <a:lnTo>
                    <a:pt x="1709828" y="2158999"/>
                  </a:lnTo>
                  <a:lnTo>
                    <a:pt x="1707688" y="2171699"/>
                  </a:lnTo>
                  <a:close/>
                </a:path>
                <a:path w="3322319" h="2451100">
                  <a:moveTo>
                    <a:pt x="1713814" y="2171699"/>
                  </a:moveTo>
                  <a:lnTo>
                    <a:pt x="1709828" y="2158999"/>
                  </a:lnTo>
                  <a:lnTo>
                    <a:pt x="1713854" y="2158999"/>
                  </a:lnTo>
                  <a:lnTo>
                    <a:pt x="1713814" y="2171699"/>
                  </a:lnTo>
                  <a:close/>
                </a:path>
                <a:path w="3322319" h="2451100">
                  <a:moveTo>
                    <a:pt x="1722172" y="2171699"/>
                  </a:moveTo>
                  <a:lnTo>
                    <a:pt x="1716644" y="2171699"/>
                  </a:lnTo>
                  <a:lnTo>
                    <a:pt x="1719866" y="2158999"/>
                  </a:lnTo>
                  <a:lnTo>
                    <a:pt x="1722172" y="2171699"/>
                  </a:lnTo>
                  <a:close/>
                </a:path>
                <a:path w="3322319" h="2451100">
                  <a:moveTo>
                    <a:pt x="1748946" y="2171699"/>
                  </a:moveTo>
                  <a:lnTo>
                    <a:pt x="1741399" y="2171699"/>
                  </a:lnTo>
                  <a:lnTo>
                    <a:pt x="1741748" y="2158999"/>
                  </a:lnTo>
                  <a:lnTo>
                    <a:pt x="1744943" y="2158999"/>
                  </a:lnTo>
                  <a:lnTo>
                    <a:pt x="1748946" y="2171699"/>
                  </a:lnTo>
                  <a:close/>
                </a:path>
                <a:path w="3322319" h="2451100">
                  <a:moveTo>
                    <a:pt x="1754639" y="2171699"/>
                  </a:moveTo>
                  <a:lnTo>
                    <a:pt x="1748946" y="2171699"/>
                  </a:lnTo>
                  <a:lnTo>
                    <a:pt x="1751716" y="2158999"/>
                  </a:lnTo>
                  <a:lnTo>
                    <a:pt x="1752952" y="2158999"/>
                  </a:lnTo>
                  <a:lnTo>
                    <a:pt x="1754639" y="2171699"/>
                  </a:lnTo>
                  <a:close/>
                </a:path>
                <a:path w="3322319" h="2451100">
                  <a:moveTo>
                    <a:pt x="1775182" y="2171699"/>
                  </a:moveTo>
                  <a:lnTo>
                    <a:pt x="1765210" y="2171699"/>
                  </a:lnTo>
                  <a:lnTo>
                    <a:pt x="1773182" y="2158999"/>
                  </a:lnTo>
                  <a:lnTo>
                    <a:pt x="1781467" y="2158999"/>
                  </a:lnTo>
                  <a:lnTo>
                    <a:pt x="1775182" y="2171699"/>
                  </a:lnTo>
                  <a:close/>
                </a:path>
                <a:path w="3322319" h="2451100">
                  <a:moveTo>
                    <a:pt x="1824013" y="2171699"/>
                  </a:moveTo>
                  <a:lnTo>
                    <a:pt x="1807825" y="2171699"/>
                  </a:lnTo>
                  <a:lnTo>
                    <a:pt x="1814688" y="2158999"/>
                  </a:lnTo>
                  <a:lnTo>
                    <a:pt x="1823747" y="2158999"/>
                  </a:lnTo>
                  <a:lnTo>
                    <a:pt x="1824013" y="2171699"/>
                  </a:lnTo>
                  <a:close/>
                </a:path>
                <a:path w="3322319" h="2451100">
                  <a:moveTo>
                    <a:pt x="1834370" y="2171699"/>
                  </a:moveTo>
                  <a:lnTo>
                    <a:pt x="1827660" y="2171699"/>
                  </a:lnTo>
                  <a:lnTo>
                    <a:pt x="1831201" y="2158999"/>
                  </a:lnTo>
                  <a:lnTo>
                    <a:pt x="1834370" y="2171699"/>
                  </a:lnTo>
                  <a:close/>
                </a:path>
                <a:path w="3322319" h="2451100">
                  <a:moveTo>
                    <a:pt x="1854495" y="2171699"/>
                  </a:moveTo>
                  <a:lnTo>
                    <a:pt x="1843094" y="2171699"/>
                  </a:lnTo>
                  <a:lnTo>
                    <a:pt x="1839705" y="2158999"/>
                  </a:lnTo>
                  <a:lnTo>
                    <a:pt x="1844283" y="2158999"/>
                  </a:lnTo>
                  <a:lnTo>
                    <a:pt x="1854495" y="2171699"/>
                  </a:lnTo>
                  <a:close/>
                </a:path>
                <a:path w="3322319" h="2451100">
                  <a:moveTo>
                    <a:pt x="1950635" y="2171699"/>
                  </a:moveTo>
                  <a:lnTo>
                    <a:pt x="1892303" y="2171699"/>
                  </a:lnTo>
                  <a:lnTo>
                    <a:pt x="1899990" y="2158999"/>
                  </a:lnTo>
                  <a:lnTo>
                    <a:pt x="1943792" y="2158999"/>
                  </a:lnTo>
                  <a:lnTo>
                    <a:pt x="1950635" y="2171699"/>
                  </a:lnTo>
                  <a:close/>
                </a:path>
                <a:path w="3322319" h="2451100">
                  <a:moveTo>
                    <a:pt x="2023290" y="2171699"/>
                  </a:moveTo>
                  <a:lnTo>
                    <a:pt x="1950635" y="2171699"/>
                  </a:lnTo>
                  <a:lnTo>
                    <a:pt x="1950914" y="2158999"/>
                  </a:lnTo>
                  <a:lnTo>
                    <a:pt x="2028990" y="2158999"/>
                  </a:lnTo>
                  <a:lnTo>
                    <a:pt x="2023290" y="2171699"/>
                  </a:lnTo>
                  <a:close/>
                </a:path>
                <a:path w="3322319" h="2451100">
                  <a:moveTo>
                    <a:pt x="2115439" y="2171699"/>
                  </a:moveTo>
                  <a:lnTo>
                    <a:pt x="2045255" y="2171699"/>
                  </a:lnTo>
                  <a:lnTo>
                    <a:pt x="2036538" y="2158999"/>
                  </a:lnTo>
                  <a:lnTo>
                    <a:pt x="2112642" y="2158999"/>
                  </a:lnTo>
                  <a:lnTo>
                    <a:pt x="2114164" y="2163298"/>
                  </a:lnTo>
                  <a:lnTo>
                    <a:pt x="2115439" y="2171699"/>
                  </a:lnTo>
                  <a:close/>
                </a:path>
                <a:path w="3322319" h="2451100">
                  <a:moveTo>
                    <a:pt x="2121664" y="2171699"/>
                  </a:moveTo>
                  <a:lnTo>
                    <a:pt x="2117139" y="2171699"/>
                  </a:lnTo>
                  <a:lnTo>
                    <a:pt x="2114164" y="2163298"/>
                  </a:lnTo>
                  <a:lnTo>
                    <a:pt x="2113512" y="2158999"/>
                  </a:lnTo>
                  <a:lnTo>
                    <a:pt x="2124886" y="2158999"/>
                  </a:lnTo>
                  <a:lnTo>
                    <a:pt x="2121664" y="2171699"/>
                  </a:lnTo>
                  <a:close/>
                </a:path>
                <a:path w="3322319" h="2451100">
                  <a:moveTo>
                    <a:pt x="2156536" y="2171699"/>
                  </a:moveTo>
                  <a:lnTo>
                    <a:pt x="2149019" y="2171699"/>
                  </a:lnTo>
                  <a:lnTo>
                    <a:pt x="2152477" y="2158999"/>
                  </a:lnTo>
                  <a:lnTo>
                    <a:pt x="2156536" y="2171699"/>
                  </a:lnTo>
                  <a:close/>
                </a:path>
                <a:path w="3322319" h="2451100">
                  <a:moveTo>
                    <a:pt x="2163778" y="2171699"/>
                  </a:moveTo>
                  <a:lnTo>
                    <a:pt x="2156536" y="2171699"/>
                  </a:lnTo>
                  <a:lnTo>
                    <a:pt x="2161579" y="2158999"/>
                  </a:lnTo>
                  <a:lnTo>
                    <a:pt x="2166150" y="2158999"/>
                  </a:lnTo>
                  <a:lnTo>
                    <a:pt x="2163778" y="2171699"/>
                  </a:lnTo>
                  <a:close/>
                </a:path>
                <a:path w="3322319" h="2451100">
                  <a:moveTo>
                    <a:pt x="2299130" y="2171699"/>
                  </a:moveTo>
                  <a:lnTo>
                    <a:pt x="2172495" y="2171699"/>
                  </a:lnTo>
                  <a:lnTo>
                    <a:pt x="2171883" y="2158999"/>
                  </a:lnTo>
                  <a:lnTo>
                    <a:pt x="2299788" y="2158999"/>
                  </a:lnTo>
                  <a:lnTo>
                    <a:pt x="2299130" y="2171699"/>
                  </a:lnTo>
                  <a:close/>
                </a:path>
                <a:path w="3322319" h="2451100">
                  <a:moveTo>
                    <a:pt x="2324343" y="2171699"/>
                  </a:moveTo>
                  <a:lnTo>
                    <a:pt x="2305814" y="2171699"/>
                  </a:lnTo>
                  <a:lnTo>
                    <a:pt x="2311467" y="2158999"/>
                  </a:lnTo>
                  <a:lnTo>
                    <a:pt x="2320549" y="2158999"/>
                  </a:lnTo>
                  <a:lnTo>
                    <a:pt x="2324343" y="2171699"/>
                  </a:lnTo>
                  <a:close/>
                </a:path>
                <a:path w="3322319" h="2451100">
                  <a:moveTo>
                    <a:pt x="2341944" y="2171699"/>
                  </a:moveTo>
                  <a:lnTo>
                    <a:pt x="2340447" y="2158999"/>
                  </a:lnTo>
                  <a:lnTo>
                    <a:pt x="2345682" y="2158999"/>
                  </a:lnTo>
                  <a:lnTo>
                    <a:pt x="2341944" y="2171699"/>
                  </a:lnTo>
                  <a:close/>
                </a:path>
                <a:path w="3322319" h="2451100">
                  <a:moveTo>
                    <a:pt x="2540363" y="2171699"/>
                  </a:moveTo>
                  <a:lnTo>
                    <a:pt x="2417102" y="2171699"/>
                  </a:lnTo>
                  <a:lnTo>
                    <a:pt x="2418212" y="2158999"/>
                  </a:lnTo>
                  <a:lnTo>
                    <a:pt x="2547073" y="2158999"/>
                  </a:lnTo>
                  <a:lnTo>
                    <a:pt x="2540363" y="2171699"/>
                  </a:lnTo>
                  <a:close/>
                </a:path>
                <a:path w="3322319" h="2451100">
                  <a:moveTo>
                    <a:pt x="2797747" y="2163529"/>
                  </a:moveTo>
                  <a:lnTo>
                    <a:pt x="2798816" y="2158999"/>
                  </a:lnTo>
                  <a:lnTo>
                    <a:pt x="2800204" y="2158999"/>
                  </a:lnTo>
                  <a:lnTo>
                    <a:pt x="2797747" y="2163529"/>
                  </a:lnTo>
                  <a:close/>
                </a:path>
                <a:path w="3322319" h="2451100">
                  <a:moveTo>
                    <a:pt x="2887662" y="2171699"/>
                  </a:moveTo>
                  <a:lnTo>
                    <a:pt x="2800357" y="2171699"/>
                  </a:lnTo>
                  <a:lnTo>
                    <a:pt x="2800204" y="2158999"/>
                  </a:lnTo>
                  <a:lnTo>
                    <a:pt x="2891283" y="2158999"/>
                  </a:lnTo>
                  <a:lnTo>
                    <a:pt x="2887662" y="2171699"/>
                  </a:lnTo>
                  <a:close/>
                </a:path>
                <a:path w="3322319" h="2451100">
                  <a:moveTo>
                    <a:pt x="2895236" y="2171699"/>
                  </a:moveTo>
                  <a:lnTo>
                    <a:pt x="2893834" y="2171699"/>
                  </a:lnTo>
                  <a:lnTo>
                    <a:pt x="2895043" y="2158999"/>
                  </a:lnTo>
                  <a:lnTo>
                    <a:pt x="2899202" y="2158999"/>
                  </a:lnTo>
                  <a:lnTo>
                    <a:pt x="2895236" y="2171699"/>
                  </a:lnTo>
                  <a:close/>
                </a:path>
                <a:path w="3322319" h="2451100">
                  <a:moveTo>
                    <a:pt x="2902776" y="2171699"/>
                  </a:moveTo>
                  <a:lnTo>
                    <a:pt x="2898405" y="2171699"/>
                  </a:lnTo>
                  <a:lnTo>
                    <a:pt x="2899202" y="2158999"/>
                  </a:lnTo>
                  <a:lnTo>
                    <a:pt x="2910423" y="2158999"/>
                  </a:lnTo>
                  <a:lnTo>
                    <a:pt x="2910373" y="2164028"/>
                  </a:lnTo>
                  <a:lnTo>
                    <a:pt x="2902776" y="2171699"/>
                  </a:lnTo>
                  <a:close/>
                </a:path>
                <a:path w="3322319" h="2451100">
                  <a:moveTo>
                    <a:pt x="2910373" y="2164028"/>
                  </a:moveTo>
                  <a:lnTo>
                    <a:pt x="2910423" y="2158999"/>
                  </a:lnTo>
                  <a:lnTo>
                    <a:pt x="2911531" y="2162858"/>
                  </a:lnTo>
                  <a:lnTo>
                    <a:pt x="2910373" y="2164028"/>
                  </a:lnTo>
                  <a:close/>
                </a:path>
                <a:path w="3322319" h="2451100">
                  <a:moveTo>
                    <a:pt x="2911531" y="2162858"/>
                  </a:moveTo>
                  <a:lnTo>
                    <a:pt x="2910423" y="2158999"/>
                  </a:lnTo>
                  <a:lnTo>
                    <a:pt x="2915353" y="2158999"/>
                  </a:lnTo>
                  <a:lnTo>
                    <a:pt x="2911531" y="2162858"/>
                  </a:lnTo>
                  <a:close/>
                </a:path>
                <a:path w="3322319" h="2451100">
                  <a:moveTo>
                    <a:pt x="2914070" y="2171699"/>
                  </a:moveTo>
                  <a:lnTo>
                    <a:pt x="2910297" y="2171699"/>
                  </a:lnTo>
                  <a:lnTo>
                    <a:pt x="2910373" y="2164028"/>
                  </a:lnTo>
                  <a:lnTo>
                    <a:pt x="2911531" y="2162858"/>
                  </a:lnTo>
                  <a:lnTo>
                    <a:pt x="2914070" y="2171699"/>
                  </a:lnTo>
                  <a:close/>
                </a:path>
                <a:path w="3322319" h="2451100">
                  <a:moveTo>
                    <a:pt x="2795819" y="2171699"/>
                  </a:moveTo>
                  <a:lnTo>
                    <a:pt x="2793315" y="2171699"/>
                  </a:lnTo>
                  <a:lnTo>
                    <a:pt x="2797747" y="2163529"/>
                  </a:lnTo>
                  <a:lnTo>
                    <a:pt x="2795819" y="2171699"/>
                  </a:lnTo>
                  <a:close/>
                </a:path>
                <a:path w="3322319" h="2451100">
                  <a:moveTo>
                    <a:pt x="1369498" y="2184399"/>
                  </a:moveTo>
                  <a:lnTo>
                    <a:pt x="1029204" y="2184399"/>
                  </a:lnTo>
                  <a:lnTo>
                    <a:pt x="1018321" y="2171699"/>
                  </a:lnTo>
                  <a:lnTo>
                    <a:pt x="1363970" y="2171699"/>
                  </a:lnTo>
                  <a:lnTo>
                    <a:pt x="1369498" y="2184399"/>
                  </a:lnTo>
                  <a:close/>
                </a:path>
                <a:path w="3322319" h="2451100">
                  <a:moveTo>
                    <a:pt x="1370395" y="2184399"/>
                  </a:moveTo>
                  <a:lnTo>
                    <a:pt x="1369498" y="2184399"/>
                  </a:lnTo>
                  <a:lnTo>
                    <a:pt x="1368063" y="2171699"/>
                  </a:lnTo>
                  <a:lnTo>
                    <a:pt x="1371943" y="2171699"/>
                  </a:lnTo>
                  <a:lnTo>
                    <a:pt x="1370395" y="2184399"/>
                  </a:lnTo>
                  <a:close/>
                </a:path>
                <a:path w="3322319" h="2451100">
                  <a:moveTo>
                    <a:pt x="1430952" y="2184399"/>
                  </a:moveTo>
                  <a:lnTo>
                    <a:pt x="1386891" y="2184399"/>
                  </a:lnTo>
                  <a:lnTo>
                    <a:pt x="1384313" y="2171699"/>
                  </a:lnTo>
                  <a:lnTo>
                    <a:pt x="1430467" y="2171699"/>
                  </a:lnTo>
                  <a:lnTo>
                    <a:pt x="1430582" y="2172217"/>
                  </a:lnTo>
                  <a:lnTo>
                    <a:pt x="1430952" y="2184399"/>
                  </a:lnTo>
                  <a:close/>
                </a:path>
                <a:path w="3322319" h="2451100">
                  <a:moveTo>
                    <a:pt x="1430582" y="2172217"/>
                  </a:moveTo>
                  <a:lnTo>
                    <a:pt x="1430467" y="2171699"/>
                  </a:lnTo>
                  <a:lnTo>
                    <a:pt x="1430582" y="2172217"/>
                  </a:lnTo>
                  <a:close/>
                </a:path>
                <a:path w="3322319" h="2451100">
                  <a:moveTo>
                    <a:pt x="1433297" y="2184399"/>
                  </a:moveTo>
                  <a:lnTo>
                    <a:pt x="1430582" y="2172217"/>
                  </a:lnTo>
                  <a:lnTo>
                    <a:pt x="1430567" y="2171699"/>
                  </a:lnTo>
                  <a:lnTo>
                    <a:pt x="1442080" y="2171699"/>
                  </a:lnTo>
                  <a:lnTo>
                    <a:pt x="1433297" y="2184399"/>
                  </a:lnTo>
                  <a:close/>
                </a:path>
                <a:path w="3322319" h="2451100">
                  <a:moveTo>
                    <a:pt x="1455693" y="2184399"/>
                  </a:moveTo>
                  <a:lnTo>
                    <a:pt x="1439947" y="2184399"/>
                  </a:lnTo>
                  <a:lnTo>
                    <a:pt x="1442080" y="2171699"/>
                  </a:lnTo>
                  <a:lnTo>
                    <a:pt x="1448750" y="2171699"/>
                  </a:lnTo>
                  <a:lnTo>
                    <a:pt x="1454505" y="2176645"/>
                  </a:lnTo>
                  <a:lnTo>
                    <a:pt x="1455693" y="2184399"/>
                  </a:lnTo>
                  <a:close/>
                </a:path>
                <a:path w="3322319" h="2451100">
                  <a:moveTo>
                    <a:pt x="1458179" y="2179804"/>
                  </a:moveTo>
                  <a:lnTo>
                    <a:pt x="1454505" y="2176645"/>
                  </a:lnTo>
                  <a:lnTo>
                    <a:pt x="1453746" y="2171699"/>
                  </a:lnTo>
                  <a:lnTo>
                    <a:pt x="1462563" y="2171699"/>
                  </a:lnTo>
                  <a:lnTo>
                    <a:pt x="1458179" y="2179804"/>
                  </a:lnTo>
                  <a:close/>
                </a:path>
                <a:path w="3322319" h="2451100">
                  <a:moveTo>
                    <a:pt x="1549927" y="2184399"/>
                  </a:moveTo>
                  <a:lnTo>
                    <a:pt x="1465685" y="2184399"/>
                  </a:lnTo>
                  <a:lnTo>
                    <a:pt x="1462563" y="2171699"/>
                  </a:lnTo>
                  <a:lnTo>
                    <a:pt x="1553349" y="2171699"/>
                  </a:lnTo>
                  <a:lnTo>
                    <a:pt x="1549927" y="2184399"/>
                  </a:lnTo>
                  <a:close/>
                </a:path>
                <a:path w="3322319" h="2451100">
                  <a:moveTo>
                    <a:pt x="1949512" y="2184399"/>
                  </a:moveTo>
                  <a:lnTo>
                    <a:pt x="1549927" y="2184399"/>
                  </a:lnTo>
                  <a:lnTo>
                    <a:pt x="1555794" y="2171699"/>
                  </a:lnTo>
                  <a:lnTo>
                    <a:pt x="1952289" y="2171699"/>
                  </a:lnTo>
                  <a:lnTo>
                    <a:pt x="1949512" y="2184399"/>
                  </a:lnTo>
                  <a:close/>
                </a:path>
                <a:path w="3322319" h="2451100">
                  <a:moveTo>
                    <a:pt x="1960482" y="2184399"/>
                  </a:moveTo>
                  <a:lnTo>
                    <a:pt x="1953565" y="2171699"/>
                  </a:lnTo>
                  <a:lnTo>
                    <a:pt x="1966759" y="2171699"/>
                  </a:lnTo>
                  <a:lnTo>
                    <a:pt x="1960482" y="2184399"/>
                  </a:lnTo>
                  <a:close/>
                </a:path>
                <a:path w="3322319" h="2451100">
                  <a:moveTo>
                    <a:pt x="1991022" y="2184399"/>
                  </a:moveTo>
                  <a:lnTo>
                    <a:pt x="1990298" y="2184399"/>
                  </a:lnTo>
                  <a:lnTo>
                    <a:pt x="1993480" y="2171699"/>
                  </a:lnTo>
                  <a:lnTo>
                    <a:pt x="1993569" y="2173383"/>
                  </a:lnTo>
                  <a:lnTo>
                    <a:pt x="1991022" y="2184399"/>
                  </a:lnTo>
                  <a:close/>
                </a:path>
                <a:path w="3322319" h="2451100">
                  <a:moveTo>
                    <a:pt x="1996643" y="2184399"/>
                  </a:moveTo>
                  <a:lnTo>
                    <a:pt x="1994151" y="2184399"/>
                  </a:lnTo>
                  <a:lnTo>
                    <a:pt x="1993742" y="2176645"/>
                  </a:lnTo>
                  <a:lnTo>
                    <a:pt x="1993694" y="2172845"/>
                  </a:lnTo>
                  <a:lnTo>
                    <a:pt x="1993959" y="2171699"/>
                  </a:lnTo>
                  <a:lnTo>
                    <a:pt x="1996643" y="2184399"/>
                  </a:lnTo>
                  <a:close/>
                </a:path>
                <a:path w="3322319" h="2451100">
                  <a:moveTo>
                    <a:pt x="2018361" y="2184399"/>
                  </a:moveTo>
                  <a:lnTo>
                    <a:pt x="2000337" y="2184399"/>
                  </a:lnTo>
                  <a:lnTo>
                    <a:pt x="1997194" y="2171699"/>
                  </a:lnTo>
                  <a:lnTo>
                    <a:pt x="2018833" y="2171699"/>
                  </a:lnTo>
                  <a:lnTo>
                    <a:pt x="2018361" y="2184399"/>
                  </a:lnTo>
                  <a:close/>
                </a:path>
                <a:path w="3322319" h="2451100">
                  <a:moveTo>
                    <a:pt x="2031552" y="2172845"/>
                  </a:moveTo>
                  <a:lnTo>
                    <a:pt x="2030858" y="2171699"/>
                  </a:lnTo>
                  <a:lnTo>
                    <a:pt x="2031236" y="2171699"/>
                  </a:lnTo>
                  <a:lnTo>
                    <a:pt x="2031552" y="2172845"/>
                  </a:lnTo>
                  <a:close/>
                </a:path>
                <a:path w="3322319" h="2451100">
                  <a:moveTo>
                    <a:pt x="2049347" y="2184399"/>
                  </a:moveTo>
                  <a:lnTo>
                    <a:pt x="2038558" y="2184399"/>
                  </a:lnTo>
                  <a:lnTo>
                    <a:pt x="2035581" y="2171699"/>
                  </a:lnTo>
                  <a:lnTo>
                    <a:pt x="2042629" y="2171699"/>
                  </a:lnTo>
                  <a:lnTo>
                    <a:pt x="2049347" y="2184399"/>
                  </a:lnTo>
                  <a:close/>
                </a:path>
                <a:path w="3322319" h="2451100">
                  <a:moveTo>
                    <a:pt x="2068401" y="2184399"/>
                  </a:moveTo>
                  <a:lnTo>
                    <a:pt x="2057286" y="2184399"/>
                  </a:lnTo>
                  <a:lnTo>
                    <a:pt x="2057964" y="2171699"/>
                  </a:lnTo>
                  <a:lnTo>
                    <a:pt x="2063996" y="2171699"/>
                  </a:lnTo>
                  <a:lnTo>
                    <a:pt x="2068401" y="2184399"/>
                  </a:lnTo>
                  <a:close/>
                </a:path>
                <a:path w="3322319" h="2451100">
                  <a:moveTo>
                    <a:pt x="2280601" y="2184399"/>
                  </a:moveTo>
                  <a:lnTo>
                    <a:pt x="2068401" y="2184399"/>
                  </a:lnTo>
                  <a:lnTo>
                    <a:pt x="2071165" y="2171699"/>
                  </a:lnTo>
                  <a:lnTo>
                    <a:pt x="2280627" y="2171699"/>
                  </a:lnTo>
                  <a:lnTo>
                    <a:pt x="2280601" y="2184399"/>
                  </a:lnTo>
                  <a:close/>
                </a:path>
                <a:path w="3322319" h="2451100">
                  <a:moveTo>
                    <a:pt x="2300648" y="2179049"/>
                  </a:moveTo>
                  <a:lnTo>
                    <a:pt x="2301794" y="2171699"/>
                  </a:lnTo>
                  <a:lnTo>
                    <a:pt x="2304213" y="2175104"/>
                  </a:lnTo>
                  <a:lnTo>
                    <a:pt x="2300648" y="2179049"/>
                  </a:lnTo>
                  <a:close/>
                </a:path>
                <a:path w="3322319" h="2451100">
                  <a:moveTo>
                    <a:pt x="2310816" y="2184399"/>
                  </a:moveTo>
                  <a:lnTo>
                    <a:pt x="2304213" y="2175104"/>
                  </a:lnTo>
                  <a:lnTo>
                    <a:pt x="2307289" y="2171699"/>
                  </a:lnTo>
                  <a:lnTo>
                    <a:pt x="2310816" y="2184399"/>
                  </a:lnTo>
                  <a:close/>
                </a:path>
                <a:path w="3322319" h="2451100">
                  <a:moveTo>
                    <a:pt x="2429499" y="2184399"/>
                  </a:moveTo>
                  <a:lnTo>
                    <a:pt x="2425506" y="2184399"/>
                  </a:lnTo>
                  <a:lnTo>
                    <a:pt x="2421514" y="2171699"/>
                  </a:lnTo>
                  <a:lnTo>
                    <a:pt x="2436542" y="2171699"/>
                  </a:lnTo>
                  <a:lnTo>
                    <a:pt x="2429499" y="2184399"/>
                  </a:lnTo>
                  <a:close/>
                </a:path>
                <a:path w="3322319" h="2451100">
                  <a:moveTo>
                    <a:pt x="2432396" y="2184399"/>
                  </a:moveTo>
                  <a:lnTo>
                    <a:pt x="2429499" y="2184399"/>
                  </a:lnTo>
                  <a:lnTo>
                    <a:pt x="2436542" y="2171699"/>
                  </a:lnTo>
                  <a:lnTo>
                    <a:pt x="2432396" y="2184399"/>
                  </a:lnTo>
                  <a:close/>
                </a:path>
                <a:path w="3322319" h="2451100">
                  <a:moveTo>
                    <a:pt x="2506294" y="2184399"/>
                  </a:moveTo>
                  <a:lnTo>
                    <a:pt x="2432396" y="2184399"/>
                  </a:lnTo>
                  <a:lnTo>
                    <a:pt x="2436542" y="2171699"/>
                  </a:lnTo>
                  <a:lnTo>
                    <a:pt x="2510758" y="2171699"/>
                  </a:lnTo>
                  <a:lnTo>
                    <a:pt x="2506294" y="2184399"/>
                  </a:lnTo>
                  <a:close/>
                </a:path>
                <a:path w="3322319" h="2451100">
                  <a:moveTo>
                    <a:pt x="2543784" y="2184399"/>
                  </a:moveTo>
                  <a:lnTo>
                    <a:pt x="2506300" y="2184399"/>
                  </a:lnTo>
                  <a:lnTo>
                    <a:pt x="2510758" y="2171699"/>
                  </a:lnTo>
                  <a:lnTo>
                    <a:pt x="2542841" y="2171699"/>
                  </a:lnTo>
                  <a:lnTo>
                    <a:pt x="2543784" y="2184399"/>
                  </a:lnTo>
                  <a:close/>
                </a:path>
                <a:path w="3322319" h="2451100">
                  <a:moveTo>
                    <a:pt x="2558600" y="2184399"/>
                  </a:moveTo>
                  <a:lnTo>
                    <a:pt x="2548867" y="2184399"/>
                  </a:lnTo>
                  <a:lnTo>
                    <a:pt x="2543585" y="2171699"/>
                  </a:lnTo>
                  <a:lnTo>
                    <a:pt x="2560141" y="2171699"/>
                  </a:lnTo>
                  <a:lnTo>
                    <a:pt x="2558600" y="2184399"/>
                  </a:lnTo>
                  <a:close/>
                </a:path>
                <a:path w="3322319" h="2451100">
                  <a:moveTo>
                    <a:pt x="2564885" y="2184399"/>
                  </a:moveTo>
                  <a:lnTo>
                    <a:pt x="2558600" y="2184399"/>
                  </a:lnTo>
                  <a:lnTo>
                    <a:pt x="2564061" y="2171699"/>
                  </a:lnTo>
                  <a:lnTo>
                    <a:pt x="2564885" y="2184399"/>
                  </a:lnTo>
                  <a:close/>
                </a:path>
                <a:path w="3322319" h="2451100">
                  <a:moveTo>
                    <a:pt x="2576930" y="2184399"/>
                  </a:moveTo>
                  <a:lnTo>
                    <a:pt x="2564885" y="2184399"/>
                  </a:lnTo>
                  <a:lnTo>
                    <a:pt x="2574285" y="2171699"/>
                  </a:lnTo>
                  <a:lnTo>
                    <a:pt x="2576930" y="2184399"/>
                  </a:lnTo>
                  <a:close/>
                </a:path>
                <a:path w="3322319" h="2451100">
                  <a:moveTo>
                    <a:pt x="2593393" y="2184399"/>
                  </a:moveTo>
                  <a:lnTo>
                    <a:pt x="2589752" y="2184399"/>
                  </a:lnTo>
                  <a:lnTo>
                    <a:pt x="2591559" y="2171699"/>
                  </a:lnTo>
                  <a:lnTo>
                    <a:pt x="2592934" y="2171699"/>
                  </a:lnTo>
                  <a:lnTo>
                    <a:pt x="2593393" y="2184399"/>
                  </a:lnTo>
                  <a:close/>
                </a:path>
                <a:path w="3322319" h="2451100">
                  <a:moveTo>
                    <a:pt x="2819584" y="2184399"/>
                  </a:moveTo>
                  <a:lnTo>
                    <a:pt x="2801872" y="2184399"/>
                  </a:lnTo>
                  <a:lnTo>
                    <a:pt x="2808635" y="2171699"/>
                  </a:lnTo>
                  <a:lnTo>
                    <a:pt x="2824221" y="2171699"/>
                  </a:lnTo>
                  <a:lnTo>
                    <a:pt x="2819584" y="2184399"/>
                  </a:lnTo>
                  <a:close/>
                </a:path>
                <a:path w="3322319" h="2451100">
                  <a:moveTo>
                    <a:pt x="2824992" y="2184399"/>
                  </a:moveTo>
                  <a:lnTo>
                    <a:pt x="2822075" y="2184399"/>
                  </a:lnTo>
                  <a:lnTo>
                    <a:pt x="2827756" y="2171699"/>
                  </a:lnTo>
                  <a:lnTo>
                    <a:pt x="2832586" y="2171699"/>
                  </a:lnTo>
                  <a:lnTo>
                    <a:pt x="2824992" y="2184399"/>
                  </a:lnTo>
                  <a:close/>
                </a:path>
                <a:path w="3322319" h="2451100">
                  <a:moveTo>
                    <a:pt x="2851527" y="2184399"/>
                  </a:moveTo>
                  <a:lnTo>
                    <a:pt x="2833821" y="2184399"/>
                  </a:lnTo>
                  <a:lnTo>
                    <a:pt x="2841249" y="2171699"/>
                  </a:lnTo>
                  <a:lnTo>
                    <a:pt x="2857925" y="2171699"/>
                  </a:lnTo>
                  <a:lnTo>
                    <a:pt x="2851527" y="2184399"/>
                  </a:lnTo>
                  <a:close/>
                </a:path>
                <a:path w="3322319" h="2451100">
                  <a:moveTo>
                    <a:pt x="2894844" y="2184399"/>
                  </a:moveTo>
                  <a:lnTo>
                    <a:pt x="2856735" y="2184399"/>
                  </a:lnTo>
                  <a:lnTo>
                    <a:pt x="2859885" y="2171699"/>
                  </a:lnTo>
                  <a:lnTo>
                    <a:pt x="2895913" y="2171699"/>
                  </a:lnTo>
                  <a:lnTo>
                    <a:pt x="2894844" y="2184399"/>
                  </a:lnTo>
                  <a:close/>
                </a:path>
                <a:path w="3322319" h="2451100">
                  <a:moveTo>
                    <a:pt x="2897986" y="2184399"/>
                  </a:moveTo>
                  <a:lnTo>
                    <a:pt x="2896199" y="2184399"/>
                  </a:lnTo>
                  <a:lnTo>
                    <a:pt x="2898797" y="2171699"/>
                  </a:lnTo>
                  <a:lnTo>
                    <a:pt x="2897986" y="2184399"/>
                  </a:lnTo>
                  <a:close/>
                </a:path>
                <a:path w="3322319" h="2451100">
                  <a:moveTo>
                    <a:pt x="2910762" y="2184399"/>
                  </a:moveTo>
                  <a:lnTo>
                    <a:pt x="2897986" y="2184399"/>
                  </a:lnTo>
                  <a:lnTo>
                    <a:pt x="2901341" y="2171699"/>
                  </a:lnTo>
                  <a:lnTo>
                    <a:pt x="2916728" y="2171699"/>
                  </a:lnTo>
                  <a:lnTo>
                    <a:pt x="2910762" y="2184399"/>
                  </a:lnTo>
                  <a:close/>
                </a:path>
                <a:path w="3322319" h="2451100">
                  <a:moveTo>
                    <a:pt x="2913977" y="2184399"/>
                  </a:moveTo>
                  <a:lnTo>
                    <a:pt x="2912077" y="2184399"/>
                  </a:lnTo>
                  <a:lnTo>
                    <a:pt x="2918907" y="2171699"/>
                  </a:lnTo>
                  <a:lnTo>
                    <a:pt x="2913977" y="2184399"/>
                  </a:lnTo>
                  <a:close/>
                </a:path>
                <a:path w="3322319" h="2451100">
                  <a:moveTo>
                    <a:pt x="2295523" y="2184399"/>
                  </a:moveTo>
                  <a:lnTo>
                    <a:pt x="2283385" y="2184399"/>
                  </a:lnTo>
                  <a:lnTo>
                    <a:pt x="2288733" y="2171713"/>
                  </a:lnTo>
                  <a:lnTo>
                    <a:pt x="2295523" y="2184399"/>
                  </a:lnTo>
                  <a:close/>
                </a:path>
                <a:path w="3322319" h="2451100">
                  <a:moveTo>
                    <a:pt x="2038558" y="2184399"/>
                  </a:moveTo>
                  <a:lnTo>
                    <a:pt x="2034738" y="2184399"/>
                  </a:lnTo>
                  <a:lnTo>
                    <a:pt x="2031552" y="2172845"/>
                  </a:lnTo>
                  <a:lnTo>
                    <a:pt x="2038558" y="2184399"/>
                  </a:lnTo>
                  <a:close/>
                </a:path>
                <a:path w="3322319" h="2451100">
                  <a:moveTo>
                    <a:pt x="1455693" y="2184399"/>
                  </a:moveTo>
                  <a:lnTo>
                    <a:pt x="1454505" y="2176645"/>
                  </a:lnTo>
                  <a:lnTo>
                    <a:pt x="1458179" y="2179804"/>
                  </a:lnTo>
                  <a:lnTo>
                    <a:pt x="1455693" y="2184399"/>
                  </a:lnTo>
                  <a:close/>
                </a:path>
                <a:path w="3322319" h="2451100">
                  <a:moveTo>
                    <a:pt x="2299814" y="2184399"/>
                  </a:moveTo>
                  <a:lnTo>
                    <a:pt x="2295815" y="2184399"/>
                  </a:lnTo>
                  <a:lnTo>
                    <a:pt x="2300648" y="2179049"/>
                  </a:lnTo>
                  <a:lnTo>
                    <a:pt x="2299814" y="2184399"/>
                  </a:lnTo>
                  <a:close/>
                </a:path>
                <a:path w="3322319" h="2451100">
                  <a:moveTo>
                    <a:pt x="1463526" y="2184399"/>
                  </a:moveTo>
                  <a:lnTo>
                    <a:pt x="1455693" y="2184399"/>
                  </a:lnTo>
                  <a:lnTo>
                    <a:pt x="1458179" y="2179804"/>
                  </a:lnTo>
                  <a:lnTo>
                    <a:pt x="1463526" y="2184399"/>
                  </a:lnTo>
                  <a:close/>
                </a:path>
                <a:path w="3322319" h="2451100">
                  <a:moveTo>
                    <a:pt x="1069860" y="2197099"/>
                  </a:moveTo>
                  <a:lnTo>
                    <a:pt x="1069243" y="2184399"/>
                  </a:lnTo>
                  <a:lnTo>
                    <a:pt x="1078165" y="2184399"/>
                  </a:lnTo>
                  <a:lnTo>
                    <a:pt x="1069860" y="2197099"/>
                  </a:lnTo>
                  <a:close/>
                </a:path>
                <a:path w="3322319" h="2451100">
                  <a:moveTo>
                    <a:pt x="1345295" y="2197099"/>
                  </a:moveTo>
                  <a:lnTo>
                    <a:pt x="1083327" y="2197099"/>
                  </a:lnTo>
                  <a:lnTo>
                    <a:pt x="1078165" y="2184399"/>
                  </a:lnTo>
                  <a:lnTo>
                    <a:pt x="1339887" y="2184399"/>
                  </a:lnTo>
                  <a:lnTo>
                    <a:pt x="1345295" y="2197099"/>
                  </a:lnTo>
                  <a:close/>
                </a:path>
                <a:path w="3322319" h="2451100">
                  <a:moveTo>
                    <a:pt x="1380056" y="2197099"/>
                  </a:moveTo>
                  <a:lnTo>
                    <a:pt x="1345295" y="2197099"/>
                  </a:lnTo>
                  <a:lnTo>
                    <a:pt x="1353918" y="2184399"/>
                  </a:lnTo>
                  <a:lnTo>
                    <a:pt x="1379835" y="2184399"/>
                  </a:lnTo>
                  <a:lnTo>
                    <a:pt x="1380056" y="2197099"/>
                  </a:lnTo>
                  <a:close/>
                </a:path>
                <a:path w="3322319" h="2451100">
                  <a:moveTo>
                    <a:pt x="1447229" y="2197099"/>
                  </a:moveTo>
                  <a:lnTo>
                    <a:pt x="1384814" y="2197099"/>
                  </a:lnTo>
                  <a:lnTo>
                    <a:pt x="1387595" y="2184399"/>
                  </a:lnTo>
                  <a:lnTo>
                    <a:pt x="1442572" y="2184399"/>
                  </a:lnTo>
                  <a:lnTo>
                    <a:pt x="1447229" y="2197099"/>
                  </a:lnTo>
                  <a:close/>
                </a:path>
                <a:path w="3322319" h="2451100">
                  <a:moveTo>
                    <a:pt x="1450391" y="2197099"/>
                  </a:moveTo>
                  <a:lnTo>
                    <a:pt x="1448631" y="2197099"/>
                  </a:lnTo>
                  <a:lnTo>
                    <a:pt x="1446598" y="2184399"/>
                  </a:lnTo>
                  <a:lnTo>
                    <a:pt x="1450391" y="2197099"/>
                  </a:lnTo>
                  <a:close/>
                </a:path>
                <a:path w="3322319" h="2451100">
                  <a:moveTo>
                    <a:pt x="1630037" y="2197099"/>
                  </a:moveTo>
                  <a:lnTo>
                    <a:pt x="1454052" y="2197099"/>
                  </a:lnTo>
                  <a:lnTo>
                    <a:pt x="1456351" y="2184399"/>
                  </a:lnTo>
                  <a:lnTo>
                    <a:pt x="1638807" y="2184399"/>
                  </a:lnTo>
                  <a:lnTo>
                    <a:pt x="1630037" y="2197099"/>
                  </a:lnTo>
                  <a:close/>
                </a:path>
                <a:path w="3322319" h="2451100">
                  <a:moveTo>
                    <a:pt x="1642075" y="2197099"/>
                  </a:moveTo>
                  <a:lnTo>
                    <a:pt x="1638807" y="2184399"/>
                  </a:lnTo>
                  <a:lnTo>
                    <a:pt x="1644527" y="2184399"/>
                  </a:lnTo>
                  <a:lnTo>
                    <a:pt x="1642075" y="2197099"/>
                  </a:lnTo>
                  <a:close/>
                </a:path>
                <a:path w="3322319" h="2451100">
                  <a:moveTo>
                    <a:pt x="1661648" y="2209799"/>
                  </a:moveTo>
                  <a:lnTo>
                    <a:pt x="1629269" y="2209799"/>
                  </a:lnTo>
                  <a:lnTo>
                    <a:pt x="1633087" y="2197099"/>
                  </a:lnTo>
                  <a:lnTo>
                    <a:pt x="1642434" y="2197099"/>
                  </a:lnTo>
                  <a:lnTo>
                    <a:pt x="1645357" y="2184399"/>
                  </a:lnTo>
                  <a:lnTo>
                    <a:pt x="1662119" y="2184399"/>
                  </a:lnTo>
                  <a:lnTo>
                    <a:pt x="1654765" y="2197099"/>
                  </a:lnTo>
                  <a:lnTo>
                    <a:pt x="1661648" y="2209799"/>
                  </a:lnTo>
                  <a:close/>
                </a:path>
                <a:path w="3322319" h="2451100">
                  <a:moveTo>
                    <a:pt x="1737717" y="2197099"/>
                  </a:moveTo>
                  <a:lnTo>
                    <a:pt x="1664471" y="2197099"/>
                  </a:lnTo>
                  <a:lnTo>
                    <a:pt x="1662119" y="2184399"/>
                  </a:lnTo>
                  <a:lnTo>
                    <a:pt x="1742323" y="2184399"/>
                  </a:lnTo>
                  <a:lnTo>
                    <a:pt x="1737717" y="2197099"/>
                  </a:lnTo>
                  <a:close/>
                </a:path>
                <a:path w="3322319" h="2451100">
                  <a:moveTo>
                    <a:pt x="1827494" y="2197099"/>
                  </a:moveTo>
                  <a:lnTo>
                    <a:pt x="1750753" y="2197099"/>
                  </a:lnTo>
                  <a:lnTo>
                    <a:pt x="1746765" y="2184399"/>
                  </a:lnTo>
                  <a:lnTo>
                    <a:pt x="1831613" y="2184399"/>
                  </a:lnTo>
                  <a:lnTo>
                    <a:pt x="1827494" y="2197099"/>
                  </a:lnTo>
                  <a:close/>
                </a:path>
                <a:path w="3322319" h="2451100">
                  <a:moveTo>
                    <a:pt x="1860566" y="2197099"/>
                  </a:moveTo>
                  <a:lnTo>
                    <a:pt x="1837008" y="2197099"/>
                  </a:lnTo>
                  <a:lnTo>
                    <a:pt x="1831613" y="2184399"/>
                  </a:lnTo>
                  <a:lnTo>
                    <a:pt x="1861955" y="2184399"/>
                  </a:lnTo>
                  <a:lnTo>
                    <a:pt x="1860566" y="2197099"/>
                  </a:lnTo>
                  <a:close/>
                </a:path>
                <a:path w="3322319" h="2451100">
                  <a:moveTo>
                    <a:pt x="1876511" y="2197099"/>
                  </a:moveTo>
                  <a:lnTo>
                    <a:pt x="1871475" y="2197099"/>
                  </a:lnTo>
                  <a:lnTo>
                    <a:pt x="1861955" y="2184399"/>
                  </a:lnTo>
                  <a:lnTo>
                    <a:pt x="1870140" y="2184399"/>
                  </a:lnTo>
                  <a:lnTo>
                    <a:pt x="1876511" y="2197099"/>
                  </a:lnTo>
                  <a:close/>
                </a:path>
                <a:path w="3322319" h="2451100">
                  <a:moveTo>
                    <a:pt x="1994889" y="2197099"/>
                  </a:moveTo>
                  <a:lnTo>
                    <a:pt x="1912095" y="2197099"/>
                  </a:lnTo>
                  <a:lnTo>
                    <a:pt x="1920878" y="2184399"/>
                  </a:lnTo>
                  <a:lnTo>
                    <a:pt x="1993195" y="2184399"/>
                  </a:lnTo>
                  <a:lnTo>
                    <a:pt x="1994889" y="2197099"/>
                  </a:lnTo>
                  <a:close/>
                </a:path>
                <a:path w="3322319" h="2451100">
                  <a:moveTo>
                    <a:pt x="2242180" y="2197099"/>
                  </a:moveTo>
                  <a:lnTo>
                    <a:pt x="2000828" y="2197099"/>
                  </a:lnTo>
                  <a:lnTo>
                    <a:pt x="2002368" y="2184399"/>
                  </a:lnTo>
                  <a:lnTo>
                    <a:pt x="2244725" y="2184399"/>
                  </a:lnTo>
                  <a:lnTo>
                    <a:pt x="2242180" y="2197099"/>
                  </a:lnTo>
                  <a:close/>
                </a:path>
                <a:path w="3322319" h="2451100">
                  <a:moveTo>
                    <a:pt x="2537546" y="2197099"/>
                  </a:moveTo>
                  <a:lnTo>
                    <a:pt x="2447577" y="2197099"/>
                  </a:lnTo>
                  <a:lnTo>
                    <a:pt x="2450174" y="2184399"/>
                  </a:lnTo>
                  <a:lnTo>
                    <a:pt x="2537393" y="2184399"/>
                  </a:lnTo>
                  <a:lnTo>
                    <a:pt x="2537546" y="2197099"/>
                  </a:lnTo>
                  <a:close/>
                </a:path>
                <a:path w="3322319" h="2451100">
                  <a:moveTo>
                    <a:pt x="2584523" y="2197099"/>
                  </a:moveTo>
                  <a:lnTo>
                    <a:pt x="2540688" y="2197099"/>
                  </a:lnTo>
                  <a:lnTo>
                    <a:pt x="2541552" y="2184399"/>
                  </a:lnTo>
                  <a:lnTo>
                    <a:pt x="2584736" y="2184399"/>
                  </a:lnTo>
                  <a:lnTo>
                    <a:pt x="2584523" y="2197099"/>
                  </a:lnTo>
                  <a:close/>
                </a:path>
                <a:path w="3322319" h="2451100">
                  <a:moveTo>
                    <a:pt x="2814919" y="2197099"/>
                  </a:moveTo>
                  <a:lnTo>
                    <a:pt x="2810608" y="2197099"/>
                  </a:lnTo>
                  <a:lnTo>
                    <a:pt x="2813120" y="2184399"/>
                  </a:lnTo>
                  <a:lnTo>
                    <a:pt x="2817657" y="2184399"/>
                  </a:lnTo>
                  <a:lnTo>
                    <a:pt x="2816367" y="2193998"/>
                  </a:lnTo>
                  <a:lnTo>
                    <a:pt x="2814919" y="2197099"/>
                  </a:lnTo>
                  <a:close/>
                </a:path>
                <a:path w="3322319" h="2451100">
                  <a:moveTo>
                    <a:pt x="2820040" y="2186127"/>
                  </a:moveTo>
                  <a:lnTo>
                    <a:pt x="2820469" y="2184399"/>
                  </a:lnTo>
                  <a:lnTo>
                    <a:pt x="2820846" y="2184399"/>
                  </a:lnTo>
                  <a:lnTo>
                    <a:pt x="2820040" y="2186127"/>
                  </a:lnTo>
                  <a:close/>
                </a:path>
                <a:path w="3322319" h="2451100">
                  <a:moveTo>
                    <a:pt x="2819809" y="2187058"/>
                  </a:moveTo>
                  <a:lnTo>
                    <a:pt x="2820040" y="2186127"/>
                  </a:lnTo>
                  <a:lnTo>
                    <a:pt x="2820846" y="2184399"/>
                  </a:lnTo>
                  <a:lnTo>
                    <a:pt x="2819809" y="2187058"/>
                  </a:lnTo>
                  <a:close/>
                </a:path>
                <a:path w="3322319" h="2451100">
                  <a:moveTo>
                    <a:pt x="2833283" y="2197099"/>
                  </a:moveTo>
                  <a:lnTo>
                    <a:pt x="2817317" y="2197099"/>
                  </a:lnTo>
                  <a:lnTo>
                    <a:pt x="2819809" y="2187058"/>
                  </a:lnTo>
                  <a:lnTo>
                    <a:pt x="2820846" y="2184399"/>
                  </a:lnTo>
                  <a:lnTo>
                    <a:pt x="2840432" y="2184399"/>
                  </a:lnTo>
                  <a:lnTo>
                    <a:pt x="2833283" y="2197099"/>
                  </a:lnTo>
                  <a:close/>
                </a:path>
                <a:path w="3322319" h="2451100">
                  <a:moveTo>
                    <a:pt x="2853380" y="2197099"/>
                  </a:moveTo>
                  <a:lnTo>
                    <a:pt x="2842046" y="2197099"/>
                  </a:lnTo>
                  <a:lnTo>
                    <a:pt x="2844803" y="2184399"/>
                  </a:lnTo>
                  <a:lnTo>
                    <a:pt x="2853859" y="2184399"/>
                  </a:lnTo>
                  <a:lnTo>
                    <a:pt x="2853380" y="2197099"/>
                  </a:lnTo>
                  <a:close/>
                </a:path>
                <a:path w="3322319" h="2451100">
                  <a:moveTo>
                    <a:pt x="2930394" y="2197099"/>
                  </a:moveTo>
                  <a:lnTo>
                    <a:pt x="2857918" y="2197099"/>
                  </a:lnTo>
                  <a:lnTo>
                    <a:pt x="2859320" y="2184399"/>
                  </a:lnTo>
                  <a:lnTo>
                    <a:pt x="2927850" y="2184399"/>
                  </a:lnTo>
                  <a:lnTo>
                    <a:pt x="2930394" y="2197099"/>
                  </a:lnTo>
                  <a:close/>
                </a:path>
                <a:path w="3322319" h="2451100">
                  <a:moveTo>
                    <a:pt x="2815981" y="2196871"/>
                  </a:moveTo>
                  <a:lnTo>
                    <a:pt x="2816367" y="2193998"/>
                  </a:lnTo>
                  <a:lnTo>
                    <a:pt x="2820040" y="2186127"/>
                  </a:lnTo>
                  <a:lnTo>
                    <a:pt x="2819809" y="2187058"/>
                  </a:lnTo>
                  <a:lnTo>
                    <a:pt x="2815981" y="2196871"/>
                  </a:lnTo>
                  <a:close/>
                </a:path>
                <a:path w="3322319" h="2451100">
                  <a:moveTo>
                    <a:pt x="2815891" y="2197099"/>
                  </a:moveTo>
                  <a:lnTo>
                    <a:pt x="2814919" y="2197099"/>
                  </a:lnTo>
                  <a:lnTo>
                    <a:pt x="2816367" y="2193998"/>
                  </a:lnTo>
                  <a:lnTo>
                    <a:pt x="2815981" y="2196871"/>
                  </a:lnTo>
                  <a:lnTo>
                    <a:pt x="2815891" y="2197099"/>
                  </a:lnTo>
                  <a:close/>
                </a:path>
                <a:path w="3322319" h="2451100">
                  <a:moveTo>
                    <a:pt x="2815950" y="2197099"/>
                  </a:moveTo>
                  <a:lnTo>
                    <a:pt x="2815981" y="2196871"/>
                  </a:lnTo>
                  <a:lnTo>
                    <a:pt x="2815950" y="2197099"/>
                  </a:lnTo>
                  <a:close/>
                </a:path>
                <a:path w="3322319" h="2451100">
                  <a:moveTo>
                    <a:pt x="1188477" y="2209799"/>
                  </a:moveTo>
                  <a:lnTo>
                    <a:pt x="1121621" y="2209799"/>
                  </a:lnTo>
                  <a:lnTo>
                    <a:pt x="1111315" y="2197099"/>
                  </a:lnTo>
                  <a:lnTo>
                    <a:pt x="1190616" y="2197099"/>
                  </a:lnTo>
                  <a:lnTo>
                    <a:pt x="1188477" y="2209799"/>
                  </a:lnTo>
                  <a:close/>
                </a:path>
                <a:path w="3322319" h="2451100">
                  <a:moveTo>
                    <a:pt x="1512769" y="2209799"/>
                  </a:moveTo>
                  <a:lnTo>
                    <a:pt x="1194815" y="2209799"/>
                  </a:lnTo>
                  <a:lnTo>
                    <a:pt x="1190616" y="2197099"/>
                  </a:lnTo>
                  <a:lnTo>
                    <a:pt x="1508922" y="2197099"/>
                  </a:lnTo>
                  <a:lnTo>
                    <a:pt x="1512769" y="2209799"/>
                  </a:lnTo>
                  <a:close/>
                </a:path>
                <a:path w="3322319" h="2451100">
                  <a:moveTo>
                    <a:pt x="1536653" y="2209799"/>
                  </a:moveTo>
                  <a:lnTo>
                    <a:pt x="1523532" y="2209799"/>
                  </a:lnTo>
                  <a:lnTo>
                    <a:pt x="1519605" y="2197099"/>
                  </a:lnTo>
                  <a:lnTo>
                    <a:pt x="1532594" y="2197099"/>
                  </a:lnTo>
                  <a:lnTo>
                    <a:pt x="1536653" y="2209799"/>
                  </a:lnTo>
                  <a:close/>
                </a:path>
                <a:path w="3322319" h="2451100">
                  <a:moveTo>
                    <a:pt x="1553398" y="2206512"/>
                  </a:moveTo>
                  <a:lnTo>
                    <a:pt x="1547755" y="2197099"/>
                  </a:lnTo>
                  <a:lnTo>
                    <a:pt x="1551103" y="2197099"/>
                  </a:lnTo>
                  <a:lnTo>
                    <a:pt x="1553398" y="2206512"/>
                  </a:lnTo>
                  <a:close/>
                </a:path>
                <a:path w="3322319" h="2451100">
                  <a:moveTo>
                    <a:pt x="1602193" y="2209799"/>
                  </a:moveTo>
                  <a:lnTo>
                    <a:pt x="1555368" y="2209799"/>
                  </a:lnTo>
                  <a:lnTo>
                    <a:pt x="1552259" y="2197099"/>
                  </a:lnTo>
                  <a:lnTo>
                    <a:pt x="1603735" y="2197099"/>
                  </a:lnTo>
                  <a:lnTo>
                    <a:pt x="1602193" y="2209799"/>
                  </a:lnTo>
                  <a:close/>
                </a:path>
                <a:path w="3322319" h="2451100">
                  <a:moveTo>
                    <a:pt x="1629269" y="2209799"/>
                  </a:moveTo>
                  <a:lnTo>
                    <a:pt x="1613248" y="2209799"/>
                  </a:lnTo>
                  <a:lnTo>
                    <a:pt x="1608963" y="2197099"/>
                  </a:lnTo>
                  <a:lnTo>
                    <a:pt x="1625041" y="2197099"/>
                  </a:lnTo>
                  <a:lnTo>
                    <a:pt x="1629269" y="2209799"/>
                  </a:lnTo>
                  <a:close/>
                </a:path>
                <a:path w="3322319" h="2451100">
                  <a:moveTo>
                    <a:pt x="1718139" y="2209799"/>
                  </a:moveTo>
                  <a:lnTo>
                    <a:pt x="1674051" y="2209799"/>
                  </a:lnTo>
                  <a:lnTo>
                    <a:pt x="1680084" y="2197099"/>
                  </a:lnTo>
                  <a:lnTo>
                    <a:pt x="1730961" y="2197099"/>
                  </a:lnTo>
                  <a:lnTo>
                    <a:pt x="1730806" y="2198843"/>
                  </a:lnTo>
                  <a:lnTo>
                    <a:pt x="1718139" y="2209799"/>
                  </a:lnTo>
                  <a:close/>
                </a:path>
                <a:path w="3322319" h="2451100">
                  <a:moveTo>
                    <a:pt x="1730806" y="2198843"/>
                  </a:moveTo>
                  <a:lnTo>
                    <a:pt x="1730961" y="2197099"/>
                  </a:lnTo>
                  <a:lnTo>
                    <a:pt x="1732821" y="2197099"/>
                  </a:lnTo>
                  <a:lnTo>
                    <a:pt x="1730806" y="2198843"/>
                  </a:lnTo>
                  <a:close/>
                </a:path>
                <a:path w="3322319" h="2451100">
                  <a:moveTo>
                    <a:pt x="1730968" y="2209799"/>
                  </a:moveTo>
                  <a:lnTo>
                    <a:pt x="1729832" y="2209799"/>
                  </a:lnTo>
                  <a:lnTo>
                    <a:pt x="1730806" y="2198843"/>
                  </a:lnTo>
                  <a:lnTo>
                    <a:pt x="1732821" y="2197099"/>
                  </a:lnTo>
                  <a:lnTo>
                    <a:pt x="1737279" y="2197099"/>
                  </a:lnTo>
                  <a:lnTo>
                    <a:pt x="1730968" y="2209799"/>
                  </a:lnTo>
                  <a:close/>
                </a:path>
                <a:path w="3322319" h="2451100">
                  <a:moveTo>
                    <a:pt x="1754101" y="2209799"/>
                  </a:moveTo>
                  <a:lnTo>
                    <a:pt x="1741618" y="2209799"/>
                  </a:lnTo>
                  <a:lnTo>
                    <a:pt x="1737279" y="2197099"/>
                  </a:lnTo>
                  <a:lnTo>
                    <a:pt x="1753244" y="2197099"/>
                  </a:lnTo>
                  <a:lnTo>
                    <a:pt x="1754101" y="2209799"/>
                  </a:lnTo>
                  <a:close/>
                </a:path>
                <a:path w="3322319" h="2451100">
                  <a:moveTo>
                    <a:pt x="1776145" y="2209799"/>
                  </a:moveTo>
                  <a:lnTo>
                    <a:pt x="1767854" y="2209799"/>
                  </a:lnTo>
                  <a:lnTo>
                    <a:pt x="1764459" y="2197099"/>
                  </a:lnTo>
                  <a:lnTo>
                    <a:pt x="1774610" y="2197099"/>
                  </a:lnTo>
                  <a:lnTo>
                    <a:pt x="1776145" y="2209799"/>
                  </a:lnTo>
                  <a:close/>
                </a:path>
                <a:path w="3322319" h="2451100">
                  <a:moveTo>
                    <a:pt x="1826145" y="2209799"/>
                  </a:moveTo>
                  <a:lnTo>
                    <a:pt x="1777527" y="2209799"/>
                  </a:lnTo>
                  <a:lnTo>
                    <a:pt x="1776517" y="2197099"/>
                  </a:lnTo>
                  <a:lnTo>
                    <a:pt x="1818572" y="2197099"/>
                  </a:lnTo>
                  <a:lnTo>
                    <a:pt x="1826145" y="2209799"/>
                  </a:lnTo>
                  <a:close/>
                </a:path>
                <a:path w="3322319" h="2451100">
                  <a:moveTo>
                    <a:pt x="1875196" y="2209799"/>
                  </a:moveTo>
                  <a:lnTo>
                    <a:pt x="1826145" y="2209799"/>
                  </a:lnTo>
                  <a:lnTo>
                    <a:pt x="1826737" y="2197099"/>
                  </a:lnTo>
                  <a:lnTo>
                    <a:pt x="1871927" y="2197099"/>
                  </a:lnTo>
                  <a:lnTo>
                    <a:pt x="1875196" y="2209799"/>
                  </a:lnTo>
                  <a:close/>
                </a:path>
                <a:path w="3322319" h="2451100">
                  <a:moveTo>
                    <a:pt x="1888729" y="2209799"/>
                  </a:moveTo>
                  <a:lnTo>
                    <a:pt x="1875196" y="2209799"/>
                  </a:lnTo>
                  <a:lnTo>
                    <a:pt x="1881461" y="2197099"/>
                  </a:lnTo>
                  <a:lnTo>
                    <a:pt x="1888729" y="2209799"/>
                  </a:lnTo>
                  <a:close/>
                </a:path>
                <a:path w="3322319" h="2451100">
                  <a:moveTo>
                    <a:pt x="1899173" y="2209799"/>
                  </a:moveTo>
                  <a:lnTo>
                    <a:pt x="1888729" y="2209799"/>
                  </a:lnTo>
                  <a:lnTo>
                    <a:pt x="1893738" y="2197099"/>
                  </a:lnTo>
                  <a:lnTo>
                    <a:pt x="1899173" y="2209799"/>
                  </a:lnTo>
                  <a:close/>
                </a:path>
                <a:path w="3322319" h="2451100">
                  <a:moveTo>
                    <a:pt x="2075610" y="2209799"/>
                  </a:moveTo>
                  <a:lnTo>
                    <a:pt x="1900967" y="2209799"/>
                  </a:lnTo>
                  <a:lnTo>
                    <a:pt x="1911112" y="2197099"/>
                  </a:lnTo>
                  <a:lnTo>
                    <a:pt x="2079682" y="2197099"/>
                  </a:lnTo>
                  <a:lnTo>
                    <a:pt x="2075610" y="2209799"/>
                  </a:lnTo>
                  <a:close/>
                </a:path>
                <a:path w="3322319" h="2451100">
                  <a:moveTo>
                    <a:pt x="2121770" y="2209799"/>
                  </a:moveTo>
                  <a:lnTo>
                    <a:pt x="2084990" y="2209799"/>
                  </a:lnTo>
                  <a:lnTo>
                    <a:pt x="2084585" y="2197099"/>
                  </a:lnTo>
                  <a:lnTo>
                    <a:pt x="2124813" y="2197099"/>
                  </a:lnTo>
                  <a:lnTo>
                    <a:pt x="2121770" y="2209799"/>
                  </a:lnTo>
                  <a:close/>
                </a:path>
                <a:path w="3322319" h="2451100">
                  <a:moveTo>
                    <a:pt x="2170913" y="2209799"/>
                  </a:moveTo>
                  <a:lnTo>
                    <a:pt x="2133310" y="2209799"/>
                  </a:lnTo>
                  <a:lnTo>
                    <a:pt x="2135429" y="2197099"/>
                  </a:lnTo>
                  <a:lnTo>
                    <a:pt x="2173783" y="2197099"/>
                  </a:lnTo>
                  <a:lnTo>
                    <a:pt x="2170913" y="2209799"/>
                  </a:lnTo>
                  <a:close/>
                </a:path>
                <a:path w="3322319" h="2451100">
                  <a:moveTo>
                    <a:pt x="2210587" y="2209799"/>
                  </a:moveTo>
                  <a:lnTo>
                    <a:pt x="2194882" y="2197099"/>
                  </a:lnTo>
                  <a:lnTo>
                    <a:pt x="2226523" y="2197099"/>
                  </a:lnTo>
                  <a:lnTo>
                    <a:pt x="2210587" y="2209799"/>
                  </a:lnTo>
                  <a:close/>
                </a:path>
                <a:path w="3322319" h="2451100">
                  <a:moveTo>
                    <a:pt x="2453031" y="2209799"/>
                  </a:moveTo>
                  <a:lnTo>
                    <a:pt x="2452440" y="2197099"/>
                  </a:lnTo>
                  <a:lnTo>
                    <a:pt x="2458007" y="2197099"/>
                  </a:lnTo>
                  <a:lnTo>
                    <a:pt x="2453031" y="2209799"/>
                  </a:lnTo>
                  <a:close/>
                </a:path>
                <a:path w="3322319" h="2451100">
                  <a:moveTo>
                    <a:pt x="2526371" y="2209799"/>
                  </a:moveTo>
                  <a:lnTo>
                    <a:pt x="2460532" y="2209799"/>
                  </a:lnTo>
                  <a:lnTo>
                    <a:pt x="2458007" y="2197099"/>
                  </a:lnTo>
                  <a:lnTo>
                    <a:pt x="2526584" y="2197099"/>
                  </a:lnTo>
                  <a:lnTo>
                    <a:pt x="2526371" y="2209799"/>
                  </a:lnTo>
                  <a:close/>
                </a:path>
                <a:path w="3322319" h="2451100">
                  <a:moveTo>
                    <a:pt x="2533779" y="2209799"/>
                  </a:moveTo>
                  <a:lnTo>
                    <a:pt x="2528238" y="2209799"/>
                  </a:lnTo>
                  <a:lnTo>
                    <a:pt x="2532955" y="2197099"/>
                  </a:lnTo>
                  <a:lnTo>
                    <a:pt x="2537446" y="2197099"/>
                  </a:lnTo>
                  <a:lnTo>
                    <a:pt x="2533779" y="2209799"/>
                  </a:lnTo>
                  <a:close/>
                </a:path>
                <a:path w="3322319" h="2451100">
                  <a:moveTo>
                    <a:pt x="2567376" y="2209799"/>
                  </a:moveTo>
                  <a:lnTo>
                    <a:pt x="2537140" y="2209799"/>
                  </a:lnTo>
                  <a:lnTo>
                    <a:pt x="2537446" y="2197099"/>
                  </a:lnTo>
                  <a:lnTo>
                    <a:pt x="2566094" y="2197099"/>
                  </a:lnTo>
                  <a:lnTo>
                    <a:pt x="2567376" y="2209799"/>
                  </a:lnTo>
                  <a:close/>
                </a:path>
                <a:path w="3322319" h="2451100">
                  <a:moveTo>
                    <a:pt x="2584085" y="2209799"/>
                  </a:moveTo>
                  <a:lnTo>
                    <a:pt x="2575913" y="2209799"/>
                  </a:lnTo>
                  <a:lnTo>
                    <a:pt x="2583055" y="2197099"/>
                  </a:lnTo>
                  <a:lnTo>
                    <a:pt x="2584085" y="2209799"/>
                  </a:lnTo>
                  <a:close/>
                </a:path>
                <a:path w="3322319" h="2451100">
                  <a:moveTo>
                    <a:pt x="2610952" y="2209799"/>
                  </a:moveTo>
                  <a:lnTo>
                    <a:pt x="2584085" y="2209799"/>
                  </a:lnTo>
                  <a:lnTo>
                    <a:pt x="2586144" y="2197099"/>
                  </a:lnTo>
                  <a:lnTo>
                    <a:pt x="2612134" y="2197099"/>
                  </a:lnTo>
                  <a:lnTo>
                    <a:pt x="2610952" y="2209799"/>
                  </a:lnTo>
                  <a:close/>
                </a:path>
                <a:path w="3322319" h="2451100">
                  <a:moveTo>
                    <a:pt x="2614108" y="2209799"/>
                  </a:moveTo>
                  <a:lnTo>
                    <a:pt x="2613098" y="2209799"/>
                  </a:lnTo>
                  <a:lnTo>
                    <a:pt x="2615450" y="2197099"/>
                  </a:lnTo>
                  <a:lnTo>
                    <a:pt x="2616453" y="2197099"/>
                  </a:lnTo>
                  <a:lnTo>
                    <a:pt x="2614108" y="2209799"/>
                  </a:lnTo>
                  <a:close/>
                </a:path>
                <a:path w="3322319" h="2451100">
                  <a:moveTo>
                    <a:pt x="2629275" y="2209799"/>
                  </a:moveTo>
                  <a:lnTo>
                    <a:pt x="2625149" y="2209799"/>
                  </a:lnTo>
                  <a:lnTo>
                    <a:pt x="2629382" y="2197099"/>
                  </a:lnTo>
                  <a:lnTo>
                    <a:pt x="2630039" y="2197099"/>
                  </a:lnTo>
                  <a:lnTo>
                    <a:pt x="2629275" y="2209799"/>
                  </a:lnTo>
                  <a:close/>
                </a:path>
                <a:path w="3322319" h="2451100">
                  <a:moveTo>
                    <a:pt x="2629979" y="2209799"/>
                  </a:moveTo>
                  <a:lnTo>
                    <a:pt x="2630763" y="2197099"/>
                  </a:lnTo>
                  <a:lnTo>
                    <a:pt x="2632192" y="2197099"/>
                  </a:lnTo>
                  <a:lnTo>
                    <a:pt x="2629979" y="2209799"/>
                  </a:lnTo>
                  <a:close/>
                </a:path>
                <a:path w="3322319" h="2451100">
                  <a:moveTo>
                    <a:pt x="2814681" y="2209799"/>
                  </a:moveTo>
                  <a:lnTo>
                    <a:pt x="2813605" y="2209799"/>
                  </a:lnTo>
                  <a:lnTo>
                    <a:pt x="2816408" y="2197099"/>
                  </a:lnTo>
                  <a:lnTo>
                    <a:pt x="2818109" y="2197099"/>
                  </a:lnTo>
                  <a:lnTo>
                    <a:pt x="2814681" y="2209799"/>
                  </a:lnTo>
                  <a:close/>
                </a:path>
                <a:path w="3322319" h="2451100">
                  <a:moveTo>
                    <a:pt x="2830433" y="2209799"/>
                  </a:moveTo>
                  <a:lnTo>
                    <a:pt x="2821205" y="2209799"/>
                  </a:lnTo>
                  <a:lnTo>
                    <a:pt x="2823484" y="2197099"/>
                  </a:lnTo>
                  <a:lnTo>
                    <a:pt x="2831443" y="2197099"/>
                  </a:lnTo>
                  <a:lnTo>
                    <a:pt x="2830461" y="2209607"/>
                  </a:lnTo>
                  <a:lnTo>
                    <a:pt x="2830433" y="2209799"/>
                  </a:lnTo>
                  <a:close/>
                </a:path>
                <a:path w="3322319" h="2451100">
                  <a:moveTo>
                    <a:pt x="2830461" y="2209607"/>
                  </a:moveTo>
                  <a:lnTo>
                    <a:pt x="2831443" y="2197099"/>
                  </a:lnTo>
                  <a:lnTo>
                    <a:pt x="2832307" y="2197099"/>
                  </a:lnTo>
                  <a:lnTo>
                    <a:pt x="2830461" y="2209607"/>
                  </a:lnTo>
                  <a:close/>
                </a:path>
                <a:path w="3322319" h="2451100">
                  <a:moveTo>
                    <a:pt x="2843089" y="2209799"/>
                  </a:moveTo>
                  <a:lnTo>
                    <a:pt x="2830446" y="2209799"/>
                  </a:lnTo>
                  <a:lnTo>
                    <a:pt x="2830461" y="2209607"/>
                  </a:lnTo>
                  <a:lnTo>
                    <a:pt x="2832307" y="2197099"/>
                  </a:lnTo>
                  <a:lnTo>
                    <a:pt x="2844763" y="2197099"/>
                  </a:lnTo>
                  <a:lnTo>
                    <a:pt x="2843089" y="2209799"/>
                  </a:lnTo>
                  <a:close/>
                </a:path>
                <a:path w="3322319" h="2451100">
                  <a:moveTo>
                    <a:pt x="2907726" y="2209799"/>
                  </a:moveTo>
                  <a:lnTo>
                    <a:pt x="2844511" y="2209799"/>
                  </a:lnTo>
                  <a:lnTo>
                    <a:pt x="2844763" y="2197099"/>
                  </a:lnTo>
                  <a:lnTo>
                    <a:pt x="2912616" y="2197099"/>
                  </a:lnTo>
                  <a:lnTo>
                    <a:pt x="2907726" y="2209799"/>
                  </a:lnTo>
                  <a:close/>
                </a:path>
                <a:path w="3322319" h="2451100">
                  <a:moveTo>
                    <a:pt x="2936254" y="2209799"/>
                  </a:moveTo>
                  <a:lnTo>
                    <a:pt x="2907726" y="2209799"/>
                  </a:lnTo>
                  <a:lnTo>
                    <a:pt x="2914741" y="2197099"/>
                  </a:lnTo>
                  <a:lnTo>
                    <a:pt x="2934859" y="2197099"/>
                  </a:lnTo>
                  <a:lnTo>
                    <a:pt x="2936254" y="2209799"/>
                  </a:lnTo>
                  <a:close/>
                </a:path>
                <a:path w="3322319" h="2451100">
                  <a:moveTo>
                    <a:pt x="1555368" y="2209799"/>
                  </a:moveTo>
                  <a:lnTo>
                    <a:pt x="1554199" y="2209799"/>
                  </a:lnTo>
                  <a:lnTo>
                    <a:pt x="1553398" y="2206512"/>
                  </a:lnTo>
                  <a:lnTo>
                    <a:pt x="1555368" y="2209799"/>
                  </a:lnTo>
                  <a:close/>
                </a:path>
                <a:path w="3322319" h="2451100">
                  <a:moveTo>
                    <a:pt x="1217390" y="2222499"/>
                  </a:moveTo>
                  <a:lnTo>
                    <a:pt x="1167787" y="2222499"/>
                  </a:lnTo>
                  <a:lnTo>
                    <a:pt x="1162497" y="2209799"/>
                  </a:lnTo>
                  <a:lnTo>
                    <a:pt x="1221111" y="2209799"/>
                  </a:lnTo>
                  <a:lnTo>
                    <a:pt x="1217390" y="2222499"/>
                  </a:lnTo>
                  <a:close/>
                </a:path>
                <a:path w="3322319" h="2451100">
                  <a:moveTo>
                    <a:pt x="1248974" y="2222499"/>
                  </a:moveTo>
                  <a:lnTo>
                    <a:pt x="1219955" y="2222499"/>
                  </a:lnTo>
                  <a:lnTo>
                    <a:pt x="1221111" y="2209799"/>
                  </a:lnTo>
                  <a:lnTo>
                    <a:pt x="1252303" y="2209799"/>
                  </a:lnTo>
                  <a:lnTo>
                    <a:pt x="1248974" y="2222499"/>
                  </a:lnTo>
                  <a:close/>
                </a:path>
                <a:path w="3322319" h="2451100">
                  <a:moveTo>
                    <a:pt x="1253373" y="2222499"/>
                  </a:moveTo>
                  <a:lnTo>
                    <a:pt x="1248974" y="2222499"/>
                  </a:lnTo>
                  <a:lnTo>
                    <a:pt x="1252303" y="2209799"/>
                  </a:lnTo>
                  <a:lnTo>
                    <a:pt x="1253373" y="2222499"/>
                  </a:lnTo>
                  <a:close/>
                </a:path>
                <a:path w="3322319" h="2451100">
                  <a:moveTo>
                    <a:pt x="1483610" y="2222499"/>
                  </a:moveTo>
                  <a:lnTo>
                    <a:pt x="1253373" y="2222499"/>
                  </a:lnTo>
                  <a:lnTo>
                    <a:pt x="1252303" y="2209799"/>
                  </a:lnTo>
                  <a:lnTo>
                    <a:pt x="1477963" y="2209799"/>
                  </a:lnTo>
                  <a:lnTo>
                    <a:pt x="1483610" y="2222499"/>
                  </a:lnTo>
                  <a:close/>
                </a:path>
                <a:path w="3322319" h="2451100">
                  <a:moveTo>
                    <a:pt x="1499382" y="2222499"/>
                  </a:moveTo>
                  <a:lnTo>
                    <a:pt x="1483610" y="2222499"/>
                  </a:lnTo>
                  <a:lnTo>
                    <a:pt x="1485211" y="2209799"/>
                  </a:lnTo>
                  <a:lnTo>
                    <a:pt x="1509148" y="2209799"/>
                  </a:lnTo>
                  <a:lnTo>
                    <a:pt x="1499382" y="2222499"/>
                  </a:lnTo>
                  <a:close/>
                </a:path>
                <a:path w="3322319" h="2451100">
                  <a:moveTo>
                    <a:pt x="2040930" y="2222499"/>
                  </a:moveTo>
                  <a:lnTo>
                    <a:pt x="1499382" y="2222499"/>
                  </a:lnTo>
                  <a:lnTo>
                    <a:pt x="1509268" y="2209799"/>
                  </a:lnTo>
                  <a:lnTo>
                    <a:pt x="2046809" y="2209799"/>
                  </a:lnTo>
                  <a:lnTo>
                    <a:pt x="2047245" y="2210570"/>
                  </a:lnTo>
                  <a:lnTo>
                    <a:pt x="2040930" y="2222499"/>
                  </a:lnTo>
                  <a:close/>
                </a:path>
                <a:path w="3322319" h="2451100">
                  <a:moveTo>
                    <a:pt x="2054549" y="2222499"/>
                  </a:moveTo>
                  <a:lnTo>
                    <a:pt x="2053984" y="2222499"/>
                  </a:lnTo>
                  <a:lnTo>
                    <a:pt x="2047245" y="2210570"/>
                  </a:lnTo>
                  <a:lnTo>
                    <a:pt x="2047653" y="2209799"/>
                  </a:lnTo>
                  <a:lnTo>
                    <a:pt x="2054549" y="2222499"/>
                  </a:lnTo>
                  <a:close/>
                </a:path>
                <a:path w="3322319" h="2451100">
                  <a:moveTo>
                    <a:pt x="2071444" y="2222499"/>
                  </a:moveTo>
                  <a:lnTo>
                    <a:pt x="2055938" y="2222499"/>
                  </a:lnTo>
                  <a:lnTo>
                    <a:pt x="2056735" y="2209799"/>
                  </a:lnTo>
                  <a:lnTo>
                    <a:pt x="2075643" y="2209799"/>
                  </a:lnTo>
                  <a:lnTo>
                    <a:pt x="2071444" y="2222499"/>
                  </a:lnTo>
                  <a:close/>
                </a:path>
                <a:path w="3322319" h="2451100">
                  <a:moveTo>
                    <a:pt x="2132807" y="2222499"/>
                  </a:moveTo>
                  <a:lnTo>
                    <a:pt x="2103592" y="2222499"/>
                  </a:lnTo>
                  <a:lnTo>
                    <a:pt x="2100058" y="2209799"/>
                  </a:lnTo>
                  <a:lnTo>
                    <a:pt x="2136052" y="2209799"/>
                  </a:lnTo>
                  <a:lnTo>
                    <a:pt x="2132807" y="2222499"/>
                  </a:lnTo>
                  <a:close/>
                </a:path>
                <a:path w="3322319" h="2451100">
                  <a:moveTo>
                    <a:pt x="2607763" y="2222499"/>
                  </a:moveTo>
                  <a:lnTo>
                    <a:pt x="2473394" y="2222499"/>
                  </a:lnTo>
                  <a:lnTo>
                    <a:pt x="2465508" y="2209799"/>
                  </a:lnTo>
                  <a:lnTo>
                    <a:pt x="2608759" y="2209799"/>
                  </a:lnTo>
                  <a:lnTo>
                    <a:pt x="2607763" y="2222499"/>
                  </a:lnTo>
                  <a:close/>
                </a:path>
                <a:path w="3322319" h="2451100">
                  <a:moveTo>
                    <a:pt x="2632943" y="2222499"/>
                  </a:moveTo>
                  <a:lnTo>
                    <a:pt x="2608088" y="2222499"/>
                  </a:lnTo>
                  <a:lnTo>
                    <a:pt x="2610274" y="2209799"/>
                  </a:lnTo>
                  <a:lnTo>
                    <a:pt x="2635235" y="2209799"/>
                  </a:lnTo>
                  <a:lnTo>
                    <a:pt x="2632943" y="2222499"/>
                  </a:lnTo>
                  <a:close/>
                </a:path>
                <a:path w="3322319" h="2451100">
                  <a:moveTo>
                    <a:pt x="2637194" y="2222499"/>
                  </a:moveTo>
                  <a:lnTo>
                    <a:pt x="2634304" y="2222499"/>
                  </a:lnTo>
                  <a:lnTo>
                    <a:pt x="2640756" y="2209799"/>
                  </a:lnTo>
                  <a:lnTo>
                    <a:pt x="2637194" y="2222499"/>
                  </a:lnTo>
                  <a:close/>
                </a:path>
                <a:path w="3322319" h="2451100">
                  <a:moveTo>
                    <a:pt x="2668008" y="2222499"/>
                  </a:moveTo>
                  <a:lnTo>
                    <a:pt x="2666088" y="2222499"/>
                  </a:lnTo>
                  <a:lnTo>
                    <a:pt x="2667496" y="2209799"/>
                  </a:lnTo>
                  <a:lnTo>
                    <a:pt x="2668008" y="2222499"/>
                  </a:lnTo>
                  <a:close/>
                </a:path>
                <a:path w="3322319" h="2451100">
                  <a:moveTo>
                    <a:pt x="2814548" y="2222499"/>
                  </a:moveTo>
                  <a:lnTo>
                    <a:pt x="2813306" y="2222499"/>
                  </a:lnTo>
                  <a:lnTo>
                    <a:pt x="2812641" y="2209799"/>
                  </a:lnTo>
                  <a:lnTo>
                    <a:pt x="2818295" y="2209799"/>
                  </a:lnTo>
                  <a:lnTo>
                    <a:pt x="2817702" y="2216838"/>
                  </a:lnTo>
                  <a:lnTo>
                    <a:pt x="2814548" y="2222499"/>
                  </a:lnTo>
                  <a:close/>
                </a:path>
                <a:path w="3322319" h="2451100">
                  <a:moveTo>
                    <a:pt x="2819737" y="2222499"/>
                  </a:moveTo>
                  <a:lnTo>
                    <a:pt x="2817225" y="2222499"/>
                  </a:lnTo>
                  <a:lnTo>
                    <a:pt x="2817702" y="2216838"/>
                  </a:lnTo>
                  <a:lnTo>
                    <a:pt x="2821623" y="2209799"/>
                  </a:lnTo>
                  <a:lnTo>
                    <a:pt x="2822142" y="2209799"/>
                  </a:lnTo>
                  <a:lnTo>
                    <a:pt x="2819737" y="2222499"/>
                  </a:lnTo>
                  <a:close/>
                </a:path>
                <a:path w="3322319" h="2451100">
                  <a:moveTo>
                    <a:pt x="2829516" y="2222499"/>
                  </a:moveTo>
                  <a:lnTo>
                    <a:pt x="2821464" y="2222499"/>
                  </a:lnTo>
                  <a:lnTo>
                    <a:pt x="2825012" y="2209799"/>
                  </a:lnTo>
                  <a:lnTo>
                    <a:pt x="2834898" y="2209799"/>
                  </a:lnTo>
                  <a:lnTo>
                    <a:pt x="2833855" y="2214660"/>
                  </a:lnTo>
                  <a:lnTo>
                    <a:pt x="2829516" y="2222499"/>
                  </a:lnTo>
                  <a:close/>
                </a:path>
                <a:path w="3322319" h="2451100">
                  <a:moveTo>
                    <a:pt x="2833855" y="2214660"/>
                  </a:moveTo>
                  <a:lnTo>
                    <a:pt x="2834898" y="2209799"/>
                  </a:lnTo>
                  <a:lnTo>
                    <a:pt x="2836545" y="2209799"/>
                  </a:lnTo>
                  <a:lnTo>
                    <a:pt x="2833855" y="2214660"/>
                  </a:lnTo>
                  <a:close/>
                </a:path>
                <a:path w="3322319" h="2451100">
                  <a:moveTo>
                    <a:pt x="2945754" y="2222499"/>
                  </a:moveTo>
                  <a:lnTo>
                    <a:pt x="2832174" y="2222499"/>
                  </a:lnTo>
                  <a:lnTo>
                    <a:pt x="2833855" y="2214660"/>
                  </a:lnTo>
                  <a:lnTo>
                    <a:pt x="2836545" y="2209799"/>
                  </a:lnTo>
                  <a:lnTo>
                    <a:pt x="2946611" y="2209799"/>
                  </a:lnTo>
                  <a:lnTo>
                    <a:pt x="2945754" y="2222499"/>
                  </a:lnTo>
                  <a:close/>
                </a:path>
                <a:path w="3322319" h="2451100">
                  <a:moveTo>
                    <a:pt x="1246284" y="2235199"/>
                  </a:moveTo>
                  <a:lnTo>
                    <a:pt x="1245075" y="2222499"/>
                  </a:lnTo>
                  <a:lnTo>
                    <a:pt x="1252303" y="2222499"/>
                  </a:lnTo>
                  <a:lnTo>
                    <a:pt x="1246284" y="2235199"/>
                  </a:lnTo>
                  <a:close/>
                </a:path>
                <a:path w="3322319" h="2451100">
                  <a:moveTo>
                    <a:pt x="1262700" y="2235199"/>
                  </a:moveTo>
                  <a:lnTo>
                    <a:pt x="1253087" y="2235199"/>
                  </a:lnTo>
                  <a:lnTo>
                    <a:pt x="1256934" y="2222499"/>
                  </a:lnTo>
                  <a:lnTo>
                    <a:pt x="1263949" y="2222499"/>
                  </a:lnTo>
                  <a:lnTo>
                    <a:pt x="1262700" y="2235199"/>
                  </a:lnTo>
                  <a:close/>
                </a:path>
                <a:path w="3322319" h="2451100">
                  <a:moveTo>
                    <a:pt x="1273324" y="2235199"/>
                  </a:moveTo>
                  <a:lnTo>
                    <a:pt x="1269344" y="2235199"/>
                  </a:lnTo>
                  <a:lnTo>
                    <a:pt x="1271563" y="2222499"/>
                  </a:lnTo>
                  <a:lnTo>
                    <a:pt x="1273344" y="2222499"/>
                  </a:lnTo>
                  <a:lnTo>
                    <a:pt x="1273324" y="2235199"/>
                  </a:lnTo>
                  <a:close/>
                </a:path>
                <a:path w="3322319" h="2451100">
                  <a:moveTo>
                    <a:pt x="1291029" y="2235199"/>
                  </a:moveTo>
                  <a:lnTo>
                    <a:pt x="1275031" y="2235199"/>
                  </a:lnTo>
                  <a:lnTo>
                    <a:pt x="1274340" y="2222499"/>
                  </a:lnTo>
                  <a:lnTo>
                    <a:pt x="1296689" y="2222499"/>
                  </a:lnTo>
                  <a:lnTo>
                    <a:pt x="1296885" y="2223329"/>
                  </a:lnTo>
                  <a:lnTo>
                    <a:pt x="1291029" y="2235199"/>
                  </a:lnTo>
                  <a:close/>
                </a:path>
                <a:path w="3322319" h="2451100">
                  <a:moveTo>
                    <a:pt x="1296885" y="2223329"/>
                  </a:moveTo>
                  <a:lnTo>
                    <a:pt x="1296689" y="2222499"/>
                  </a:lnTo>
                  <a:lnTo>
                    <a:pt x="1297294" y="2222499"/>
                  </a:lnTo>
                  <a:lnTo>
                    <a:pt x="1296885" y="2223329"/>
                  </a:lnTo>
                  <a:close/>
                </a:path>
                <a:path w="3322319" h="2451100">
                  <a:moveTo>
                    <a:pt x="1317205" y="2235199"/>
                  </a:moveTo>
                  <a:lnTo>
                    <a:pt x="1299686" y="2235199"/>
                  </a:lnTo>
                  <a:lnTo>
                    <a:pt x="1297009" y="2223852"/>
                  </a:lnTo>
                  <a:lnTo>
                    <a:pt x="1296931" y="2223235"/>
                  </a:lnTo>
                  <a:lnTo>
                    <a:pt x="1297294" y="2222499"/>
                  </a:lnTo>
                  <a:lnTo>
                    <a:pt x="1319564" y="2222499"/>
                  </a:lnTo>
                  <a:lnTo>
                    <a:pt x="1317205" y="2235199"/>
                  </a:lnTo>
                  <a:close/>
                </a:path>
                <a:path w="3322319" h="2451100">
                  <a:moveTo>
                    <a:pt x="1335489" y="2235199"/>
                  </a:moveTo>
                  <a:lnTo>
                    <a:pt x="1322115" y="2235199"/>
                  </a:lnTo>
                  <a:lnTo>
                    <a:pt x="1328639" y="2222499"/>
                  </a:lnTo>
                  <a:lnTo>
                    <a:pt x="1332825" y="2222499"/>
                  </a:lnTo>
                  <a:lnTo>
                    <a:pt x="1335489" y="2235199"/>
                  </a:lnTo>
                  <a:close/>
                </a:path>
                <a:path w="3322319" h="2451100">
                  <a:moveTo>
                    <a:pt x="1928811" y="2235199"/>
                  </a:moveTo>
                  <a:lnTo>
                    <a:pt x="1354303" y="2235199"/>
                  </a:lnTo>
                  <a:lnTo>
                    <a:pt x="1351254" y="2222499"/>
                  </a:lnTo>
                  <a:lnTo>
                    <a:pt x="1938304" y="2222499"/>
                  </a:lnTo>
                  <a:lnTo>
                    <a:pt x="1938374" y="2223852"/>
                  </a:lnTo>
                  <a:lnTo>
                    <a:pt x="1928811" y="2235199"/>
                  </a:lnTo>
                  <a:close/>
                </a:path>
                <a:path w="3322319" h="2451100">
                  <a:moveTo>
                    <a:pt x="1938374" y="2223852"/>
                  </a:moveTo>
                  <a:lnTo>
                    <a:pt x="1938304" y="2222499"/>
                  </a:lnTo>
                  <a:lnTo>
                    <a:pt x="1938598" y="2223586"/>
                  </a:lnTo>
                  <a:lnTo>
                    <a:pt x="1938374" y="2223852"/>
                  </a:lnTo>
                  <a:close/>
                </a:path>
                <a:path w="3322319" h="2451100">
                  <a:moveTo>
                    <a:pt x="1938598" y="2223586"/>
                  </a:moveTo>
                  <a:lnTo>
                    <a:pt x="1938304" y="2222499"/>
                  </a:lnTo>
                  <a:lnTo>
                    <a:pt x="1939513" y="2222499"/>
                  </a:lnTo>
                  <a:lnTo>
                    <a:pt x="1938598" y="2223586"/>
                  </a:lnTo>
                  <a:close/>
                </a:path>
                <a:path w="3322319" h="2451100">
                  <a:moveTo>
                    <a:pt x="1967842" y="2235199"/>
                  </a:moveTo>
                  <a:lnTo>
                    <a:pt x="1942317" y="2235199"/>
                  </a:lnTo>
                  <a:lnTo>
                    <a:pt x="1939513" y="2222499"/>
                  </a:lnTo>
                  <a:lnTo>
                    <a:pt x="1976452" y="2222499"/>
                  </a:lnTo>
                  <a:lnTo>
                    <a:pt x="1967842" y="2235199"/>
                  </a:lnTo>
                  <a:close/>
                </a:path>
                <a:path w="3322319" h="2451100">
                  <a:moveTo>
                    <a:pt x="2024466" y="2235199"/>
                  </a:moveTo>
                  <a:lnTo>
                    <a:pt x="1977974" y="2235199"/>
                  </a:lnTo>
                  <a:lnTo>
                    <a:pt x="1976452" y="2222499"/>
                  </a:lnTo>
                  <a:lnTo>
                    <a:pt x="2028154" y="2222499"/>
                  </a:lnTo>
                  <a:lnTo>
                    <a:pt x="2024466" y="2235199"/>
                  </a:lnTo>
                  <a:close/>
                </a:path>
                <a:path w="3322319" h="2451100">
                  <a:moveTo>
                    <a:pt x="2036237" y="2230804"/>
                  </a:moveTo>
                  <a:lnTo>
                    <a:pt x="2031489" y="2222499"/>
                  </a:lnTo>
                  <a:lnTo>
                    <a:pt x="2035907" y="2222499"/>
                  </a:lnTo>
                  <a:lnTo>
                    <a:pt x="2036237" y="2230804"/>
                  </a:lnTo>
                  <a:close/>
                </a:path>
                <a:path w="3322319" h="2451100">
                  <a:moveTo>
                    <a:pt x="2067704" y="2235199"/>
                  </a:moveTo>
                  <a:lnTo>
                    <a:pt x="2048855" y="2235199"/>
                  </a:lnTo>
                  <a:lnTo>
                    <a:pt x="2056276" y="2222499"/>
                  </a:lnTo>
                  <a:lnTo>
                    <a:pt x="2072354" y="2222499"/>
                  </a:lnTo>
                  <a:lnTo>
                    <a:pt x="2067704" y="2235199"/>
                  </a:lnTo>
                  <a:close/>
                </a:path>
                <a:path w="3322319" h="2451100">
                  <a:moveTo>
                    <a:pt x="2493990" y="2235199"/>
                  </a:moveTo>
                  <a:lnTo>
                    <a:pt x="2489399" y="2235199"/>
                  </a:lnTo>
                  <a:lnTo>
                    <a:pt x="2488024" y="2222499"/>
                  </a:lnTo>
                  <a:lnTo>
                    <a:pt x="2495524" y="2222499"/>
                  </a:lnTo>
                  <a:lnTo>
                    <a:pt x="2493990" y="2235199"/>
                  </a:lnTo>
                  <a:close/>
                </a:path>
                <a:path w="3322319" h="2451100">
                  <a:moveTo>
                    <a:pt x="2497584" y="2235199"/>
                  </a:moveTo>
                  <a:lnTo>
                    <a:pt x="2495544" y="2235199"/>
                  </a:lnTo>
                  <a:lnTo>
                    <a:pt x="2496494" y="2222499"/>
                  </a:lnTo>
                  <a:lnTo>
                    <a:pt x="2498394" y="2222499"/>
                  </a:lnTo>
                  <a:lnTo>
                    <a:pt x="2498103" y="2233421"/>
                  </a:lnTo>
                  <a:lnTo>
                    <a:pt x="2497584" y="2235199"/>
                  </a:lnTo>
                  <a:close/>
                </a:path>
                <a:path w="3322319" h="2451100">
                  <a:moveTo>
                    <a:pt x="2596515" y="2235199"/>
                  </a:moveTo>
                  <a:lnTo>
                    <a:pt x="2498056" y="2235199"/>
                  </a:lnTo>
                  <a:lnTo>
                    <a:pt x="2498103" y="2233421"/>
                  </a:lnTo>
                  <a:lnTo>
                    <a:pt x="2501291" y="2222499"/>
                  </a:lnTo>
                  <a:lnTo>
                    <a:pt x="2591479" y="2222499"/>
                  </a:lnTo>
                  <a:lnTo>
                    <a:pt x="2596515" y="2235199"/>
                  </a:lnTo>
                  <a:close/>
                </a:path>
                <a:path w="3322319" h="2451100">
                  <a:moveTo>
                    <a:pt x="2648369" y="2235199"/>
                  </a:moveTo>
                  <a:lnTo>
                    <a:pt x="2596515" y="2235199"/>
                  </a:lnTo>
                  <a:lnTo>
                    <a:pt x="2597153" y="2222499"/>
                  </a:lnTo>
                  <a:lnTo>
                    <a:pt x="2648974" y="2222499"/>
                  </a:lnTo>
                  <a:lnTo>
                    <a:pt x="2648672" y="2231643"/>
                  </a:lnTo>
                  <a:lnTo>
                    <a:pt x="2648369" y="2235199"/>
                  </a:lnTo>
                  <a:close/>
                </a:path>
                <a:path w="3322319" h="2451100">
                  <a:moveTo>
                    <a:pt x="2649857" y="2235199"/>
                  </a:moveTo>
                  <a:lnTo>
                    <a:pt x="2648555" y="2235199"/>
                  </a:lnTo>
                  <a:lnTo>
                    <a:pt x="2648672" y="2231643"/>
                  </a:lnTo>
                  <a:lnTo>
                    <a:pt x="2649452" y="2222499"/>
                  </a:lnTo>
                  <a:lnTo>
                    <a:pt x="2652083" y="2222499"/>
                  </a:lnTo>
                  <a:lnTo>
                    <a:pt x="2651764" y="2225322"/>
                  </a:lnTo>
                  <a:lnTo>
                    <a:pt x="2649857" y="2235199"/>
                  </a:lnTo>
                  <a:close/>
                </a:path>
                <a:path w="3322319" h="2451100">
                  <a:moveTo>
                    <a:pt x="2651764" y="2225322"/>
                  </a:moveTo>
                  <a:lnTo>
                    <a:pt x="2652083" y="2222499"/>
                  </a:lnTo>
                  <a:lnTo>
                    <a:pt x="2652048" y="2223852"/>
                  </a:lnTo>
                  <a:lnTo>
                    <a:pt x="2651764" y="2225322"/>
                  </a:lnTo>
                  <a:close/>
                </a:path>
                <a:path w="3322319" h="2451100">
                  <a:moveTo>
                    <a:pt x="2652167" y="2223235"/>
                  </a:moveTo>
                  <a:lnTo>
                    <a:pt x="2652083" y="2222499"/>
                  </a:lnTo>
                  <a:lnTo>
                    <a:pt x="2652309" y="2222499"/>
                  </a:lnTo>
                  <a:lnTo>
                    <a:pt x="2652167" y="2223235"/>
                  </a:lnTo>
                  <a:close/>
                </a:path>
                <a:path w="3322319" h="2451100">
                  <a:moveTo>
                    <a:pt x="2658707" y="2235199"/>
                  </a:moveTo>
                  <a:lnTo>
                    <a:pt x="2653531" y="2235199"/>
                  </a:lnTo>
                  <a:lnTo>
                    <a:pt x="2659564" y="2222499"/>
                  </a:lnTo>
                  <a:lnTo>
                    <a:pt x="2658707" y="2235199"/>
                  </a:lnTo>
                  <a:close/>
                </a:path>
                <a:path w="3322319" h="2451100">
                  <a:moveTo>
                    <a:pt x="2662035" y="2235199"/>
                  </a:moveTo>
                  <a:lnTo>
                    <a:pt x="2658707" y="2235199"/>
                  </a:lnTo>
                  <a:lnTo>
                    <a:pt x="2661975" y="2222499"/>
                  </a:lnTo>
                  <a:lnTo>
                    <a:pt x="2663457" y="2222499"/>
                  </a:lnTo>
                  <a:lnTo>
                    <a:pt x="2662035" y="2235199"/>
                  </a:lnTo>
                  <a:close/>
                </a:path>
                <a:path w="3322319" h="2451100">
                  <a:moveTo>
                    <a:pt x="2662035" y="2235199"/>
                  </a:moveTo>
                  <a:lnTo>
                    <a:pt x="2663457" y="2222499"/>
                  </a:lnTo>
                  <a:lnTo>
                    <a:pt x="2663736" y="2222499"/>
                  </a:lnTo>
                  <a:lnTo>
                    <a:pt x="2662035" y="2235199"/>
                  </a:lnTo>
                  <a:close/>
                </a:path>
                <a:path w="3322319" h="2451100">
                  <a:moveTo>
                    <a:pt x="2665018" y="2235199"/>
                  </a:moveTo>
                  <a:lnTo>
                    <a:pt x="2662035" y="2235199"/>
                  </a:lnTo>
                  <a:lnTo>
                    <a:pt x="2663736" y="2222499"/>
                  </a:lnTo>
                  <a:lnTo>
                    <a:pt x="2666254" y="2222499"/>
                  </a:lnTo>
                  <a:lnTo>
                    <a:pt x="2665018" y="2235199"/>
                  </a:lnTo>
                  <a:close/>
                </a:path>
                <a:path w="3322319" h="2451100">
                  <a:moveTo>
                    <a:pt x="2667270" y="2235199"/>
                  </a:moveTo>
                  <a:lnTo>
                    <a:pt x="2666719" y="2235199"/>
                  </a:lnTo>
                  <a:lnTo>
                    <a:pt x="2666254" y="2222499"/>
                  </a:lnTo>
                  <a:lnTo>
                    <a:pt x="2667211" y="2222499"/>
                  </a:lnTo>
                  <a:lnTo>
                    <a:pt x="2667270" y="2235199"/>
                  </a:lnTo>
                  <a:close/>
                </a:path>
                <a:path w="3322319" h="2451100">
                  <a:moveTo>
                    <a:pt x="2695353" y="2235199"/>
                  </a:moveTo>
                  <a:lnTo>
                    <a:pt x="2694848" y="2235199"/>
                  </a:lnTo>
                  <a:lnTo>
                    <a:pt x="2695818" y="2222499"/>
                  </a:lnTo>
                  <a:lnTo>
                    <a:pt x="2695353" y="2235199"/>
                  </a:lnTo>
                  <a:close/>
                </a:path>
                <a:path w="3322319" h="2451100">
                  <a:moveTo>
                    <a:pt x="2889150" y="2235199"/>
                  </a:moveTo>
                  <a:lnTo>
                    <a:pt x="2844252" y="2235199"/>
                  </a:lnTo>
                  <a:lnTo>
                    <a:pt x="2845866" y="2222499"/>
                  </a:lnTo>
                  <a:lnTo>
                    <a:pt x="2890598" y="2222499"/>
                  </a:lnTo>
                  <a:lnTo>
                    <a:pt x="2889150" y="2235199"/>
                  </a:lnTo>
                  <a:close/>
                </a:path>
                <a:path w="3322319" h="2451100">
                  <a:moveTo>
                    <a:pt x="2950119" y="2235199"/>
                  </a:moveTo>
                  <a:lnTo>
                    <a:pt x="2892346" y="2235199"/>
                  </a:lnTo>
                  <a:lnTo>
                    <a:pt x="2893448" y="2222499"/>
                  </a:lnTo>
                  <a:lnTo>
                    <a:pt x="2949495" y="2222499"/>
                  </a:lnTo>
                  <a:lnTo>
                    <a:pt x="2950119" y="2235199"/>
                  </a:lnTo>
                  <a:close/>
                </a:path>
                <a:path w="3322319" h="2451100">
                  <a:moveTo>
                    <a:pt x="2959168" y="2235199"/>
                  </a:moveTo>
                  <a:lnTo>
                    <a:pt x="2950119" y="2235199"/>
                  </a:lnTo>
                  <a:lnTo>
                    <a:pt x="2954285" y="2222499"/>
                  </a:lnTo>
                  <a:lnTo>
                    <a:pt x="2955520" y="2222499"/>
                  </a:lnTo>
                  <a:lnTo>
                    <a:pt x="2959168" y="2235199"/>
                  </a:lnTo>
                  <a:close/>
                </a:path>
                <a:path w="3322319" h="2451100">
                  <a:moveTo>
                    <a:pt x="2653531" y="2235199"/>
                  </a:moveTo>
                  <a:lnTo>
                    <a:pt x="2650648" y="2235199"/>
                  </a:lnTo>
                  <a:lnTo>
                    <a:pt x="2651764" y="2225322"/>
                  </a:lnTo>
                  <a:lnTo>
                    <a:pt x="2652167" y="2223235"/>
                  </a:lnTo>
                  <a:lnTo>
                    <a:pt x="2653531" y="2235199"/>
                  </a:lnTo>
                  <a:close/>
                </a:path>
                <a:path w="3322319" h="2451100">
                  <a:moveTo>
                    <a:pt x="1941732" y="2235199"/>
                  </a:moveTo>
                  <a:lnTo>
                    <a:pt x="1938955" y="2235199"/>
                  </a:lnTo>
                  <a:lnTo>
                    <a:pt x="1938374" y="2223852"/>
                  </a:lnTo>
                  <a:lnTo>
                    <a:pt x="1938598" y="2223586"/>
                  </a:lnTo>
                  <a:lnTo>
                    <a:pt x="1941732" y="2235199"/>
                  </a:lnTo>
                  <a:close/>
                </a:path>
                <a:path w="3322319" h="2451100">
                  <a:moveTo>
                    <a:pt x="2038750" y="2235199"/>
                  </a:moveTo>
                  <a:lnTo>
                    <a:pt x="2036412" y="2235199"/>
                  </a:lnTo>
                  <a:lnTo>
                    <a:pt x="2036237" y="2230804"/>
                  </a:lnTo>
                  <a:lnTo>
                    <a:pt x="2038750" y="2235199"/>
                  </a:lnTo>
                  <a:close/>
                </a:path>
                <a:path w="3322319" h="2451100">
                  <a:moveTo>
                    <a:pt x="2648555" y="2235199"/>
                  </a:moveTo>
                  <a:lnTo>
                    <a:pt x="2648369" y="2235199"/>
                  </a:lnTo>
                  <a:lnTo>
                    <a:pt x="2648672" y="2231643"/>
                  </a:lnTo>
                  <a:lnTo>
                    <a:pt x="2648555" y="2235199"/>
                  </a:lnTo>
                  <a:close/>
                </a:path>
                <a:path w="3322319" h="2451100">
                  <a:moveTo>
                    <a:pt x="2498056" y="2235199"/>
                  </a:moveTo>
                  <a:lnTo>
                    <a:pt x="2497584" y="2235199"/>
                  </a:lnTo>
                  <a:lnTo>
                    <a:pt x="2498103" y="2233421"/>
                  </a:lnTo>
                  <a:lnTo>
                    <a:pt x="2498056" y="2235199"/>
                  </a:lnTo>
                  <a:close/>
                </a:path>
                <a:path w="3322319" h="2451100">
                  <a:moveTo>
                    <a:pt x="1332376" y="2247899"/>
                  </a:moveTo>
                  <a:lnTo>
                    <a:pt x="1315033" y="2247899"/>
                  </a:lnTo>
                  <a:lnTo>
                    <a:pt x="1311850" y="2235199"/>
                  </a:lnTo>
                  <a:lnTo>
                    <a:pt x="1338820" y="2235199"/>
                  </a:lnTo>
                  <a:lnTo>
                    <a:pt x="1332376" y="2247899"/>
                  </a:lnTo>
                  <a:close/>
                </a:path>
                <a:path w="3322319" h="2451100">
                  <a:moveTo>
                    <a:pt x="1352722" y="2247899"/>
                  </a:moveTo>
                  <a:lnTo>
                    <a:pt x="1352264" y="2247899"/>
                  </a:lnTo>
                  <a:lnTo>
                    <a:pt x="1345401" y="2235199"/>
                  </a:lnTo>
                  <a:lnTo>
                    <a:pt x="1349600" y="2235199"/>
                  </a:lnTo>
                  <a:lnTo>
                    <a:pt x="1352722" y="2247899"/>
                  </a:lnTo>
                  <a:close/>
                </a:path>
                <a:path w="3322319" h="2451100">
                  <a:moveTo>
                    <a:pt x="1489715" y="2247899"/>
                  </a:moveTo>
                  <a:lnTo>
                    <a:pt x="1357891" y="2247899"/>
                  </a:lnTo>
                  <a:lnTo>
                    <a:pt x="1360437" y="2235199"/>
                  </a:lnTo>
                  <a:lnTo>
                    <a:pt x="1496864" y="2235199"/>
                  </a:lnTo>
                  <a:lnTo>
                    <a:pt x="1489715" y="2247899"/>
                  </a:lnTo>
                  <a:close/>
                </a:path>
                <a:path w="3322319" h="2451100">
                  <a:moveTo>
                    <a:pt x="1672430" y="2247899"/>
                  </a:moveTo>
                  <a:lnTo>
                    <a:pt x="1504830" y="2247899"/>
                  </a:lnTo>
                  <a:lnTo>
                    <a:pt x="1502179" y="2235199"/>
                  </a:lnTo>
                  <a:lnTo>
                    <a:pt x="1679991" y="2235199"/>
                  </a:lnTo>
                  <a:lnTo>
                    <a:pt x="1672430" y="2247899"/>
                  </a:lnTo>
                  <a:close/>
                </a:path>
                <a:path w="3322319" h="2451100">
                  <a:moveTo>
                    <a:pt x="1748540" y="2247899"/>
                  </a:moveTo>
                  <a:lnTo>
                    <a:pt x="1692787" y="2247899"/>
                  </a:lnTo>
                  <a:lnTo>
                    <a:pt x="1690847" y="2235199"/>
                  </a:lnTo>
                  <a:lnTo>
                    <a:pt x="1749245" y="2235199"/>
                  </a:lnTo>
                  <a:lnTo>
                    <a:pt x="1748540" y="2247899"/>
                  </a:lnTo>
                  <a:close/>
                </a:path>
                <a:path w="3322319" h="2451100">
                  <a:moveTo>
                    <a:pt x="1844907" y="2247899"/>
                  </a:moveTo>
                  <a:lnTo>
                    <a:pt x="1759336" y="2247899"/>
                  </a:lnTo>
                  <a:lnTo>
                    <a:pt x="1759243" y="2235199"/>
                  </a:lnTo>
                  <a:lnTo>
                    <a:pt x="1845412" y="2235199"/>
                  </a:lnTo>
                  <a:lnTo>
                    <a:pt x="1844907" y="2247899"/>
                  </a:lnTo>
                  <a:close/>
                </a:path>
                <a:path w="3322319" h="2451100">
                  <a:moveTo>
                    <a:pt x="1916626" y="2247899"/>
                  </a:moveTo>
                  <a:lnTo>
                    <a:pt x="1856853" y="2247899"/>
                  </a:lnTo>
                  <a:lnTo>
                    <a:pt x="1853292" y="2235199"/>
                  </a:lnTo>
                  <a:lnTo>
                    <a:pt x="1923024" y="2235199"/>
                  </a:lnTo>
                  <a:lnTo>
                    <a:pt x="1916626" y="2247899"/>
                  </a:lnTo>
                  <a:close/>
                </a:path>
                <a:path w="3322319" h="2451100">
                  <a:moveTo>
                    <a:pt x="1948961" y="2247899"/>
                  </a:moveTo>
                  <a:lnTo>
                    <a:pt x="1942948" y="2247899"/>
                  </a:lnTo>
                  <a:lnTo>
                    <a:pt x="1944370" y="2235199"/>
                  </a:lnTo>
                  <a:lnTo>
                    <a:pt x="1947333" y="2235199"/>
                  </a:lnTo>
                  <a:lnTo>
                    <a:pt x="1948961" y="2247899"/>
                  </a:lnTo>
                  <a:close/>
                </a:path>
                <a:path w="3322319" h="2451100">
                  <a:moveTo>
                    <a:pt x="1966181" y="2247899"/>
                  </a:moveTo>
                  <a:lnTo>
                    <a:pt x="1950622" y="2247899"/>
                  </a:lnTo>
                  <a:lnTo>
                    <a:pt x="1951293" y="2235199"/>
                  </a:lnTo>
                  <a:lnTo>
                    <a:pt x="1964029" y="2235199"/>
                  </a:lnTo>
                  <a:lnTo>
                    <a:pt x="1966181" y="2247899"/>
                  </a:lnTo>
                  <a:close/>
                </a:path>
                <a:path w="3322319" h="2451100">
                  <a:moveTo>
                    <a:pt x="2561091" y="2247899"/>
                  </a:moveTo>
                  <a:lnTo>
                    <a:pt x="2506413" y="2247899"/>
                  </a:lnTo>
                  <a:lnTo>
                    <a:pt x="2501749" y="2235199"/>
                  </a:lnTo>
                  <a:lnTo>
                    <a:pt x="2565536" y="2235199"/>
                  </a:lnTo>
                  <a:lnTo>
                    <a:pt x="2561091" y="2247899"/>
                  </a:lnTo>
                  <a:close/>
                </a:path>
                <a:path w="3322319" h="2451100">
                  <a:moveTo>
                    <a:pt x="2561882" y="2247899"/>
                  </a:moveTo>
                  <a:lnTo>
                    <a:pt x="2561091" y="2247899"/>
                  </a:lnTo>
                  <a:lnTo>
                    <a:pt x="2565536" y="2235199"/>
                  </a:lnTo>
                  <a:lnTo>
                    <a:pt x="2566472" y="2235199"/>
                  </a:lnTo>
                  <a:lnTo>
                    <a:pt x="2561882" y="2247899"/>
                  </a:lnTo>
                  <a:close/>
                </a:path>
                <a:path w="3322319" h="2451100">
                  <a:moveTo>
                    <a:pt x="2613284" y="2247899"/>
                  </a:moveTo>
                  <a:lnTo>
                    <a:pt x="2561882" y="2247899"/>
                  </a:lnTo>
                  <a:lnTo>
                    <a:pt x="2566472" y="2235199"/>
                  </a:lnTo>
                  <a:lnTo>
                    <a:pt x="2615749" y="2235199"/>
                  </a:lnTo>
                  <a:lnTo>
                    <a:pt x="2613284" y="2247899"/>
                  </a:lnTo>
                  <a:close/>
                </a:path>
                <a:path w="3322319" h="2451100">
                  <a:moveTo>
                    <a:pt x="2678950" y="2247899"/>
                  </a:moveTo>
                  <a:lnTo>
                    <a:pt x="2616400" y="2247899"/>
                  </a:lnTo>
                  <a:lnTo>
                    <a:pt x="2617303" y="2235199"/>
                  </a:lnTo>
                  <a:lnTo>
                    <a:pt x="2680365" y="2235199"/>
                  </a:lnTo>
                  <a:lnTo>
                    <a:pt x="2678950" y="2247899"/>
                  </a:lnTo>
                  <a:close/>
                </a:path>
                <a:path w="3322319" h="2451100">
                  <a:moveTo>
                    <a:pt x="2691713" y="2247899"/>
                  </a:moveTo>
                  <a:lnTo>
                    <a:pt x="2681614" y="2247899"/>
                  </a:lnTo>
                  <a:lnTo>
                    <a:pt x="2683853" y="2235199"/>
                  </a:lnTo>
                  <a:lnTo>
                    <a:pt x="2695732" y="2235199"/>
                  </a:lnTo>
                  <a:lnTo>
                    <a:pt x="2695002" y="2239155"/>
                  </a:lnTo>
                  <a:lnTo>
                    <a:pt x="2691713" y="2247899"/>
                  </a:lnTo>
                  <a:close/>
                </a:path>
                <a:path w="3322319" h="2451100">
                  <a:moveTo>
                    <a:pt x="2695267" y="2247899"/>
                  </a:moveTo>
                  <a:lnTo>
                    <a:pt x="2693387" y="2247899"/>
                  </a:lnTo>
                  <a:lnTo>
                    <a:pt x="2695002" y="2239155"/>
                  </a:lnTo>
                  <a:lnTo>
                    <a:pt x="2696489" y="2235199"/>
                  </a:lnTo>
                  <a:lnTo>
                    <a:pt x="2697048" y="2235199"/>
                  </a:lnTo>
                  <a:lnTo>
                    <a:pt x="2695267" y="2247899"/>
                  </a:lnTo>
                  <a:close/>
                </a:path>
                <a:path w="3322319" h="2451100">
                  <a:moveTo>
                    <a:pt x="2844192" y="2247899"/>
                  </a:moveTo>
                  <a:lnTo>
                    <a:pt x="2845581" y="2235199"/>
                  </a:lnTo>
                  <a:lnTo>
                    <a:pt x="2848896" y="2235199"/>
                  </a:lnTo>
                  <a:lnTo>
                    <a:pt x="2844192" y="2247899"/>
                  </a:lnTo>
                  <a:close/>
                </a:path>
                <a:path w="3322319" h="2451100">
                  <a:moveTo>
                    <a:pt x="2973253" y="2247899"/>
                  </a:moveTo>
                  <a:lnTo>
                    <a:pt x="2847414" y="2247899"/>
                  </a:lnTo>
                  <a:lnTo>
                    <a:pt x="2852743" y="2235199"/>
                  </a:lnTo>
                  <a:lnTo>
                    <a:pt x="2965340" y="2235199"/>
                  </a:lnTo>
                  <a:lnTo>
                    <a:pt x="2973253" y="2247899"/>
                  </a:lnTo>
                  <a:close/>
                </a:path>
                <a:path w="3322319" h="2451100">
                  <a:moveTo>
                    <a:pt x="2693387" y="2247899"/>
                  </a:moveTo>
                  <a:lnTo>
                    <a:pt x="2691713" y="2247899"/>
                  </a:lnTo>
                  <a:lnTo>
                    <a:pt x="2695002" y="2239155"/>
                  </a:lnTo>
                  <a:lnTo>
                    <a:pt x="2693387" y="2247899"/>
                  </a:lnTo>
                  <a:close/>
                </a:path>
                <a:path w="3322319" h="2451100">
                  <a:moveTo>
                    <a:pt x="1446780" y="2260599"/>
                  </a:moveTo>
                  <a:lnTo>
                    <a:pt x="1408456" y="2260599"/>
                  </a:lnTo>
                  <a:lnTo>
                    <a:pt x="1400856" y="2247899"/>
                  </a:lnTo>
                  <a:lnTo>
                    <a:pt x="1452478" y="2247899"/>
                  </a:lnTo>
                  <a:lnTo>
                    <a:pt x="1446780" y="2260599"/>
                  </a:lnTo>
                  <a:close/>
                </a:path>
                <a:path w="3322319" h="2451100">
                  <a:moveTo>
                    <a:pt x="1666172" y="2260599"/>
                  </a:moveTo>
                  <a:lnTo>
                    <a:pt x="1463367" y="2260599"/>
                  </a:lnTo>
                  <a:lnTo>
                    <a:pt x="1457978" y="2247899"/>
                  </a:lnTo>
                  <a:lnTo>
                    <a:pt x="1664212" y="2247899"/>
                  </a:lnTo>
                  <a:lnTo>
                    <a:pt x="1666172" y="2260599"/>
                  </a:lnTo>
                  <a:close/>
                </a:path>
                <a:path w="3322319" h="2451100">
                  <a:moveTo>
                    <a:pt x="1714219" y="2260599"/>
                  </a:moveTo>
                  <a:lnTo>
                    <a:pt x="1673121" y="2260599"/>
                  </a:lnTo>
                  <a:lnTo>
                    <a:pt x="1668803" y="2247899"/>
                  </a:lnTo>
                  <a:lnTo>
                    <a:pt x="1713475" y="2247899"/>
                  </a:lnTo>
                  <a:lnTo>
                    <a:pt x="1714219" y="2260599"/>
                  </a:lnTo>
                  <a:close/>
                </a:path>
                <a:path w="3322319" h="2451100">
                  <a:moveTo>
                    <a:pt x="1752195" y="2260599"/>
                  </a:moveTo>
                  <a:lnTo>
                    <a:pt x="1723846" y="2260599"/>
                  </a:lnTo>
                  <a:lnTo>
                    <a:pt x="1714000" y="2247899"/>
                  </a:lnTo>
                  <a:lnTo>
                    <a:pt x="1752374" y="2247899"/>
                  </a:lnTo>
                  <a:lnTo>
                    <a:pt x="1752195" y="2260599"/>
                  </a:lnTo>
                  <a:close/>
                </a:path>
                <a:path w="3322319" h="2451100">
                  <a:moveTo>
                    <a:pt x="1754972" y="2260599"/>
                  </a:moveTo>
                  <a:lnTo>
                    <a:pt x="1752374" y="2247899"/>
                  </a:lnTo>
                  <a:lnTo>
                    <a:pt x="1759243" y="2247899"/>
                  </a:lnTo>
                  <a:lnTo>
                    <a:pt x="1754972" y="2260599"/>
                  </a:lnTo>
                  <a:close/>
                </a:path>
                <a:path w="3322319" h="2451100">
                  <a:moveTo>
                    <a:pt x="1787140" y="2260599"/>
                  </a:moveTo>
                  <a:lnTo>
                    <a:pt x="1783174" y="2260599"/>
                  </a:lnTo>
                  <a:lnTo>
                    <a:pt x="1780656" y="2247899"/>
                  </a:lnTo>
                  <a:lnTo>
                    <a:pt x="1790024" y="2247899"/>
                  </a:lnTo>
                  <a:lnTo>
                    <a:pt x="1787140" y="2260599"/>
                  </a:lnTo>
                  <a:close/>
                </a:path>
                <a:path w="3322319" h="2451100">
                  <a:moveTo>
                    <a:pt x="1797644" y="2260599"/>
                  </a:moveTo>
                  <a:lnTo>
                    <a:pt x="1794641" y="2260599"/>
                  </a:lnTo>
                  <a:lnTo>
                    <a:pt x="1795983" y="2247899"/>
                  </a:lnTo>
                  <a:lnTo>
                    <a:pt x="1797611" y="2247899"/>
                  </a:lnTo>
                  <a:lnTo>
                    <a:pt x="1797644" y="2260599"/>
                  </a:lnTo>
                  <a:close/>
                </a:path>
                <a:path w="3322319" h="2451100">
                  <a:moveTo>
                    <a:pt x="1818638" y="2260599"/>
                  </a:moveTo>
                  <a:lnTo>
                    <a:pt x="1804487" y="2260599"/>
                  </a:lnTo>
                  <a:lnTo>
                    <a:pt x="1797611" y="2247899"/>
                  </a:lnTo>
                  <a:lnTo>
                    <a:pt x="1822452" y="2247899"/>
                  </a:lnTo>
                  <a:lnTo>
                    <a:pt x="1818638" y="2260599"/>
                  </a:lnTo>
                  <a:close/>
                </a:path>
                <a:path w="3322319" h="2451100">
                  <a:moveTo>
                    <a:pt x="1859260" y="2260599"/>
                  </a:moveTo>
                  <a:lnTo>
                    <a:pt x="1822558" y="2260599"/>
                  </a:lnTo>
                  <a:lnTo>
                    <a:pt x="1822452" y="2247899"/>
                  </a:lnTo>
                  <a:lnTo>
                    <a:pt x="1865501" y="2247899"/>
                  </a:lnTo>
                  <a:lnTo>
                    <a:pt x="1859260" y="2260599"/>
                  </a:lnTo>
                  <a:close/>
                </a:path>
                <a:path w="3322319" h="2451100">
                  <a:moveTo>
                    <a:pt x="1912580" y="2260599"/>
                  </a:moveTo>
                  <a:lnTo>
                    <a:pt x="1911690" y="2247899"/>
                  </a:lnTo>
                  <a:lnTo>
                    <a:pt x="1912347" y="2247899"/>
                  </a:lnTo>
                  <a:lnTo>
                    <a:pt x="1912580" y="2260599"/>
                  </a:lnTo>
                  <a:close/>
                </a:path>
                <a:path w="3322319" h="2451100">
                  <a:moveTo>
                    <a:pt x="2569562" y="2260599"/>
                  </a:moveTo>
                  <a:lnTo>
                    <a:pt x="2524567" y="2260599"/>
                  </a:lnTo>
                  <a:lnTo>
                    <a:pt x="2523754" y="2247899"/>
                  </a:lnTo>
                  <a:lnTo>
                    <a:pt x="2571362" y="2247899"/>
                  </a:lnTo>
                  <a:lnTo>
                    <a:pt x="2569562" y="2260599"/>
                  </a:lnTo>
                  <a:close/>
                </a:path>
                <a:path w="3322319" h="2451100">
                  <a:moveTo>
                    <a:pt x="2677787" y="2260599"/>
                  </a:moveTo>
                  <a:lnTo>
                    <a:pt x="2570498" y="2260599"/>
                  </a:lnTo>
                  <a:lnTo>
                    <a:pt x="2571362" y="2247899"/>
                  </a:lnTo>
                  <a:lnTo>
                    <a:pt x="2676784" y="2247899"/>
                  </a:lnTo>
                  <a:lnTo>
                    <a:pt x="2677787" y="2260599"/>
                  </a:lnTo>
                  <a:close/>
                </a:path>
                <a:path w="3322319" h="2451100">
                  <a:moveTo>
                    <a:pt x="2687122" y="2260599"/>
                  </a:moveTo>
                  <a:lnTo>
                    <a:pt x="2680478" y="2260599"/>
                  </a:lnTo>
                  <a:lnTo>
                    <a:pt x="2681988" y="2247899"/>
                  </a:lnTo>
                  <a:lnTo>
                    <a:pt x="2691274" y="2247899"/>
                  </a:lnTo>
                  <a:lnTo>
                    <a:pt x="2687122" y="2260599"/>
                  </a:lnTo>
                  <a:close/>
                </a:path>
                <a:path w="3322319" h="2451100">
                  <a:moveTo>
                    <a:pt x="2693686" y="2260599"/>
                  </a:moveTo>
                  <a:lnTo>
                    <a:pt x="2692849" y="2247899"/>
                  </a:lnTo>
                  <a:lnTo>
                    <a:pt x="2697971" y="2247899"/>
                  </a:lnTo>
                  <a:lnTo>
                    <a:pt x="2693686" y="2260599"/>
                  </a:lnTo>
                  <a:close/>
                </a:path>
                <a:path w="3322319" h="2451100">
                  <a:moveTo>
                    <a:pt x="2701419" y="2260599"/>
                  </a:moveTo>
                  <a:lnTo>
                    <a:pt x="2695686" y="2260599"/>
                  </a:lnTo>
                  <a:lnTo>
                    <a:pt x="2700031" y="2247899"/>
                  </a:lnTo>
                  <a:lnTo>
                    <a:pt x="2701419" y="2260599"/>
                  </a:lnTo>
                  <a:close/>
                </a:path>
                <a:path w="3322319" h="2451100">
                  <a:moveTo>
                    <a:pt x="2711099" y="2260599"/>
                  </a:moveTo>
                  <a:lnTo>
                    <a:pt x="2701419" y="2260599"/>
                  </a:lnTo>
                  <a:lnTo>
                    <a:pt x="2704807" y="2247899"/>
                  </a:lnTo>
                  <a:lnTo>
                    <a:pt x="2713709" y="2247899"/>
                  </a:lnTo>
                  <a:lnTo>
                    <a:pt x="2711099" y="2260599"/>
                  </a:lnTo>
                  <a:close/>
                </a:path>
                <a:path w="3322319" h="2451100">
                  <a:moveTo>
                    <a:pt x="2720878" y="2260599"/>
                  </a:moveTo>
                  <a:lnTo>
                    <a:pt x="2714966" y="2260599"/>
                  </a:lnTo>
                  <a:lnTo>
                    <a:pt x="2713816" y="2247899"/>
                  </a:lnTo>
                  <a:lnTo>
                    <a:pt x="2720081" y="2247899"/>
                  </a:lnTo>
                  <a:lnTo>
                    <a:pt x="2720878" y="2260599"/>
                  </a:lnTo>
                  <a:close/>
                </a:path>
                <a:path w="3322319" h="2451100">
                  <a:moveTo>
                    <a:pt x="2731304" y="2260599"/>
                  </a:moveTo>
                  <a:lnTo>
                    <a:pt x="2727755" y="2260599"/>
                  </a:lnTo>
                  <a:lnTo>
                    <a:pt x="2725808" y="2247899"/>
                  </a:lnTo>
                  <a:lnTo>
                    <a:pt x="2732282" y="2247899"/>
                  </a:lnTo>
                  <a:lnTo>
                    <a:pt x="2731304" y="2260599"/>
                  </a:lnTo>
                  <a:close/>
                </a:path>
                <a:path w="3322319" h="2451100">
                  <a:moveTo>
                    <a:pt x="2845906" y="2260599"/>
                  </a:moveTo>
                  <a:lnTo>
                    <a:pt x="2844863" y="2260599"/>
                  </a:lnTo>
                  <a:lnTo>
                    <a:pt x="2843262" y="2247899"/>
                  </a:lnTo>
                  <a:lnTo>
                    <a:pt x="2845235" y="2247899"/>
                  </a:lnTo>
                  <a:lnTo>
                    <a:pt x="2845906" y="2260599"/>
                  </a:lnTo>
                  <a:close/>
                </a:path>
                <a:path w="3322319" h="2451100">
                  <a:moveTo>
                    <a:pt x="2852078" y="2260599"/>
                  </a:moveTo>
                  <a:lnTo>
                    <a:pt x="2852676" y="2247899"/>
                  </a:lnTo>
                  <a:lnTo>
                    <a:pt x="2852849" y="2247899"/>
                  </a:lnTo>
                  <a:lnTo>
                    <a:pt x="2852078" y="2260599"/>
                  </a:lnTo>
                  <a:close/>
                </a:path>
                <a:path w="3322319" h="2451100">
                  <a:moveTo>
                    <a:pt x="2854642" y="2260599"/>
                  </a:moveTo>
                  <a:lnTo>
                    <a:pt x="2853779" y="2247899"/>
                  </a:lnTo>
                  <a:lnTo>
                    <a:pt x="2857783" y="2247899"/>
                  </a:lnTo>
                  <a:lnTo>
                    <a:pt x="2854642" y="2260599"/>
                  </a:lnTo>
                  <a:close/>
                </a:path>
                <a:path w="3322319" h="2451100">
                  <a:moveTo>
                    <a:pt x="2892372" y="2260599"/>
                  </a:moveTo>
                  <a:lnTo>
                    <a:pt x="2856868" y="2260599"/>
                  </a:lnTo>
                  <a:lnTo>
                    <a:pt x="2859694" y="2247899"/>
                  </a:lnTo>
                  <a:lnTo>
                    <a:pt x="2893648" y="2247899"/>
                  </a:lnTo>
                  <a:lnTo>
                    <a:pt x="2893402" y="2257479"/>
                  </a:lnTo>
                  <a:lnTo>
                    <a:pt x="2892372" y="2260599"/>
                  </a:lnTo>
                  <a:close/>
                </a:path>
                <a:path w="3322319" h="2451100">
                  <a:moveTo>
                    <a:pt x="2893402" y="2257479"/>
                  </a:moveTo>
                  <a:lnTo>
                    <a:pt x="2893648" y="2247899"/>
                  </a:lnTo>
                  <a:lnTo>
                    <a:pt x="2896564" y="2247899"/>
                  </a:lnTo>
                  <a:lnTo>
                    <a:pt x="2893402" y="2257479"/>
                  </a:lnTo>
                  <a:close/>
                </a:path>
                <a:path w="3322319" h="2451100">
                  <a:moveTo>
                    <a:pt x="2926780" y="2260599"/>
                  </a:moveTo>
                  <a:lnTo>
                    <a:pt x="2893322" y="2260599"/>
                  </a:lnTo>
                  <a:lnTo>
                    <a:pt x="2893402" y="2257479"/>
                  </a:lnTo>
                  <a:lnTo>
                    <a:pt x="2896564" y="2247899"/>
                  </a:lnTo>
                  <a:lnTo>
                    <a:pt x="2931278" y="2247899"/>
                  </a:lnTo>
                  <a:lnTo>
                    <a:pt x="2926780" y="2260599"/>
                  </a:lnTo>
                  <a:close/>
                </a:path>
                <a:path w="3322319" h="2451100">
                  <a:moveTo>
                    <a:pt x="2987404" y="2260599"/>
                  </a:moveTo>
                  <a:lnTo>
                    <a:pt x="2926780" y="2260599"/>
                  </a:lnTo>
                  <a:lnTo>
                    <a:pt x="2931517" y="2247899"/>
                  </a:lnTo>
                  <a:lnTo>
                    <a:pt x="2976647" y="2247899"/>
                  </a:lnTo>
                  <a:lnTo>
                    <a:pt x="2987404" y="2260599"/>
                  </a:lnTo>
                  <a:close/>
                </a:path>
                <a:path w="3322319" h="2451100">
                  <a:moveTo>
                    <a:pt x="1546378" y="2273299"/>
                  </a:moveTo>
                  <a:lnTo>
                    <a:pt x="1532910" y="2273299"/>
                  </a:lnTo>
                  <a:lnTo>
                    <a:pt x="1519594" y="2260599"/>
                  </a:lnTo>
                  <a:lnTo>
                    <a:pt x="1560052" y="2260599"/>
                  </a:lnTo>
                  <a:lnTo>
                    <a:pt x="1546378" y="2273299"/>
                  </a:lnTo>
                  <a:close/>
                </a:path>
                <a:path w="3322319" h="2451100">
                  <a:moveTo>
                    <a:pt x="1582182" y="2273299"/>
                  </a:moveTo>
                  <a:lnTo>
                    <a:pt x="1574795" y="2273299"/>
                  </a:lnTo>
                  <a:lnTo>
                    <a:pt x="1567294" y="2260599"/>
                  </a:lnTo>
                  <a:lnTo>
                    <a:pt x="1610969" y="2260599"/>
                  </a:lnTo>
                  <a:lnTo>
                    <a:pt x="1582182" y="2273299"/>
                  </a:lnTo>
                  <a:close/>
                </a:path>
                <a:path w="3322319" h="2451100">
                  <a:moveTo>
                    <a:pt x="1643413" y="2273299"/>
                  </a:moveTo>
                  <a:lnTo>
                    <a:pt x="1617022" y="2273299"/>
                  </a:lnTo>
                  <a:lnTo>
                    <a:pt x="1613986" y="2260599"/>
                  </a:lnTo>
                  <a:lnTo>
                    <a:pt x="1646653" y="2260599"/>
                  </a:lnTo>
                  <a:lnTo>
                    <a:pt x="1643413" y="2273299"/>
                  </a:lnTo>
                  <a:close/>
                </a:path>
                <a:path w="3322319" h="2451100">
                  <a:moveTo>
                    <a:pt x="1656426" y="2273299"/>
                  </a:moveTo>
                  <a:lnTo>
                    <a:pt x="1647244" y="2273299"/>
                  </a:lnTo>
                  <a:lnTo>
                    <a:pt x="1648061" y="2260599"/>
                  </a:lnTo>
                  <a:lnTo>
                    <a:pt x="1660930" y="2260599"/>
                  </a:lnTo>
                  <a:lnTo>
                    <a:pt x="1656426" y="2273299"/>
                  </a:lnTo>
                  <a:close/>
                </a:path>
                <a:path w="3322319" h="2451100">
                  <a:moveTo>
                    <a:pt x="1682549" y="2273299"/>
                  </a:moveTo>
                  <a:lnTo>
                    <a:pt x="1676975" y="2273299"/>
                  </a:lnTo>
                  <a:lnTo>
                    <a:pt x="1671719" y="2260599"/>
                  </a:lnTo>
                  <a:lnTo>
                    <a:pt x="1689425" y="2260599"/>
                  </a:lnTo>
                  <a:lnTo>
                    <a:pt x="1682549" y="2273299"/>
                  </a:lnTo>
                  <a:close/>
                </a:path>
                <a:path w="3322319" h="2451100">
                  <a:moveTo>
                    <a:pt x="1701696" y="2273299"/>
                  </a:moveTo>
                  <a:lnTo>
                    <a:pt x="1690787" y="2273299"/>
                  </a:lnTo>
                  <a:lnTo>
                    <a:pt x="1690348" y="2260599"/>
                  </a:lnTo>
                  <a:lnTo>
                    <a:pt x="1701682" y="2260599"/>
                  </a:lnTo>
                  <a:lnTo>
                    <a:pt x="1701696" y="2273299"/>
                  </a:lnTo>
                  <a:close/>
                </a:path>
                <a:path w="3322319" h="2451100">
                  <a:moveTo>
                    <a:pt x="1717023" y="2273299"/>
                  </a:moveTo>
                  <a:lnTo>
                    <a:pt x="1707157" y="2273299"/>
                  </a:lnTo>
                  <a:lnTo>
                    <a:pt x="1705928" y="2260599"/>
                  </a:lnTo>
                  <a:lnTo>
                    <a:pt x="1720843" y="2260599"/>
                  </a:lnTo>
                  <a:lnTo>
                    <a:pt x="1717023" y="2273299"/>
                  </a:lnTo>
                  <a:close/>
                </a:path>
                <a:path w="3322319" h="2451100">
                  <a:moveTo>
                    <a:pt x="1758665" y="2273299"/>
                  </a:moveTo>
                  <a:lnTo>
                    <a:pt x="1755317" y="2273299"/>
                  </a:lnTo>
                  <a:lnTo>
                    <a:pt x="1751617" y="2260599"/>
                  </a:lnTo>
                  <a:lnTo>
                    <a:pt x="1760865" y="2260599"/>
                  </a:lnTo>
                  <a:lnTo>
                    <a:pt x="1758665" y="2273299"/>
                  </a:lnTo>
                  <a:close/>
                </a:path>
                <a:path w="3322319" h="2451100">
                  <a:moveTo>
                    <a:pt x="2687986" y="2273299"/>
                  </a:moveTo>
                  <a:lnTo>
                    <a:pt x="2546289" y="2273299"/>
                  </a:lnTo>
                  <a:lnTo>
                    <a:pt x="2541705" y="2260599"/>
                  </a:lnTo>
                  <a:lnTo>
                    <a:pt x="2688696" y="2260599"/>
                  </a:lnTo>
                  <a:lnTo>
                    <a:pt x="2687986" y="2273299"/>
                  </a:lnTo>
                  <a:close/>
                </a:path>
                <a:path w="3322319" h="2451100">
                  <a:moveTo>
                    <a:pt x="2689587" y="2273299"/>
                  </a:moveTo>
                  <a:lnTo>
                    <a:pt x="2687986" y="2273299"/>
                  </a:lnTo>
                  <a:lnTo>
                    <a:pt x="2691879" y="2260599"/>
                  </a:lnTo>
                  <a:lnTo>
                    <a:pt x="2689587" y="2273299"/>
                  </a:lnTo>
                  <a:close/>
                </a:path>
                <a:path w="3322319" h="2451100">
                  <a:moveTo>
                    <a:pt x="2692397" y="2273299"/>
                  </a:moveTo>
                  <a:lnTo>
                    <a:pt x="2692796" y="2260599"/>
                  </a:lnTo>
                  <a:lnTo>
                    <a:pt x="2693394" y="2260599"/>
                  </a:lnTo>
                  <a:lnTo>
                    <a:pt x="2692397" y="2273299"/>
                  </a:lnTo>
                  <a:close/>
                </a:path>
                <a:path w="3322319" h="2451100">
                  <a:moveTo>
                    <a:pt x="2739388" y="2273299"/>
                  </a:moveTo>
                  <a:lnTo>
                    <a:pt x="2693972" y="2273299"/>
                  </a:lnTo>
                  <a:lnTo>
                    <a:pt x="2696822" y="2260599"/>
                  </a:lnTo>
                  <a:lnTo>
                    <a:pt x="2738099" y="2260599"/>
                  </a:lnTo>
                  <a:lnTo>
                    <a:pt x="2739388" y="2273299"/>
                  </a:lnTo>
                  <a:close/>
                </a:path>
                <a:path w="3322319" h="2451100">
                  <a:moveTo>
                    <a:pt x="2747586" y="2273299"/>
                  </a:moveTo>
                  <a:lnTo>
                    <a:pt x="2744410" y="2273299"/>
                  </a:lnTo>
                  <a:lnTo>
                    <a:pt x="2742185" y="2260599"/>
                  </a:lnTo>
                  <a:lnTo>
                    <a:pt x="2748656" y="2260599"/>
                  </a:lnTo>
                  <a:lnTo>
                    <a:pt x="2747586" y="2273299"/>
                  </a:lnTo>
                  <a:close/>
                </a:path>
                <a:path w="3322319" h="2451100">
                  <a:moveTo>
                    <a:pt x="2751048" y="2266261"/>
                  </a:moveTo>
                  <a:lnTo>
                    <a:pt x="2750616" y="2260599"/>
                  </a:lnTo>
                  <a:lnTo>
                    <a:pt x="2752881" y="2260599"/>
                  </a:lnTo>
                  <a:lnTo>
                    <a:pt x="2751048" y="2266261"/>
                  </a:lnTo>
                  <a:close/>
                </a:path>
                <a:path w="3322319" h="2451100">
                  <a:moveTo>
                    <a:pt x="2752861" y="2273299"/>
                  </a:moveTo>
                  <a:lnTo>
                    <a:pt x="2751586" y="2273299"/>
                  </a:lnTo>
                  <a:lnTo>
                    <a:pt x="2753459" y="2260599"/>
                  </a:lnTo>
                  <a:lnTo>
                    <a:pt x="2752861" y="2273299"/>
                  </a:lnTo>
                  <a:close/>
                </a:path>
                <a:path w="3322319" h="2451100">
                  <a:moveTo>
                    <a:pt x="2766520" y="2261442"/>
                  </a:moveTo>
                  <a:lnTo>
                    <a:pt x="2766587" y="2260599"/>
                  </a:lnTo>
                  <a:lnTo>
                    <a:pt x="2766780" y="2260599"/>
                  </a:lnTo>
                  <a:lnTo>
                    <a:pt x="2766520" y="2261442"/>
                  </a:lnTo>
                  <a:close/>
                </a:path>
                <a:path w="3322319" h="2451100">
                  <a:moveTo>
                    <a:pt x="2767776" y="2273299"/>
                  </a:moveTo>
                  <a:lnTo>
                    <a:pt x="2765577" y="2273299"/>
                  </a:lnTo>
                  <a:lnTo>
                    <a:pt x="2768374" y="2260599"/>
                  </a:lnTo>
                  <a:lnTo>
                    <a:pt x="2769656" y="2260599"/>
                  </a:lnTo>
                  <a:lnTo>
                    <a:pt x="2767776" y="2273299"/>
                  </a:lnTo>
                  <a:close/>
                </a:path>
                <a:path w="3322319" h="2451100">
                  <a:moveTo>
                    <a:pt x="2855812" y="2273299"/>
                  </a:moveTo>
                  <a:lnTo>
                    <a:pt x="2857041" y="2260599"/>
                  </a:lnTo>
                  <a:lnTo>
                    <a:pt x="2863572" y="2260599"/>
                  </a:lnTo>
                  <a:lnTo>
                    <a:pt x="2855812" y="2273299"/>
                  </a:lnTo>
                  <a:close/>
                </a:path>
                <a:path w="3322319" h="2451100">
                  <a:moveTo>
                    <a:pt x="2868400" y="2272854"/>
                  </a:moveTo>
                  <a:lnTo>
                    <a:pt x="2872175" y="2260599"/>
                  </a:lnTo>
                  <a:lnTo>
                    <a:pt x="2872541" y="2260599"/>
                  </a:lnTo>
                  <a:lnTo>
                    <a:pt x="2868400" y="2272854"/>
                  </a:lnTo>
                  <a:close/>
                </a:path>
                <a:path w="3322319" h="2451100">
                  <a:moveTo>
                    <a:pt x="2889070" y="2273299"/>
                  </a:moveTo>
                  <a:lnTo>
                    <a:pt x="2871172" y="2273299"/>
                  </a:lnTo>
                  <a:lnTo>
                    <a:pt x="2872680" y="2260599"/>
                  </a:lnTo>
                  <a:lnTo>
                    <a:pt x="2903201" y="2260599"/>
                  </a:lnTo>
                  <a:lnTo>
                    <a:pt x="2889070" y="2273299"/>
                  </a:lnTo>
                  <a:close/>
                </a:path>
                <a:path w="3322319" h="2451100">
                  <a:moveTo>
                    <a:pt x="2992785" y="2273299"/>
                  </a:moveTo>
                  <a:lnTo>
                    <a:pt x="2903055" y="2273299"/>
                  </a:lnTo>
                  <a:lnTo>
                    <a:pt x="2903201" y="2260599"/>
                  </a:lnTo>
                  <a:lnTo>
                    <a:pt x="2993137" y="2260599"/>
                  </a:lnTo>
                  <a:lnTo>
                    <a:pt x="2992785" y="2273299"/>
                  </a:lnTo>
                  <a:close/>
                </a:path>
                <a:path w="3322319" h="2451100">
                  <a:moveTo>
                    <a:pt x="2765577" y="2273299"/>
                  </a:moveTo>
                  <a:lnTo>
                    <a:pt x="2762867" y="2273299"/>
                  </a:lnTo>
                  <a:lnTo>
                    <a:pt x="2766520" y="2261442"/>
                  </a:lnTo>
                  <a:lnTo>
                    <a:pt x="2765577" y="2273299"/>
                  </a:lnTo>
                  <a:close/>
                </a:path>
                <a:path w="3322319" h="2451100">
                  <a:moveTo>
                    <a:pt x="2751586" y="2273299"/>
                  </a:moveTo>
                  <a:lnTo>
                    <a:pt x="2748769" y="2273299"/>
                  </a:lnTo>
                  <a:lnTo>
                    <a:pt x="2751048" y="2266261"/>
                  </a:lnTo>
                  <a:lnTo>
                    <a:pt x="2751586" y="2273299"/>
                  </a:lnTo>
                  <a:close/>
                </a:path>
                <a:path w="3322319" h="2451100">
                  <a:moveTo>
                    <a:pt x="2868262" y="2273299"/>
                  </a:moveTo>
                  <a:lnTo>
                    <a:pt x="2868400" y="2272854"/>
                  </a:lnTo>
                  <a:lnTo>
                    <a:pt x="2868262" y="2273299"/>
                  </a:lnTo>
                  <a:close/>
                </a:path>
                <a:path w="3322319" h="2451100">
                  <a:moveTo>
                    <a:pt x="2564772" y="2285999"/>
                  </a:moveTo>
                  <a:lnTo>
                    <a:pt x="2565177" y="2273299"/>
                  </a:lnTo>
                  <a:lnTo>
                    <a:pt x="2569954" y="2273299"/>
                  </a:lnTo>
                  <a:lnTo>
                    <a:pt x="2564772" y="2285999"/>
                  </a:lnTo>
                  <a:close/>
                </a:path>
                <a:path w="3322319" h="2451100">
                  <a:moveTo>
                    <a:pt x="2673476" y="2285999"/>
                  </a:moveTo>
                  <a:lnTo>
                    <a:pt x="2568751" y="2285999"/>
                  </a:lnTo>
                  <a:lnTo>
                    <a:pt x="2569954" y="2273299"/>
                  </a:lnTo>
                  <a:lnTo>
                    <a:pt x="2673456" y="2273299"/>
                  </a:lnTo>
                  <a:lnTo>
                    <a:pt x="2673476" y="2285999"/>
                  </a:lnTo>
                  <a:close/>
                </a:path>
                <a:path w="3322319" h="2451100">
                  <a:moveTo>
                    <a:pt x="2687673" y="2285999"/>
                  </a:moveTo>
                  <a:lnTo>
                    <a:pt x="2673476" y="2285999"/>
                  </a:lnTo>
                  <a:lnTo>
                    <a:pt x="2678312" y="2273299"/>
                  </a:lnTo>
                  <a:lnTo>
                    <a:pt x="2689201" y="2273299"/>
                  </a:lnTo>
                  <a:lnTo>
                    <a:pt x="2687673" y="2285999"/>
                  </a:lnTo>
                  <a:close/>
                </a:path>
                <a:path w="3322319" h="2451100">
                  <a:moveTo>
                    <a:pt x="2704721" y="2285999"/>
                  </a:moveTo>
                  <a:lnTo>
                    <a:pt x="2690025" y="2285999"/>
                  </a:lnTo>
                  <a:lnTo>
                    <a:pt x="2691593" y="2273299"/>
                  </a:lnTo>
                  <a:lnTo>
                    <a:pt x="2707266" y="2273299"/>
                  </a:lnTo>
                  <a:lnTo>
                    <a:pt x="2704721" y="2285999"/>
                  </a:lnTo>
                  <a:close/>
                </a:path>
                <a:path w="3322319" h="2451100">
                  <a:moveTo>
                    <a:pt x="2714095" y="2285999"/>
                  </a:moveTo>
                  <a:lnTo>
                    <a:pt x="2711199" y="2285999"/>
                  </a:lnTo>
                  <a:lnTo>
                    <a:pt x="2710448" y="2273299"/>
                  </a:lnTo>
                  <a:lnTo>
                    <a:pt x="2715424" y="2273299"/>
                  </a:lnTo>
                  <a:lnTo>
                    <a:pt x="2714095" y="2285999"/>
                  </a:lnTo>
                  <a:close/>
                </a:path>
                <a:path w="3322319" h="2451100">
                  <a:moveTo>
                    <a:pt x="2718181" y="2275318"/>
                  </a:moveTo>
                  <a:lnTo>
                    <a:pt x="2718015" y="2273299"/>
                  </a:lnTo>
                  <a:lnTo>
                    <a:pt x="2718586" y="2273299"/>
                  </a:lnTo>
                  <a:lnTo>
                    <a:pt x="2718181" y="2275318"/>
                  </a:lnTo>
                  <a:close/>
                </a:path>
                <a:path w="3322319" h="2451100">
                  <a:moveTo>
                    <a:pt x="2748516" y="2285999"/>
                  </a:moveTo>
                  <a:lnTo>
                    <a:pt x="2719058" y="2285999"/>
                  </a:lnTo>
                  <a:lnTo>
                    <a:pt x="2719324" y="2273299"/>
                  </a:lnTo>
                  <a:lnTo>
                    <a:pt x="2753160" y="2273299"/>
                  </a:lnTo>
                  <a:lnTo>
                    <a:pt x="2748516" y="2285999"/>
                  </a:lnTo>
                  <a:close/>
                </a:path>
                <a:path w="3322319" h="2451100">
                  <a:moveTo>
                    <a:pt x="2764920" y="2285999"/>
                  </a:moveTo>
                  <a:lnTo>
                    <a:pt x="2753599" y="2285999"/>
                  </a:lnTo>
                  <a:lnTo>
                    <a:pt x="2755286" y="2273299"/>
                  </a:lnTo>
                  <a:lnTo>
                    <a:pt x="2765278" y="2273299"/>
                  </a:lnTo>
                  <a:lnTo>
                    <a:pt x="2764920" y="2285999"/>
                  </a:lnTo>
                  <a:close/>
                </a:path>
                <a:path w="3322319" h="2451100">
                  <a:moveTo>
                    <a:pt x="2768833" y="2285999"/>
                  </a:moveTo>
                  <a:lnTo>
                    <a:pt x="2764920" y="2285999"/>
                  </a:lnTo>
                  <a:lnTo>
                    <a:pt x="2769643" y="2273299"/>
                  </a:lnTo>
                  <a:lnTo>
                    <a:pt x="2768833" y="2285999"/>
                  </a:lnTo>
                  <a:close/>
                </a:path>
                <a:path w="3322319" h="2451100">
                  <a:moveTo>
                    <a:pt x="2774280" y="2285999"/>
                  </a:moveTo>
                  <a:lnTo>
                    <a:pt x="2768833" y="2285999"/>
                  </a:lnTo>
                  <a:lnTo>
                    <a:pt x="2772214" y="2273299"/>
                  </a:lnTo>
                  <a:lnTo>
                    <a:pt x="2772507" y="2273299"/>
                  </a:lnTo>
                  <a:lnTo>
                    <a:pt x="2774280" y="2285999"/>
                  </a:lnTo>
                  <a:close/>
                </a:path>
                <a:path w="3322319" h="2451100">
                  <a:moveTo>
                    <a:pt x="2799088" y="2285999"/>
                  </a:moveTo>
                  <a:lnTo>
                    <a:pt x="2795142" y="2285999"/>
                  </a:lnTo>
                  <a:lnTo>
                    <a:pt x="2797932" y="2273299"/>
                  </a:lnTo>
                  <a:lnTo>
                    <a:pt x="2801998" y="2273299"/>
                  </a:lnTo>
                  <a:lnTo>
                    <a:pt x="2801570" y="2275989"/>
                  </a:lnTo>
                  <a:lnTo>
                    <a:pt x="2799088" y="2285999"/>
                  </a:lnTo>
                  <a:close/>
                </a:path>
                <a:path w="3322319" h="2451100">
                  <a:moveTo>
                    <a:pt x="2801570" y="2275989"/>
                  </a:moveTo>
                  <a:lnTo>
                    <a:pt x="2801998" y="2273299"/>
                  </a:lnTo>
                  <a:lnTo>
                    <a:pt x="2801994" y="2274281"/>
                  </a:lnTo>
                  <a:lnTo>
                    <a:pt x="2801570" y="2275989"/>
                  </a:lnTo>
                  <a:close/>
                </a:path>
                <a:path w="3322319" h="2451100">
                  <a:moveTo>
                    <a:pt x="2801994" y="2274281"/>
                  </a:moveTo>
                  <a:lnTo>
                    <a:pt x="2801998" y="2273299"/>
                  </a:lnTo>
                  <a:lnTo>
                    <a:pt x="2802237" y="2273299"/>
                  </a:lnTo>
                  <a:lnTo>
                    <a:pt x="2801994" y="2274281"/>
                  </a:lnTo>
                  <a:close/>
                </a:path>
                <a:path w="3322319" h="2451100">
                  <a:moveTo>
                    <a:pt x="2810927" y="2285999"/>
                  </a:moveTo>
                  <a:lnTo>
                    <a:pt x="2808529" y="2285999"/>
                  </a:lnTo>
                  <a:lnTo>
                    <a:pt x="2811944" y="2273299"/>
                  </a:lnTo>
                  <a:lnTo>
                    <a:pt x="2810927" y="2285999"/>
                  </a:lnTo>
                  <a:close/>
                </a:path>
                <a:path w="3322319" h="2451100">
                  <a:moveTo>
                    <a:pt x="2993675" y="2285999"/>
                  </a:moveTo>
                  <a:lnTo>
                    <a:pt x="2877929" y="2285999"/>
                  </a:lnTo>
                  <a:lnTo>
                    <a:pt x="2879005" y="2273299"/>
                  </a:lnTo>
                  <a:lnTo>
                    <a:pt x="2998180" y="2273299"/>
                  </a:lnTo>
                  <a:lnTo>
                    <a:pt x="2993675" y="2285999"/>
                  </a:lnTo>
                  <a:close/>
                </a:path>
                <a:path w="3322319" h="2451100">
                  <a:moveTo>
                    <a:pt x="2801945" y="2285999"/>
                  </a:moveTo>
                  <a:lnTo>
                    <a:pt x="2799978" y="2285999"/>
                  </a:lnTo>
                  <a:lnTo>
                    <a:pt x="2801570" y="2275989"/>
                  </a:lnTo>
                  <a:lnTo>
                    <a:pt x="2801994" y="2274281"/>
                  </a:lnTo>
                  <a:lnTo>
                    <a:pt x="2801945" y="2285999"/>
                  </a:lnTo>
                  <a:close/>
                </a:path>
                <a:path w="3322319" h="2451100">
                  <a:moveTo>
                    <a:pt x="2719058" y="2285999"/>
                  </a:moveTo>
                  <a:lnTo>
                    <a:pt x="2716035" y="2285999"/>
                  </a:lnTo>
                  <a:lnTo>
                    <a:pt x="2718181" y="2275318"/>
                  </a:lnTo>
                  <a:lnTo>
                    <a:pt x="2719058" y="2285999"/>
                  </a:lnTo>
                  <a:close/>
                </a:path>
                <a:path w="3322319" h="2451100">
                  <a:moveTo>
                    <a:pt x="2586144" y="2298699"/>
                  </a:moveTo>
                  <a:lnTo>
                    <a:pt x="2580743" y="2285999"/>
                  </a:lnTo>
                  <a:lnTo>
                    <a:pt x="2590589" y="2285999"/>
                  </a:lnTo>
                  <a:lnTo>
                    <a:pt x="2586144" y="2298699"/>
                  </a:lnTo>
                  <a:close/>
                </a:path>
                <a:path w="3322319" h="2451100">
                  <a:moveTo>
                    <a:pt x="2591493" y="2294864"/>
                  </a:moveTo>
                  <a:lnTo>
                    <a:pt x="2590589" y="2285999"/>
                  </a:lnTo>
                  <a:lnTo>
                    <a:pt x="2594934" y="2285999"/>
                  </a:lnTo>
                  <a:lnTo>
                    <a:pt x="2591493" y="2294864"/>
                  </a:lnTo>
                  <a:close/>
                </a:path>
                <a:path w="3322319" h="2451100">
                  <a:moveTo>
                    <a:pt x="2604395" y="2298699"/>
                  </a:moveTo>
                  <a:lnTo>
                    <a:pt x="2591884" y="2298699"/>
                  </a:lnTo>
                  <a:lnTo>
                    <a:pt x="2591860" y="2297381"/>
                  </a:lnTo>
                  <a:lnTo>
                    <a:pt x="2595605" y="2285999"/>
                  </a:lnTo>
                  <a:lnTo>
                    <a:pt x="2606381" y="2285999"/>
                  </a:lnTo>
                  <a:lnTo>
                    <a:pt x="2604395" y="2298699"/>
                  </a:lnTo>
                  <a:close/>
                </a:path>
                <a:path w="3322319" h="2451100">
                  <a:moveTo>
                    <a:pt x="2609331" y="2298699"/>
                  </a:moveTo>
                  <a:lnTo>
                    <a:pt x="2609397" y="2285999"/>
                  </a:lnTo>
                  <a:lnTo>
                    <a:pt x="2613058" y="2285999"/>
                  </a:lnTo>
                  <a:lnTo>
                    <a:pt x="2609331" y="2298699"/>
                  </a:lnTo>
                  <a:close/>
                </a:path>
                <a:path w="3322319" h="2451100">
                  <a:moveTo>
                    <a:pt x="2738072" y="2298699"/>
                  </a:moveTo>
                  <a:lnTo>
                    <a:pt x="2611045" y="2298699"/>
                  </a:lnTo>
                  <a:lnTo>
                    <a:pt x="2613058" y="2285999"/>
                  </a:lnTo>
                  <a:lnTo>
                    <a:pt x="2739454" y="2285999"/>
                  </a:lnTo>
                  <a:lnTo>
                    <a:pt x="2738416" y="2296954"/>
                  </a:lnTo>
                  <a:lnTo>
                    <a:pt x="2738072" y="2298699"/>
                  </a:lnTo>
                  <a:close/>
                </a:path>
                <a:path w="3322319" h="2451100">
                  <a:moveTo>
                    <a:pt x="2798404" y="2298699"/>
                  </a:moveTo>
                  <a:lnTo>
                    <a:pt x="2738265" y="2298699"/>
                  </a:lnTo>
                  <a:lnTo>
                    <a:pt x="2738440" y="2296830"/>
                  </a:lnTo>
                  <a:lnTo>
                    <a:pt x="2740570" y="2285999"/>
                  </a:lnTo>
                  <a:lnTo>
                    <a:pt x="2799932" y="2285999"/>
                  </a:lnTo>
                  <a:lnTo>
                    <a:pt x="2798404" y="2298699"/>
                  </a:lnTo>
                  <a:close/>
                </a:path>
                <a:path w="3322319" h="2451100">
                  <a:moveTo>
                    <a:pt x="2809877" y="2298699"/>
                  </a:moveTo>
                  <a:lnTo>
                    <a:pt x="2809366" y="2298699"/>
                  </a:lnTo>
                  <a:lnTo>
                    <a:pt x="2809313" y="2285999"/>
                  </a:lnTo>
                  <a:lnTo>
                    <a:pt x="2811073" y="2285999"/>
                  </a:lnTo>
                  <a:lnTo>
                    <a:pt x="2809877" y="2298699"/>
                  </a:lnTo>
                  <a:close/>
                </a:path>
                <a:path w="3322319" h="2451100">
                  <a:moveTo>
                    <a:pt x="2820223" y="2298699"/>
                  </a:moveTo>
                  <a:lnTo>
                    <a:pt x="2816249" y="2298699"/>
                  </a:lnTo>
                  <a:lnTo>
                    <a:pt x="2818122" y="2285999"/>
                  </a:lnTo>
                  <a:lnTo>
                    <a:pt x="2819273" y="2285999"/>
                  </a:lnTo>
                  <a:lnTo>
                    <a:pt x="2820223" y="2298699"/>
                  </a:lnTo>
                  <a:close/>
                </a:path>
                <a:path w="3322319" h="2451100">
                  <a:moveTo>
                    <a:pt x="2821863" y="2298699"/>
                  </a:moveTo>
                  <a:lnTo>
                    <a:pt x="2820223" y="2298699"/>
                  </a:lnTo>
                  <a:lnTo>
                    <a:pt x="2821491" y="2285999"/>
                  </a:lnTo>
                  <a:lnTo>
                    <a:pt x="2821863" y="2298699"/>
                  </a:lnTo>
                  <a:close/>
                </a:path>
                <a:path w="3322319" h="2451100">
                  <a:moveTo>
                    <a:pt x="2832094" y="2298699"/>
                  </a:moveTo>
                  <a:lnTo>
                    <a:pt x="2828898" y="2298699"/>
                  </a:lnTo>
                  <a:lnTo>
                    <a:pt x="2827403" y="2285999"/>
                  </a:lnTo>
                  <a:lnTo>
                    <a:pt x="2831702" y="2285999"/>
                  </a:lnTo>
                  <a:lnTo>
                    <a:pt x="2832094" y="2298699"/>
                  </a:lnTo>
                  <a:close/>
                </a:path>
                <a:path w="3322319" h="2451100">
                  <a:moveTo>
                    <a:pt x="2847251" y="2289677"/>
                  </a:moveTo>
                  <a:lnTo>
                    <a:pt x="2847301" y="2285999"/>
                  </a:lnTo>
                  <a:lnTo>
                    <a:pt x="2847727" y="2285999"/>
                  </a:lnTo>
                  <a:lnTo>
                    <a:pt x="2847251" y="2289677"/>
                  </a:lnTo>
                  <a:close/>
                </a:path>
                <a:path w="3322319" h="2451100">
                  <a:moveTo>
                    <a:pt x="2848367" y="2295292"/>
                  </a:moveTo>
                  <a:lnTo>
                    <a:pt x="2848442" y="2289323"/>
                  </a:lnTo>
                  <a:lnTo>
                    <a:pt x="2848569" y="2286881"/>
                  </a:lnTo>
                  <a:lnTo>
                    <a:pt x="2848677" y="2285999"/>
                  </a:lnTo>
                  <a:lnTo>
                    <a:pt x="2848367" y="2295292"/>
                  </a:lnTo>
                  <a:close/>
                </a:path>
                <a:path w="3322319" h="2451100">
                  <a:moveTo>
                    <a:pt x="2848350" y="2296645"/>
                  </a:moveTo>
                  <a:lnTo>
                    <a:pt x="2848431" y="2293408"/>
                  </a:lnTo>
                  <a:lnTo>
                    <a:pt x="2848683" y="2285999"/>
                  </a:lnTo>
                  <a:lnTo>
                    <a:pt x="2848823" y="2285999"/>
                  </a:lnTo>
                  <a:lnTo>
                    <a:pt x="2848350" y="2296645"/>
                  </a:lnTo>
                  <a:close/>
                </a:path>
                <a:path w="3322319" h="2451100">
                  <a:moveTo>
                    <a:pt x="2848647" y="2290482"/>
                  </a:moveTo>
                  <a:lnTo>
                    <a:pt x="2848823" y="2285999"/>
                  </a:lnTo>
                  <a:lnTo>
                    <a:pt x="2848647" y="2290482"/>
                  </a:lnTo>
                  <a:close/>
                </a:path>
                <a:path w="3322319" h="2451100">
                  <a:moveTo>
                    <a:pt x="2848902" y="2298699"/>
                  </a:moveTo>
                  <a:lnTo>
                    <a:pt x="2848491" y="2298699"/>
                  </a:lnTo>
                  <a:lnTo>
                    <a:pt x="2849029" y="2285999"/>
                  </a:lnTo>
                  <a:lnTo>
                    <a:pt x="2849401" y="2285999"/>
                  </a:lnTo>
                  <a:lnTo>
                    <a:pt x="2848902" y="2298699"/>
                  </a:lnTo>
                  <a:close/>
                </a:path>
                <a:path w="3322319" h="2451100">
                  <a:moveTo>
                    <a:pt x="2849075" y="2298699"/>
                  </a:moveTo>
                  <a:lnTo>
                    <a:pt x="2848902" y="2298699"/>
                  </a:lnTo>
                  <a:lnTo>
                    <a:pt x="2849401" y="2285999"/>
                  </a:lnTo>
                  <a:lnTo>
                    <a:pt x="2849075" y="2298699"/>
                  </a:lnTo>
                  <a:close/>
                </a:path>
                <a:path w="3322319" h="2451100">
                  <a:moveTo>
                    <a:pt x="2851135" y="2298699"/>
                  </a:moveTo>
                  <a:lnTo>
                    <a:pt x="2849075" y="2298699"/>
                  </a:lnTo>
                  <a:lnTo>
                    <a:pt x="2849401" y="2285999"/>
                  </a:lnTo>
                  <a:lnTo>
                    <a:pt x="2850085" y="2285999"/>
                  </a:lnTo>
                  <a:lnTo>
                    <a:pt x="2850994" y="2296225"/>
                  </a:lnTo>
                  <a:lnTo>
                    <a:pt x="2851135" y="2298699"/>
                  </a:lnTo>
                  <a:close/>
                </a:path>
                <a:path w="3322319" h="2451100">
                  <a:moveTo>
                    <a:pt x="2850519" y="2286808"/>
                  </a:moveTo>
                  <a:lnTo>
                    <a:pt x="2850364" y="2285999"/>
                  </a:lnTo>
                  <a:lnTo>
                    <a:pt x="2850519" y="2286808"/>
                  </a:lnTo>
                  <a:close/>
                </a:path>
                <a:path w="3322319" h="2451100">
                  <a:moveTo>
                    <a:pt x="2850919" y="2288900"/>
                  </a:moveTo>
                  <a:lnTo>
                    <a:pt x="2850533" y="2286881"/>
                  </a:lnTo>
                  <a:lnTo>
                    <a:pt x="2850477" y="2285999"/>
                  </a:lnTo>
                  <a:lnTo>
                    <a:pt x="2850853" y="2286752"/>
                  </a:lnTo>
                  <a:lnTo>
                    <a:pt x="2850919" y="2288900"/>
                  </a:lnTo>
                  <a:close/>
                </a:path>
                <a:path w="3322319" h="2451100">
                  <a:moveTo>
                    <a:pt x="2850853" y="2286752"/>
                  </a:moveTo>
                  <a:lnTo>
                    <a:pt x="2850504" y="2285999"/>
                  </a:lnTo>
                  <a:lnTo>
                    <a:pt x="2850809" y="2285999"/>
                  </a:lnTo>
                  <a:lnTo>
                    <a:pt x="2850853" y="2286752"/>
                  </a:lnTo>
                  <a:close/>
                </a:path>
                <a:path w="3322319" h="2451100">
                  <a:moveTo>
                    <a:pt x="2850912" y="2286881"/>
                  </a:moveTo>
                  <a:lnTo>
                    <a:pt x="2850856" y="2285999"/>
                  </a:lnTo>
                  <a:lnTo>
                    <a:pt x="2850912" y="2286881"/>
                  </a:lnTo>
                  <a:close/>
                </a:path>
                <a:path w="3322319" h="2451100">
                  <a:moveTo>
                    <a:pt x="2855037" y="2295780"/>
                  </a:moveTo>
                  <a:lnTo>
                    <a:pt x="2853713" y="2292920"/>
                  </a:lnTo>
                  <a:lnTo>
                    <a:pt x="2851135" y="2285999"/>
                  </a:lnTo>
                  <a:lnTo>
                    <a:pt x="2851699" y="2285999"/>
                  </a:lnTo>
                  <a:lnTo>
                    <a:pt x="2853987" y="2289563"/>
                  </a:lnTo>
                  <a:lnTo>
                    <a:pt x="2854208" y="2290319"/>
                  </a:lnTo>
                  <a:lnTo>
                    <a:pt x="2855037" y="2295780"/>
                  </a:lnTo>
                  <a:close/>
                </a:path>
                <a:path w="3322319" h="2451100">
                  <a:moveTo>
                    <a:pt x="2853157" y="2286872"/>
                  </a:moveTo>
                  <a:lnTo>
                    <a:pt x="2852723" y="2285999"/>
                  </a:lnTo>
                  <a:lnTo>
                    <a:pt x="2852889" y="2285999"/>
                  </a:lnTo>
                  <a:lnTo>
                    <a:pt x="2853157" y="2286872"/>
                  </a:lnTo>
                  <a:close/>
                </a:path>
                <a:path w="3322319" h="2451100">
                  <a:moveTo>
                    <a:pt x="2854686" y="2289939"/>
                  </a:moveTo>
                  <a:lnTo>
                    <a:pt x="2853939" y="2288440"/>
                  </a:lnTo>
                  <a:lnTo>
                    <a:pt x="2853553" y="2285999"/>
                  </a:lnTo>
                  <a:lnTo>
                    <a:pt x="2854686" y="2289939"/>
                  </a:lnTo>
                  <a:close/>
                </a:path>
                <a:path w="3322319" h="2451100">
                  <a:moveTo>
                    <a:pt x="2857864" y="2295603"/>
                  </a:moveTo>
                  <a:lnTo>
                    <a:pt x="2856281" y="2293137"/>
                  </a:lnTo>
                  <a:lnTo>
                    <a:pt x="2856173" y="2292920"/>
                  </a:lnTo>
                  <a:lnTo>
                    <a:pt x="2855338" y="2285999"/>
                  </a:lnTo>
                  <a:lnTo>
                    <a:pt x="2856253" y="2287762"/>
                  </a:lnTo>
                  <a:lnTo>
                    <a:pt x="2857864" y="2295603"/>
                  </a:lnTo>
                  <a:close/>
                </a:path>
                <a:path w="3322319" h="2451100">
                  <a:moveTo>
                    <a:pt x="2857580" y="2290319"/>
                  </a:moveTo>
                  <a:lnTo>
                    <a:pt x="2856298" y="2287849"/>
                  </a:lnTo>
                  <a:lnTo>
                    <a:pt x="2855925" y="2285999"/>
                  </a:lnTo>
                  <a:lnTo>
                    <a:pt x="2857321" y="2288231"/>
                  </a:lnTo>
                  <a:lnTo>
                    <a:pt x="2857580" y="2290319"/>
                  </a:lnTo>
                  <a:close/>
                </a:path>
                <a:path w="3322319" h="2451100">
                  <a:moveTo>
                    <a:pt x="2857090" y="2286078"/>
                  </a:moveTo>
                  <a:close/>
                </a:path>
                <a:path w="3322319" h="2451100">
                  <a:moveTo>
                    <a:pt x="2858022" y="2287256"/>
                  </a:moveTo>
                  <a:lnTo>
                    <a:pt x="2857138" y="2286139"/>
                  </a:lnTo>
                  <a:lnTo>
                    <a:pt x="2857081" y="2285999"/>
                  </a:lnTo>
                  <a:lnTo>
                    <a:pt x="2857592" y="2285999"/>
                  </a:lnTo>
                  <a:lnTo>
                    <a:pt x="2858022" y="2287256"/>
                  </a:lnTo>
                  <a:close/>
                </a:path>
                <a:path w="3322319" h="2451100">
                  <a:moveTo>
                    <a:pt x="2894511" y="2298699"/>
                  </a:moveTo>
                  <a:lnTo>
                    <a:pt x="2894146" y="2298699"/>
                  </a:lnTo>
                  <a:lnTo>
                    <a:pt x="2890107" y="2285999"/>
                  </a:lnTo>
                  <a:lnTo>
                    <a:pt x="2894511" y="2298699"/>
                  </a:lnTo>
                  <a:close/>
                </a:path>
                <a:path w="3322319" h="2451100">
                  <a:moveTo>
                    <a:pt x="2949461" y="2298699"/>
                  </a:moveTo>
                  <a:lnTo>
                    <a:pt x="2900012" y="2298699"/>
                  </a:lnTo>
                  <a:lnTo>
                    <a:pt x="2899684" y="2285999"/>
                  </a:lnTo>
                  <a:lnTo>
                    <a:pt x="2946465" y="2285999"/>
                  </a:lnTo>
                  <a:lnTo>
                    <a:pt x="2949461" y="2298699"/>
                  </a:lnTo>
                  <a:close/>
                </a:path>
                <a:path w="3322319" h="2451100">
                  <a:moveTo>
                    <a:pt x="3014789" y="2298699"/>
                  </a:moveTo>
                  <a:lnTo>
                    <a:pt x="2949461" y="2298699"/>
                  </a:lnTo>
                  <a:lnTo>
                    <a:pt x="2953102" y="2285999"/>
                  </a:lnTo>
                  <a:lnTo>
                    <a:pt x="3012344" y="2285999"/>
                  </a:lnTo>
                  <a:lnTo>
                    <a:pt x="3014789" y="2298699"/>
                  </a:lnTo>
                  <a:close/>
                </a:path>
                <a:path w="3322319" h="2451100">
                  <a:moveTo>
                    <a:pt x="2859289" y="2291376"/>
                  </a:moveTo>
                  <a:lnTo>
                    <a:pt x="2857343" y="2288266"/>
                  </a:lnTo>
                  <a:lnTo>
                    <a:pt x="2857090" y="2286078"/>
                  </a:lnTo>
                  <a:lnTo>
                    <a:pt x="2859289" y="2291376"/>
                  </a:lnTo>
                  <a:close/>
                </a:path>
                <a:path w="3322319" h="2451100">
                  <a:moveTo>
                    <a:pt x="2851109" y="2297509"/>
                  </a:moveTo>
                  <a:lnTo>
                    <a:pt x="2850984" y="2295780"/>
                  </a:lnTo>
                  <a:lnTo>
                    <a:pt x="2850519" y="2286808"/>
                  </a:lnTo>
                  <a:lnTo>
                    <a:pt x="2850831" y="2288440"/>
                  </a:lnTo>
                  <a:lnTo>
                    <a:pt x="2850954" y="2290482"/>
                  </a:lnTo>
                  <a:lnTo>
                    <a:pt x="2851109" y="2297509"/>
                  </a:lnTo>
                  <a:close/>
                </a:path>
                <a:path w="3322319" h="2451100">
                  <a:moveTo>
                    <a:pt x="2854127" y="2289781"/>
                  </a:moveTo>
                  <a:lnTo>
                    <a:pt x="2853987" y="2289563"/>
                  </a:lnTo>
                  <a:lnTo>
                    <a:pt x="2853157" y="2286872"/>
                  </a:lnTo>
                  <a:lnTo>
                    <a:pt x="2853923" y="2288440"/>
                  </a:lnTo>
                  <a:lnTo>
                    <a:pt x="2854127" y="2289781"/>
                  </a:lnTo>
                  <a:close/>
                </a:path>
                <a:path w="3322319" h="2451100">
                  <a:moveTo>
                    <a:pt x="2855480" y="2298699"/>
                  </a:moveTo>
                  <a:lnTo>
                    <a:pt x="2852796" y="2298699"/>
                  </a:lnTo>
                  <a:lnTo>
                    <a:pt x="2851000" y="2289323"/>
                  </a:lnTo>
                  <a:lnTo>
                    <a:pt x="2850912" y="2286881"/>
                  </a:lnTo>
                  <a:lnTo>
                    <a:pt x="2853711" y="2292920"/>
                  </a:lnTo>
                  <a:lnTo>
                    <a:pt x="2855169" y="2296830"/>
                  </a:lnTo>
                  <a:lnTo>
                    <a:pt x="2855318" y="2297636"/>
                  </a:lnTo>
                  <a:lnTo>
                    <a:pt x="2855480" y="2298699"/>
                  </a:lnTo>
                  <a:close/>
                </a:path>
                <a:path w="3322319" h="2451100">
                  <a:moveTo>
                    <a:pt x="2867073" y="2298699"/>
                  </a:moveTo>
                  <a:lnTo>
                    <a:pt x="2863871" y="2298699"/>
                  </a:lnTo>
                  <a:lnTo>
                    <a:pt x="2859598" y="2291870"/>
                  </a:lnTo>
                  <a:lnTo>
                    <a:pt x="2858022" y="2287256"/>
                  </a:lnTo>
                  <a:lnTo>
                    <a:pt x="2867073" y="2298699"/>
                  </a:lnTo>
                  <a:close/>
                </a:path>
                <a:path w="3322319" h="2451100">
                  <a:moveTo>
                    <a:pt x="2861931" y="2298699"/>
                  </a:moveTo>
                  <a:lnTo>
                    <a:pt x="2857580" y="2290319"/>
                  </a:lnTo>
                  <a:lnTo>
                    <a:pt x="2857343" y="2288266"/>
                  </a:lnTo>
                  <a:lnTo>
                    <a:pt x="2859289" y="2291376"/>
                  </a:lnTo>
                  <a:lnTo>
                    <a:pt x="2860123" y="2293408"/>
                  </a:lnTo>
                  <a:lnTo>
                    <a:pt x="2861931" y="2298699"/>
                  </a:lnTo>
                  <a:close/>
                </a:path>
                <a:path w="3322319" h="2451100">
                  <a:moveTo>
                    <a:pt x="2847939" y="2298699"/>
                  </a:moveTo>
                  <a:lnTo>
                    <a:pt x="2847129" y="2298699"/>
                  </a:lnTo>
                  <a:lnTo>
                    <a:pt x="2848379" y="2288440"/>
                  </a:lnTo>
                  <a:lnTo>
                    <a:pt x="2847939" y="2298699"/>
                  </a:lnTo>
                  <a:close/>
                </a:path>
                <a:path w="3322319" h="2451100">
                  <a:moveTo>
                    <a:pt x="2851540" y="2298699"/>
                  </a:moveTo>
                  <a:lnTo>
                    <a:pt x="2851214" y="2298699"/>
                  </a:lnTo>
                  <a:lnTo>
                    <a:pt x="2851120" y="2297636"/>
                  </a:lnTo>
                  <a:lnTo>
                    <a:pt x="2850954" y="2289078"/>
                  </a:lnTo>
                  <a:lnTo>
                    <a:pt x="2851067" y="2290482"/>
                  </a:lnTo>
                  <a:lnTo>
                    <a:pt x="2851540" y="2298699"/>
                  </a:lnTo>
                  <a:close/>
                </a:path>
                <a:path w="3322319" h="2451100">
                  <a:moveTo>
                    <a:pt x="2854197" y="2290247"/>
                  </a:moveTo>
                  <a:lnTo>
                    <a:pt x="2853987" y="2289563"/>
                  </a:lnTo>
                  <a:lnTo>
                    <a:pt x="2854151" y="2289939"/>
                  </a:lnTo>
                  <a:lnTo>
                    <a:pt x="2854197" y="2290247"/>
                  </a:lnTo>
                  <a:close/>
                </a:path>
                <a:path w="3322319" h="2451100">
                  <a:moveTo>
                    <a:pt x="2847129" y="2298699"/>
                  </a:moveTo>
                  <a:lnTo>
                    <a:pt x="2846086" y="2298699"/>
                  </a:lnTo>
                  <a:lnTo>
                    <a:pt x="2847251" y="2289677"/>
                  </a:lnTo>
                  <a:lnTo>
                    <a:pt x="2847129" y="2298699"/>
                  </a:lnTo>
                  <a:close/>
                </a:path>
                <a:path w="3322319" h="2451100">
                  <a:moveTo>
                    <a:pt x="2856870" y="2298699"/>
                  </a:moveTo>
                  <a:lnTo>
                    <a:pt x="2854219" y="2290319"/>
                  </a:lnTo>
                  <a:lnTo>
                    <a:pt x="2854127" y="2289781"/>
                  </a:lnTo>
                  <a:lnTo>
                    <a:pt x="2855059" y="2291233"/>
                  </a:lnTo>
                  <a:lnTo>
                    <a:pt x="2856616" y="2296645"/>
                  </a:lnTo>
                  <a:lnTo>
                    <a:pt x="2856870" y="2298699"/>
                  </a:lnTo>
                  <a:close/>
                </a:path>
                <a:path w="3322319" h="2451100">
                  <a:moveTo>
                    <a:pt x="2856180" y="2292980"/>
                  </a:moveTo>
                  <a:lnTo>
                    <a:pt x="2855059" y="2291233"/>
                  </a:lnTo>
                  <a:lnTo>
                    <a:pt x="2854686" y="2289939"/>
                  </a:lnTo>
                  <a:lnTo>
                    <a:pt x="2856173" y="2292920"/>
                  </a:lnTo>
                  <a:close/>
                </a:path>
                <a:path w="3322319" h="2451100">
                  <a:moveTo>
                    <a:pt x="2861931" y="2298699"/>
                  </a:moveTo>
                  <a:lnTo>
                    <a:pt x="2859851" y="2298699"/>
                  </a:lnTo>
                  <a:lnTo>
                    <a:pt x="2858263" y="2296225"/>
                  </a:lnTo>
                  <a:lnTo>
                    <a:pt x="2857580" y="2290319"/>
                  </a:lnTo>
                  <a:lnTo>
                    <a:pt x="2861931" y="2298699"/>
                  </a:lnTo>
                  <a:close/>
                </a:path>
                <a:path w="3322319" h="2451100">
                  <a:moveTo>
                    <a:pt x="2848324" y="2298699"/>
                  </a:moveTo>
                  <a:lnTo>
                    <a:pt x="2848400" y="2295603"/>
                  </a:lnTo>
                  <a:lnTo>
                    <a:pt x="2848647" y="2290482"/>
                  </a:lnTo>
                  <a:lnTo>
                    <a:pt x="2848324" y="2298699"/>
                  </a:lnTo>
                  <a:close/>
                </a:path>
                <a:path w="3322319" h="2451100">
                  <a:moveTo>
                    <a:pt x="2856627" y="2296682"/>
                  </a:moveTo>
                  <a:lnTo>
                    <a:pt x="2855059" y="2291233"/>
                  </a:lnTo>
                  <a:lnTo>
                    <a:pt x="2856142" y="2292920"/>
                  </a:lnTo>
                  <a:lnTo>
                    <a:pt x="2856232" y="2293408"/>
                  </a:lnTo>
                  <a:lnTo>
                    <a:pt x="2856627" y="2296682"/>
                  </a:lnTo>
                  <a:close/>
                </a:path>
                <a:path w="3322319" h="2451100">
                  <a:moveTo>
                    <a:pt x="2860123" y="2293408"/>
                  </a:moveTo>
                  <a:lnTo>
                    <a:pt x="2859289" y="2291376"/>
                  </a:lnTo>
                  <a:lnTo>
                    <a:pt x="2859598" y="2291870"/>
                  </a:lnTo>
                  <a:lnTo>
                    <a:pt x="2860123" y="2293408"/>
                  </a:lnTo>
                  <a:close/>
                </a:path>
                <a:path w="3322319" h="2451100">
                  <a:moveTo>
                    <a:pt x="2858489" y="2298699"/>
                  </a:moveTo>
                  <a:lnTo>
                    <a:pt x="2857207" y="2298699"/>
                  </a:lnTo>
                  <a:lnTo>
                    <a:pt x="2856627" y="2296682"/>
                  </a:lnTo>
                  <a:lnTo>
                    <a:pt x="2856180" y="2292980"/>
                  </a:lnTo>
                  <a:lnTo>
                    <a:pt x="2856281" y="2293137"/>
                  </a:lnTo>
                  <a:lnTo>
                    <a:pt x="2858104" y="2296794"/>
                  </a:lnTo>
                  <a:lnTo>
                    <a:pt x="2858489" y="2298699"/>
                  </a:lnTo>
                  <a:close/>
                </a:path>
                <a:path w="3322319" h="2451100">
                  <a:moveTo>
                    <a:pt x="2862296" y="2298699"/>
                  </a:moveTo>
                  <a:lnTo>
                    <a:pt x="2861931" y="2298699"/>
                  </a:lnTo>
                  <a:lnTo>
                    <a:pt x="2860123" y="2293408"/>
                  </a:lnTo>
                  <a:lnTo>
                    <a:pt x="2862296" y="2298699"/>
                  </a:lnTo>
                  <a:close/>
                </a:path>
                <a:path w="3322319" h="2451100">
                  <a:moveTo>
                    <a:pt x="2591426" y="2298699"/>
                  </a:moveTo>
                  <a:lnTo>
                    <a:pt x="2590004" y="2298699"/>
                  </a:lnTo>
                  <a:lnTo>
                    <a:pt x="2591493" y="2294864"/>
                  </a:lnTo>
                  <a:lnTo>
                    <a:pt x="2591776" y="2297636"/>
                  </a:lnTo>
                  <a:lnTo>
                    <a:pt x="2591426" y="2298699"/>
                  </a:lnTo>
                  <a:close/>
                </a:path>
                <a:path w="3322319" h="2451100">
                  <a:moveTo>
                    <a:pt x="2858397" y="2297381"/>
                  </a:moveTo>
                  <a:lnTo>
                    <a:pt x="2858104" y="2296794"/>
                  </a:lnTo>
                  <a:lnTo>
                    <a:pt x="2857864" y="2295603"/>
                  </a:lnTo>
                  <a:lnTo>
                    <a:pt x="2858263" y="2296225"/>
                  </a:lnTo>
                  <a:lnTo>
                    <a:pt x="2858397" y="2297381"/>
                  </a:lnTo>
                  <a:close/>
                </a:path>
                <a:path w="3322319" h="2451100">
                  <a:moveTo>
                    <a:pt x="2856390" y="2298699"/>
                  </a:moveTo>
                  <a:lnTo>
                    <a:pt x="2855865" y="2298699"/>
                  </a:lnTo>
                  <a:lnTo>
                    <a:pt x="2855215" y="2296954"/>
                  </a:lnTo>
                  <a:lnTo>
                    <a:pt x="2855037" y="2295780"/>
                  </a:lnTo>
                  <a:lnTo>
                    <a:pt x="2856390" y="2298699"/>
                  </a:lnTo>
                  <a:close/>
                </a:path>
                <a:path w="3322319" h="2451100">
                  <a:moveTo>
                    <a:pt x="2859851" y="2298699"/>
                  </a:moveTo>
                  <a:lnTo>
                    <a:pt x="2859054" y="2298699"/>
                  </a:lnTo>
                  <a:lnTo>
                    <a:pt x="2858460" y="2297509"/>
                  </a:lnTo>
                  <a:lnTo>
                    <a:pt x="2858347" y="2296954"/>
                  </a:lnTo>
                  <a:lnTo>
                    <a:pt x="2858263" y="2296225"/>
                  </a:lnTo>
                  <a:lnTo>
                    <a:pt x="2859851" y="2298699"/>
                  </a:lnTo>
                  <a:close/>
                </a:path>
                <a:path w="3322319" h="2451100">
                  <a:moveTo>
                    <a:pt x="2858549" y="2298699"/>
                  </a:moveTo>
                  <a:lnTo>
                    <a:pt x="2858104" y="2296794"/>
                  </a:lnTo>
                  <a:lnTo>
                    <a:pt x="2858397" y="2297381"/>
                  </a:lnTo>
                  <a:lnTo>
                    <a:pt x="2858549" y="2298699"/>
                  </a:lnTo>
                  <a:close/>
                </a:path>
                <a:path w="3322319" h="2451100">
                  <a:moveTo>
                    <a:pt x="2738265" y="2298699"/>
                  </a:moveTo>
                  <a:lnTo>
                    <a:pt x="2738072" y="2298699"/>
                  </a:lnTo>
                  <a:lnTo>
                    <a:pt x="2738440" y="2296830"/>
                  </a:lnTo>
                  <a:lnTo>
                    <a:pt x="2738265" y="2298699"/>
                  </a:lnTo>
                  <a:close/>
                </a:path>
                <a:path w="3322319" h="2451100">
                  <a:moveTo>
                    <a:pt x="2855865" y="2298699"/>
                  </a:moveTo>
                  <a:lnTo>
                    <a:pt x="2855480" y="2298699"/>
                  </a:lnTo>
                  <a:lnTo>
                    <a:pt x="2855215" y="2296954"/>
                  </a:lnTo>
                  <a:lnTo>
                    <a:pt x="2855865" y="2298699"/>
                  </a:lnTo>
                  <a:close/>
                </a:path>
                <a:path w="3322319" h="2451100">
                  <a:moveTo>
                    <a:pt x="2859054" y="2298699"/>
                  </a:moveTo>
                  <a:lnTo>
                    <a:pt x="2858549" y="2298699"/>
                  </a:lnTo>
                  <a:lnTo>
                    <a:pt x="2858397" y="2297381"/>
                  </a:lnTo>
                  <a:lnTo>
                    <a:pt x="2859054" y="2298699"/>
                  </a:lnTo>
                  <a:close/>
                </a:path>
                <a:path w="3322319" h="2451100">
                  <a:moveTo>
                    <a:pt x="2607736" y="2311399"/>
                  </a:moveTo>
                  <a:lnTo>
                    <a:pt x="2604860" y="2311399"/>
                  </a:lnTo>
                  <a:lnTo>
                    <a:pt x="2606401" y="2298699"/>
                  </a:lnTo>
                  <a:lnTo>
                    <a:pt x="2612779" y="2298699"/>
                  </a:lnTo>
                  <a:lnTo>
                    <a:pt x="2607736" y="2311399"/>
                  </a:lnTo>
                  <a:close/>
                </a:path>
                <a:path w="3322319" h="2451100">
                  <a:moveTo>
                    <a:pt x="2619124" y="2311399"/>
                  </a:moveTo>
                  <a:lnTo>
                    <a:pt x="2610939" y="2311399"/>
                  </a:lnTo>
                  <a:lnTo>
                    <a:pt x="2617177" y="2298699"/>
                  </a:lnTo>
                  <a:lnTo>
                    <a:pt x="2620831" y="2298699"/>
                  </a:lnTo>
                  <a:lnTo>
                    <a:pt x="2619124" y="2311399"/>
                  </a:lnTo>
                  <a:close/>
                </a:path>
                <a:path w="3322319" h="2451100">
                  <a:moveTo>
                    <a:pt x="2621454" y="2307651"/>
                  </a:moveTo>
                  <a:lnTo>
                    <a:pt x="2620831" y="2298699"/>
                  </a:lnTo>
                  <a:lnTo>
                    <a:pt x="2623734" y="2298699"/>
                  </a:lnTo>
                  <a:lnTo>
                    <a:pt x="2621454" y="2307651"/>
                  </a:lnTo>
                  <a:close/>
                </a:path>
                <a:path w="3322319" h="2451100">
                  <a:moveTo>
                    <a:pt x="2621715" y="2311399"/>
                  </a:moveTo>
                  <a:lnTo>
                    <a:pt x="2621454" y="2307651"/>
                  </a:lnTo>
                  <a:lnTo>
                    <a:pt x="2623734" y="2298699"/>
                  </a:lnTo>
                  <a:lnTo>
                    <a:pt x="2621715" y="2311399"/>
                  </a:lnTo>
                  <a:close/>
                </a:path>
                <a:path w="3322319" h="2451100">
                  <a:moveTo>
                    <a:pt x="2624904" y="2311399"/>
                  </a:moveTo>
                  <a:lnTo>
                    <a:pt x="2621715" y="2311399"/>
                  </a:lnTo>
                  <a:lnTo>
                    <a:pt x="2623734" y="2298699"/>
                  </a:lnTo>
                  <a:lnTo>
                    <a:pt x="2624784" y="2298699"/>
                  </a:lnTo>
                  <a:lnTo>
                    <a:pt x="2624904" y="2311399"/>
                  </a:lnTo>
                  <a:close/>
                </a:path>
                <a:path w="3322319" h="2451100">
                  <a:moveTo>
                    <a:pt x="2627100" y="2304617"/>
                  </a:moveTo>
                  <a:lnTo>
                    <a:pt x="2627382" y="2298699"/>
                  </a:lnTo>
                  <a:lnTo>
                    <a:pt x="2629016" y="2298699"/>
                  </a:lnTo>
                  <a:lnTo>
                    <a:pt x="2627100" y="2304617"/>
                  </a:lnTo>
                  <a:close/>
                </a:path>
                <a:path w="3322319" h="2451100">
                  <a:moveTo>
                    <a:pt x="2640164" y="2311399"/>
                  </a:moveTo>
                  <a:lnTo>
                    <a:pt x="2631414" y="2311399"/>
                  </a:lnTo>
                  <a:lnTo>
                    <a:pt x="2629740" y="2298699"/>
                  </a:lnTo>
                  <a:lnTo>
                    <a:pt x="2642151" y="2298699"/>
                  </a:lnTo>
                  <a:lnTo>
                    <a:pt x="2640164" y="2311399"/>
                  </a:lnTo>
                  <a:close/>
                </a:path>
                <a:path w="3322319" h="2451100">
                  <a:moveTo>
                    <a:pt x="2642443" y="2311399"/>
                  </a:moveTo>
                  <a:lnTo>
                    <a:pt x="2642137" y="2311399"/>
                  </a:lnTo>
                  <a:lnTo>
                    <a:pt x="2642151" y="2298699"/>
                  </a:lnTo>
                  <a:lnTo>
                    <a:pt x="2643446" y="2298699"/>
                  </a:lnTo>
                  <a:lnTo>
                    <a:pt x="2642443" y="2311399"/>
                  </a:lnTo>
                  <a:close/>
                </a:path>
                <a:path w="3322319" h="2451100">
                  <a:moveTo>
                    <a:pt x="2712893" y="2311399"/>
                  </a:moveTo>
                  <a:lnTo>
                    <a:pt x="2642456" y="2311399"/>
                  </a:lnTo>
                  <a:lnTo>
                    <a:pt x="2645187" y="2298699"/>
                  </a:lnTo>
                  <a:lnTo>
                    <a:pt x="2717563" y="2298699"/>
                  </a:lnTo>
                  <a:lnTo>
                    <a:pt x="2712893" y="2311399"/>
                  </a:lnTo>
                  <a:close/>
                </a:path>
                <a:path w="3322319" h="2451100">
                  <a:moveTo>
                    <a:pt x="2723489" y="2311399"/>
                  </a:moveTo>
                  <a:lnTo>
                    <a:pt x="2720958" y="2311399"/>
                  </a:lnTo>
                  <a:lnTo>
                    <a:pt x="2722858" y="2298699"/>
                  </a:lnTo>
                  <a:lnTo>
                    <a:pt x="2727044" y="2298699"/>
                  </a:lnTo>
                  <a:lnTo>
                    <a:pt x="2723489" y="2311399"/>
                  </a:lnTo>
                  <a:close/>
                </a:path>
                <a:path w="3322319" h="2451100">
                  <a:moveTo>
                    <a:pt x="2724745" y="2311399"/>
                  </a:moveTo>
                  <a:lnTo>
                    <a:pt x="2724486" y="2311399"/>
                  </a:lnTo>
                  <a:lnTo>
                    <a:pt x="2727044" y="2298699"/>
                  </a:lnTo>
                  <a:lnTo>
                    <a:pt x="2729602" y="2298699"/>
                  </a:lnTo>
                  <a:lnTo>
                    <a:pt x="2724745" y="2311399"/>
                  </a:lnTo>
                  <a:close/>
                </a:path>
                <a:path w="3322319" h="2451100">
                  <a:moveTo>
                    <a:pt x="2734020" y="2311399"/>
                  </a:moveTo>
                  <a:lnTo>
                    <a:pt x="2728838" y="2311399"/>
                  </a:lnTo>
                  <a:lnTo>
                    <a:pt x="2730844" y="2298699"/>
                  </a:lnTo>
                  <a:lnTo>
                    <a:pt x="2736850" y="2298699"/>
                  </a:lnTo>
                  <a:lnTo>
                    <a:pt x="2734020" y="2311399"/>
                  </a:lnTo>
                  <a:close/>
                </a:path>
                <a:path w="3322319" h="2451100">
                  <a:moveTo>
                    <a:pt x="2742470" y="2311399"/>
                  </a:moveTo>
                  <a:lnTo>
                    <a:pt x="2734020" y="2311399"/>
                  </a:lnTo>
                  <a:lnTo>
                    <a:pt x="2739939" y="2298699"/>
                  </a:lnTo>
                  <a:lnTo>
                    <a:pt x="2742470" y="2311399"/>
                  </a:lnTo>
                  <a:close/>
                </a:path>
                <a:path w="3322319" h="2451100">
                  <a:moveTo>
                    <a:pt x="2743288" y="2311399"/>
                  </a:moveTo>
                  <a:lnTo>
                    <a:pt x="2742470" y="2311399"/>
                  </a:lnTo>
                  <a:lnTo>
                    <a:pt x="2742464" y="2298699"/>
                  </a:lnTo>
                  <a:lnTo>
                    <a:pt x="2743361" y="2298699"/>
                  </a:lnTo>
                  <a:lnTo>
                    <a:pt x="2743288" y="2311399"/>
                  </a:lnTo>
                  <a:close/>
                </a:path>
                <a:path w="3322319" h="2451100">
                  <a:moveTo>
                    <a:pt x="2771729" y="2311399"/>
                  </a:moveTo>
                  <a:lnTo>
                    <a:pt x="2743288" y="2311399"/>
                  </a:lnTo>
                  <a:lnTo>
                    <a:pt x="2744942" y="2298699"/>
                  </a:lnTo>
                  <a:lnTo>
                    <a:pt x="2771802" y="2298699"/>
                  </a:lnTo>
                  <a:lnTo>
                    <a:pt x="2771729" y="2311399"/>
                  </a:lnTo>
                  <a:close/>
                </a:path>
                <a:path w="3322319" h="2451100">
                  <a:moveTo>
                    <a:pt x="2780539" y="2324099"/>
                  </a:moveTo>
                  <a:lnTo>
                    <a:pt x="2664693" y="2324099"/>
                  </a:lnTo>
                  <a:lnTo>
                    <a:pt x="2660939" y="2311399"/>
                  </a:lnTo>
                  <a:lnTo>
                    <a:pt x="2775828" y="2311399"/>
                  </a:lnTo>
                  <a:lnTo>
                    <a:pt x="2778380" y="2298699"/>
                  </a:lnTo>
                  <a:lnTo>
                    <a:pt x="2784851" y="2298699"/>
                  </a:lnTo>
                  <a:lnTo>
                    <a:pt x="2777948" y="2311399"/>
                  </a:lnTo>
                  <a:lnTo>
                    <a:pt x="2780539" y="2324099"/>
                  </a:lnTo>
                  <a:close/>
                </a:path>
                <a:path w="3322319" h="2451100">
                  <a:moveTo>
                    <a:pt x="2826088" y="2311399"/>
                  </a:moveTo>
                  <a:lnTo>
                    <a:pt x="2783548" y="2311399"/>
                  </a:lnTo>
                  <a:lnTo>
                    <a:pt x="2784851" y="2298699"/>
                  </a:lnTo>
                  <a:lnTo>
                    <a:pt x="2828094" y="2298699"/>
                  </a:lnTo>
                  <a:lnTo>
                    <a:pt x="2826088" y="2311399"/>
                  </a:lnTo>
                  <a:close/>
                </a:path>
                <a:path w="3322319" h="2451100">
                  <a:moveTo>
                    <a:pt x="2829310" y="2311399"/>
                  </a:moveTo>
                  <a:lnTo>
                    <a:pt x="2826088" y="2311399"/>
                  </a:lnTo>
                  <a:lnTo>
                    <a:pt x="2829038" y="2298699"/>
                  </a:lnTo>
                  <a:lnTo>
                    <a:pt x="2829343" y="2298699"/>
                  </a:lnTo>
                  <a:lnTo>
                    <a:pt x="2829310" y="2311399"/>
                  </a:lnTo>
                  <a:close/>
                </a:path>
                <a:path w="3322319" h="2451100">
                  <a:moveTo>
                    <a:pt x="2829310" y="2311399"/>
                  </a:moveTo>
                  <a:lnTo>
                    <a:pt x="2829343" y="2298699"/>
                  </a:lnTo>
                  <a:lnTo>
                    <a:pt x="2829536" y="2298699"/>
                  </a:lnTo>
                  <a:lnTo>
                    <a:pt x="2829310" y="2311399"/>
                  </a:lnTo>
                  <a:close/>
                </a:path>
                <a:path w="3322319" h="2451100">
                  <a:moveTo>
                    <a:pt x="2840850" y="2311399"/>
                  </a:moveTo>
                  <a:lnTo>
                    <a:pt x="2829310" y="2311399"/>
                  </a:lnTo>
                  <a:lnTo>
                    <a:pt x="2829536" y="2298699"/>
                  </a:lnTo>
                  <a:lnTo>
                    <a:pt x="2842797" y="2298699"/>
                  </a:lnTo>
                  <a:lnTo>
                    <a:pt x="2842376" y="2304617"/>
                  </a:lnTo>
                  <a:lnTo>
                    <a:pt x="2840850" y="2311399"/>
                  </a:lnTo>
                  <a:close/>
                </a:path>
                <a:path w="3322319" h="2451100">
                  <a:moveTo>
                    <a:pt x="2843169" y="2311399"/>
                  </a:moveTo>
                  <a:lnTo>
                    <a:pt x="2841920" y="2311399"/>
                  </a:lnTo>
                  <a:lnTo>
                    <a:pt x="2842394" y="2304538"/>
                  </a:lnTo>
                  <a:lnTo>
                    <a:pt x="2843707" y="2298699"/>
                  </a:lnTo>
                  <a:lnTo>
                    <a:pt x="2843230" y="2310859"/>
                  </a:lnTo>
                  <a:lnTo>
                    <a:pt x="2843169" y="2311399"/>
                  </a:lnTo>
                  <a:close/>
                </a:path>
                <a:path w="3322319" h="2451100">
                  <a:moveTo>
                    <a:pt x="2844777" y="2311399"/>
                  </a:moveTo>
                  <a:lnTo>
                    <a:pt x="2843209" y="2311399"/>
                  </a:lnTo>
                  <a:lnTo>
                    <a:pt x="2843230" y="2310859"/>
                  </a:lnTo>
                  <a:lnTo>
                    <a:pt x="2844604" y="2298699"/>
                  </a:lnTo>
                  <a:lnTo>
                    <a:pt x="2845395" y="2298699"/>
                  </a:lnTo>
                  <a:lnTo>
                    <a:pt x="2844777" y="2311399"/>
                  </a:lnTo>
                  <a:close/>
                </a:path>
                <a:path w="3322319" h="2451100">
                  <a:moveTo>
                    <a:pt x="2853174" y="2311399"/>
                  </a:moveTo>
                  <a:lnTo>
                    <a:pt x="2852902" y="2311399"/>
                  </a:lnTo>
                  <a:lnTo>
                    <a:pt x="2851799" y="2298699"/>
                  </a:lnTo>
                  <a:lnTo>
                    <a:pt x="2852902" y="2298699"/>
                  </a:lnTo>
                  <a:lnTo>
                    <a:pt x="2853461" y="2302104"/>
                  </a:lnTo>
                  <a:lnTo>
                    <a:pt x="2853174" y="2311399"/>
                  </a:lnTo>
                  <a:close/>
                </a:path>
                <a:path w="3322319" h="2451100">
                  <a:moveTo>
                    <a:pt x="2853461" y="2302104"/>
                  </a:moveTo>
                  <a:lnTo>
                    <a:pt x="2852902" y="2298699"/>
                  </a:lnTo>
                  <a:lnTo>
                    <a:pt x="2853566" y="2298699"/>
                  </a:lnTo>
                  <a:lnTo>
                    <a:pt x="2853461" y="2302104"/>
                  </a:lnTo>
                  <a:close/>
                </a:path>
                <a:path w="3322319" h="2451100">
                  <a:moveTo>
                    <a:pt x="2854476" y="2308282"/>
                  </a:moveTo>
                  <a:lnTo>
                    <a:pt x="2853495" y="2302312"/>
                  </a:lnTo>
                  <a:lnTo>
                    <a:pt x="2853566" y="2298699"/>
                  </a:lnTo>
                  <a:lnTo>
                    <a:pt x="2854178" y="2298699"/>
                  </a:lnTo>
                  <a:lnTo>
                    <a:pt x="2854662" y="2302104"/>
                  </a:lnTo>
                  <a:lnTo>
                    <a:pt x="2854565" y="2305828"/>
                  </a:lnTo>
                  <a:lnTo>
                    <a:pt x="2854476" y="2308282"/>
                  </a:lnTo>
                  <a:close/>
                </a:path>
                <a:path w="3322319" h="2451100">
                  <a:moveTo>
                    <a:pt x="2854692" y="2302312"/>
                  </a:moveTo>
                  <a:lnTo>
                    <a:pt x="2854178" y="2298699"/>
                  </a:lnTo>
                  <a:lnTo>
                    <a:pt x="2854702" y="2298699"/>
                  </a:lnTo>
                  <a:lnTo>
                    <a:pt x="2854692" y="2302312"/>
                  </a:lnTo>
                  <a:close/>
                </a:path>
                <a:path w="3322319" h="2451100">
                  <a:moveTo>
                    <a:pt x="2854810" y="2299030"/>
                  </a:moveTo>
                  <a:lnTo>
                    <a:pt x="2854702" y="2298699"/>
                  </a:lnTo>
                  <a:lnTo>
                    <a:pt x="2854810" y="2299030"/>
                  </a:lnTo>
                  <a:close/>
                </a:path>
                <a:path w="3322319" h="2451100">
                  <a:moveTo>
                    <a:pt x="2857026" y="2305828"/>
                  </a:moveTo>
                  <a:lnTo>
                    <a:pt x="2854810" y="2299030"/>
                  </a:lnTo>
                  <a:lnTo>
                    <a:pt x="2854822" y="2298699"/>
                  </a:lnTo>
                  <a:lnTo>
                    <a:pt x="2855858" y="2298699"/>
                  </a:lnTo>
                  <a:lnTo>
                    <a:pt x="2857026" y="2305828"/>
                  </a:lnTo>
                  <a:close/>
                </a:path>
                <a:path w="3322319" h="2451100">
                  <a:moveTo>
                    <a:pt x="2859579" y="2311399"/>
                  </a:moveTo>
                  <a:lnTo>
                    <a:pt x="2858841" y="2311399"/>
                  </a:lnTo>
                  <a:lnTo>
                    <a:pt x="2857026" y="2305828"/>
                  </a:lnTo>
                  <a:lnTo>
                    <a:pt x="2855858" y="2298699"/>
                  </a:lnTo>
                  <a:lnTo>
                    <a:pt x="2858330" y="2298699"/>
                  </a:lnTo>
                  <a:lnTo>
                    <a:pt x="2859579" y="2311399"/>
                  </a:lnTo>
                  <a:close/>
                </a:path>
                <a:path w="3322319" h="2451100">
                  <a:moveTo>
                    <a:pt x="2878973" y="2323812"/>
                  </a:moveTo>
                  <a:lnTo>
                    <a:pt x="2878093" y="2322446"/>
                  </a:lnTo>
                  <a:lnTo>
                    <a:pt x="2872089" y="2311399"/>
                  </a:lnTo>
                  <a:lnTo>
                    <a:pt x="2860037" y="2311399"/>
                  </a:lnTo>
                  <a:lnTo>
                    <a:pt x="2858330" y="2298699"/>
                  </a:lnTo>
                  <a:lnTo>
                    <a:pt x="2868030" y="2298699"/>
                  </a:lnTo>
                  <a:lnTo>
                    <a:pt x="2878973" y="2323812"/>
                  </a:lnTo>
                  <a:close/>
                </a:path>
                <a:path w="3322319" h="2451100">
                  <a:moveTo>
                    <a:pt x="2884825" y="2311399"/>
                  </a:moveTo>
                  <a:lnTo>
                    <a:pt x="2876401" y="2311399"/>
                  </a:lnTo>
                  <a:lnTo>
                    <a:pt x="2868030" y="2298699"/>
                  </a:lnTo>
                  <a:lnTo>
                    <a:pt x="2872501" y="2298699"/>
                  </a:lnTo>
                  <a:lnTo>
                    <a:pt x="2884825" y="2311399"/>
                  </a:lnTo>
                  <a:close/>
                </a:path>
                <a:path w="3322319" h="2451100">
                  <a:moveTo>
                    <a:pt x="2890950" y="2311399"/>
                  </a:moveTo>
                  <a:lnTo>
                    <a:pt x="2884825" y="2311399"/>
                  </a:lnTo>
                  <a:lnTo>
                    <a:pt x="2880540" y="2298699"/>
                  </a:lnTo>
                  <a:lnTo>
                    <a:pt x="2890950" y="2311399"/>
                  </a:lnTo>
                  <a:close/>
                </a:path>
                <a:path w="3322319" h="2451100">
                  <a:moveTo>
                    <a:pt x="2903009" y="2311399"/>
                  </a:moveTo>
                  <a:lnTo>
                    <a:pt x="2898676" y="2311399"/>
                  </a:lnTo>
                  <a:lnTo>
                    <a:pt x="2897534" y="2298699"/>
                  </a:lnTo>
                  <a:lnTo>
                    <a:pt x="2903009" y="2311399"/>
                  </a:lnTo>
                  <a:close/>
                </a:path>
                <a:path w="3322319" h="2451100">
                  <a:moveTo>
                    <a:pt x="2908589" y="2304937"/>
                  </a:moveTo>
                  <a:lnTo>
                    <a:pt x="2899169" y="2298699"/>
                  </a:lnTo>
                  <a:lnTo>
                    <a:pt x="2903693" y="2298699"/>
                  </a:lnTo>
                  <a:lnTo>
                    <a:pt x="2906354" y="2300956"/>
                  </a:lnTo>
                  <a:lnTo>
                    <a:pt x="2908589" y="2304937"/>
                  </a:lnTo>
                  <a:close/>
                </a:path>
                <a:path w="3322319" h="2451100">
                  <a:moveTo>
                    <a:pt x="2906354" y="2300956"/>
                  </a:moveTo>
                  <a:lnTo>
                    <a:pt x="2903693" y="2298699"/>
                  </a:lnTo>
                  <a:lnTo>
                    <a:pt x="2905088" y="2298699"/>
                  </a:lnTo>
                  <a:lnTo>
                    <a:pt x="2906354" y="2300956"/>
                  </a:lnTo>
                  <a:close/>
                </a:path>
                <a:path w="3322319" h="2451100">
                  <a:moveTo>
                    <a:pt x="2915737" y="2308910"/>
                  </a:moveTo>
                  <a:lnTo>
                    <a:pt x="2906354" y="2300956"/>
                  </a:lnTo>
                  <a:lnTo>
                    <a:pt x="2905088" y="2298699"/>
                  </a:lnTo>
                  <a:lnTo>
                    <a:pt x="2912356" y="2298699"/>
                  </a:lnTo>
                  <a:lnTo>
                    <a:pt x="2915737" y="2308910"/>
                  </a:lnTo>
                  <a:close/>
                </a:path>
                <a:path w="3322319" h="2451100">
                  <a:moveTo>
                    <a:pt x="2916437" y="2309503"/>
                  </a:moveTo>
                  <a:lnTo>
                    <a:pt x="2915737" y="2308910"/>
                  </a:lnTo>
                  <a:lnTo>
                    <a:pt x="2912356" y="2298699"/>
                  </a:lnTo>
                  <a:lnTo>
                    <a:pt x="2912509" y="2298699"/>
                  </a:lnTo>
                  <a:lnTo>
                    <a:pt x="2916437" y="2309503"/>
                  </a:lnTo>
                  <a:close/>
                </a:path>
                <a:path w="3322319" h="2451100">
                  <a:moveTo>
                    <a:pt x="2917309" y="2310242"/>
                  </a:moveTo>
                  <a:lnTo>
                    <a:pt x="2916437" y="2309503"/>
                  </a:lnTo>
                  <a:lnTo>
                    <a:pt x="2912509" y="2298699"/>
                  </a:lnTo>
                  <a:lnTo>
                    <a:pt x="2913041" y="2298699"/>
                  </a:lnTo>
                  <a:lnTo>
                    <a:pt x="2914274" y="2299479"/>
                  </a:lnTo>
                  <a:lnTo>
                    <a:pt x="2917309" y="2310242"/>
                  </a:lnTo>
                  <a:close/>
                </a:path>
                <a:path w="3322319" h="2451100">
                  <a:moveTo>
                    <a:pt x="2914274" y="2299479"/>
                  </a:moveTo>
                  <a:lnTo>
                    <a:pt x="2913041" y="2298699"/>
                  </a:lnTo>
                  <a:lnTo>
                    <a:pt x="2914055" y="2298699"/>
                  </a:lnTo>
                  <a:lnTo>
                    <a:pt x="2914274" y="2299479"/>
                  </a:lnTo>
                  <a:close/>
                </a:path>
                <a:path w="3322319" h="2451100">
                  <a:moveTo>
                    <a:pt x="2915595" y="2300312"/>
                  </a:moveTo>
                  <a:lnTo>
                    <a:pt x="2914274" y="2299479"/>
                  </a:lnTo>
                  <a:lnTo>
                    <a:pt x="2914055" y="2298699"/>
                  </a:lnTo>
                  <a:lnTo>
                    <a:pt x="2915147" y="2298699"/>
                  </a:lnTo>
                  <a:lnTo>
                    <a:pt x="2915595" y="2300312"/>
                  </a:lnTo>
                  <a:close/>
                </a:path>
                <a:path w="3322319" h="2451100">
                  <a:moveTo>
                    <a:pt x="3024276" y="2311399"/>
                  </a:moveTo>
                  <a:lnTo>
                    <a:pt x="2933151" y="2311399"/>
                  </a:lnTo>
                  <a:lnTo>
                    <a:pt x="2921045" y="2303754"/>
                  </a:lnTo>
                  <a:lnTo>
                    <a:pt x="2920442" y="2298699"/>
                  </a:lnTo>
                  <a:lnTo>
                    <a:pt x="3021811" y="2298699"/>
                  </a:lnTo>
                  <a:lnTo>
                    <a:pt x="3024276" y="2311399"/>
                  </a:lnTo>
                  <a:close/>
                </a:path>
                <a:path w="3322319" h="2451100">
                  <a:moveTo>
                    <a:pt x="2857938" y="2311399"/>
                  </a:moveTo>
                  <a:lnTo>
                    <a:pt x="2855985" y="2311399"/>
                  </a:lnTo>
                  <a:lnTo>
                    <a:pt x="2854897" y="2303754"/>
                  </a:lnTo>
                  <a:lnTo>
                    <a:pt x="2854810" y="2299030"/>
                  </a:lnTo>
                  <a:lnTo>
                    <a:pt x="2857026" y="2305828"/>
                  </a:lnTo>
                  <a:lnTo>
                    <a:pt x="2857938" y="2311399"/>
                  </a:lnTo>
                  <a:close/>
                </a:path>
                <a:path w="3322319" h="2451100">
                  <a:moveTo>
                    <a:pt x="2918675" y="2311399"/>
                  </a:moveTo>
                  <a:lnTo>
                    <a:pt x="2917309" y="2310242"/>
                  </a:lnTo>
                  <a:lnTo>
                    <a:pt x="2914274" y="2299479"/>
                  </a:lnTo>
                  <a:lnTo>
                    <a:pt x="2915595" y="2300312"/>
                  </a:lnTo>
                  <a:lnTo>
                    <a:pt x="2918675" y="2311399"/>
                  </a:lnTo>
                  <a:close/>
                </a:path>
                <a:path w="3322319" h="2451100">
                  <a:moveTo>
                    <a:pt x="2921957" y="2311399"/>
                  </a:moveTo>
                  <a:lnTo>
                    <a:pt x="2918675" y="2311399"/>
                  </a:lnTo>
                  <a:lnTo>
                    <a:pt x="2915595" y="2300312"/>
                  </a:lnTo>
                  <a:lnTo>
                    <a:pt x="2921045" y="2303754"/>
                  </a:lnTo>
                  <a:lnTo>
                    <a:pt x="2921957" y="2311399"/>
                  </a:lnTo>
                  <a:close/>
                </a:path>
                <a:path w="3322319" h="2451100">
                  <a:moveTo>
                    <a:pt x="2933151" y="2311399"/>
                  </a:moveTo>
                  <a:lnTo>
                    <a:pt x="2921957" y="2311399"/>
                  </a:lnTo>
                  <a:lnTo>
                    <a:pt x="2921045" y="2303754"/>
                  </a:lnTo>
                  <a:lnTo>
                    <a:pt x="2933151" y="2311399"/>
                  </a:lnTo>
                  <a:close/>
                </a:path>
                <a:path w="3322319" h="2451100">
                  <a:moveTo>
                    <a:pt x="2841920" y="2311399"/>
                  </a:moveTo>
                  <a:lnTo>
                    <a:pt x="2840850" y="2311399"/>
                  </a:lnTo>
                  <a:lnTo>
                    <a:pt x="2842394" y="2304538"/>
                  </a:lnTo>
                  <a:lnTo>
                    <a:pt x="2841920" y="2311399"/>
                  </a:lnTo>
                  <a:close/>
                </a:path>
                <a:path w="3322319" h="2451100">
                  <a:moveTo>
                    <a:pt x="2626777" y="2311399"/>
                  </a:moveTo>
                  <a:lnTo>
                    <a:pt x="2624904" y="2311399"/>
                  </a:lnTo>
                  <a:lnTo>
                    <a:pt x="2627100" y="2304617"/>
                  </a:lnTo>
                  <a:lnTo>
                    <a:pt x="2626777" y="2311399"/>
                  </a:lnTo>
                  <a:close/>
                </a:path>
                <a:path w="3322319" h="2451100">
                  <a:moveTo>
                    <a:pt x="2916562" y="2311399"/>
                  </a:moveTo>
                  <a:lnTo>
                    <a:pt x="2912217" y="2311399"/>
                  </a:lnTo>
                  <a:lnTo>
                    <a:pt x="2908589" y="2304937"/>
                  </a:lnTo>
                  <a:lnTo>
                    <a:pt x="2916060" y="2309884"/>
                  </a:lnTo>
                  <a:lnTo>
                    <a:pt x="2916562" y="2311399"/>
                  </a:lnTo>
                  <a:close/>
                </a:path>
                <a:path w="3322319" h="2451100">
                  <a:moveTo>
                    <a:pt x="2621715" y="2311399"/>
                  </a:moveTo>
                  <a:lnTo>
                    <a:pt x="2620499" y="2311399"/>
                  </a:lnTo>
                  <a:lnTo>
                    <a:pt x="2621454" y="2307651"/>
                  </a:lnTo>
                  <a:lnTo>
                    <a:pt x="2621715" y="2311399"/>
                  </a:lnTo>
                  <a:close/>
                </a:path>
                <a:path w="3322319" h="2451100">
                  <a:moveTo>
                    <a:pt x="2854988" y="2311399"/>
                  </a:moveTo>
                  <a:lnTo>
                    <a:pt x="2854364" y="2311399"/>
                  </a:lnTo>
                  <a:lnTo>
                    <a:pt x="2854476" y="2308282"/>
                  </a:lnTo>
                  <a:lnTo>
                    <a:pt x="2854988" y="2311399"/>
                  </a:lnTo>
                  <a:close/>
                </a:path>
                <a:path w="3322319" h="2451100">
                  <a:moveTo>
                    <a:pt x="2916739" y="2310333"/>
                  </a:moveTo>
                  <a:lnTo>
                    <a:pt x="2916060" y="2309884"/>
                  </a:lnTo>
                  <a:lnTo>
                    <a:pt x="2915737" y="2308910"/>
                  </a:lnTo>
                  <a:lnTo>
                    <a:pt x="2916437" y="2309503"/>
                  </a:lnTo>
                  <a:lnTo>
                    <a:pt x="2916739" y="2310333"/>
                  </a:lnTo>
                  <a:close/>
                </a:path>
                <a:path w="3322319" h="2451100">
                  <a:moveTo>
                    <a:pt x="2917472" y="2310819"/>
                  </a:moveTo>
                  <a:lnTo>
                    <a:pt x="2916739" y="2310333"/>
                  </a:lnTo>
                  <a:lnTo>
                    <a:pt x="2916437" y="2309503"/>
                  </a:lnTo>
                  <a:lnTo>
                    <a:pt x="2917309" y="2310242"/>
                  </a:lnTo>
                  <a:lnTo>
                    <a:pt x="2917472" y="2310819"/>
                  </a:lnTo>
                  <a:close/>
                </a:path>
                <a:path w="3322319" h="2451100">
                  <a:moveTo>
                    <a:pt x="2918675" y="2311399"/>
                  </a:moveTo>
                  <a:lnTo>
                    <a:pt x="2918349" y="2311399"/>
                  </a:lnTo>
                  <a:lnTo>
                    <a:pt x="2917472" y="2310819"/>
                  </a:lnTo>
                  <a:lnTo>
                    <a:pt x="2917309" y="2310242"/>
                  </a:lnTo>
                  <a:lnTo>
                    <a:pt x="2918675" y="2311399"/>
                  </a:lnTo>
                  <a:close/>
                </a:path>
                <a:path w="3322319" h="2451100">
                  <a:moveTo>
                    <a:pt x="2917636" y="2311399"/>
                  </a:moveTo>
                  <a:lnTo>
                    <a:pt x="2917127" y="2311399"/>
                  </a:lnTo>
                  <a:lnTo>
                    <a:pt x="2916739" y="2310333"/>
                  </a:lnTo>
                  <a:lnTo>
                    <a:pt x="2917472" y="2310819"/>
                  </a:lnTo>
                  <a:lnTo>
                    <a:pt x="2917636" y="2311399"/>
                  </a:lnTo>
                  <a:close/>
                </a:path>
                <a:path w="3322319" h="2451100">
                  <a:moveTo>
                    <a:pt x="2843209" y="2311399"/>
                  </a:moveTo>
                  <a:lnTo>
                    <a:pt x="2843230" y="2310859"/>
                  </a:lnTo>
                  <a:lnTo>
                    <a:pt x="2843209" y="2311399"/>
                  </a:lnTo>
                  <a:close/>
                </a:path>
                <a:path w="3322319" h="2451100">
                  <a:moveTo>
                    <a:pt x="2636251" y="2324099"/>
                  </a:moveTo>
                  <a:lnTo>
                    <a:pt x="2631833" y="2324099"/>
                  </a:lnTo>
                  <a:lnTo>
                    <a:pt x="2632019" y="2311399"/>
                  </a:lnTo>
                  <a:lnTo>
                    <a:pt x="2641147" y="2311399"/>
                  </a:lnTo>
                  <a:lnTo>
                    <a:pt x="2640545" y="2317496"/>
                  </a:lnTo>
                  <a:lnTo>
                    <a:pt x="2636251" y="2324099"/>
                  </a:lnTo>
                  <a:close/>
                </a:path>
                <a:path w="3322319" h="2451100">
                  <a:moveTo>
                    <a:pt x="2651365" y="2324099"/>
                  </a:moveTo>
                  <a:lnTo>
                    <a:pt x="2639892" y="2324099"/>
                  </a:lnTo>
                  <a:lnTo>
                    <a:pt x="2640533" y="2317615"/>
                  </a:lnTo>
                  <a:lnTo>
                    <a:pt x="2640654" y="2317328"/>
                  </a:lnTo>
                  <a:lnTo>
                    <a:pt x="2644509" y="2311399"/>
                  </a:lnTo>
                  <a:lnTo>
                    <a:pt x="2648482" y="2311399"/>
                  </a:lnTo>
                  <a:lnTo>
                    <a:pt x="2651365" y="2324099"/>
                  </a:lnTo>
                  <a:close/>
                </a:path>
                <a:path w="3322319" h="2451100">
                  <a:moveTo>
                    <a:pt x="2654495" y="2324099"/>
                  </a:moveTo>
                  <a:lnTo>
                    <a:pt x="2651365" y="2324099"/>
                  </a:lnTo>
                  <a:lnTo>
                    <a:pt x="2654030" y="2311399"/>
                  </a:lnTo>
                  <a:lnTo>
                    <a:pt x="2658899" y="2311399"/>
                  </a:lnTo>
                  <a:lnTo>
                    <a:pt x="2654495" y="2324099"/>
                  </a:lnTo>
                  <a:close/>
                </a:path>
                <a:path w="3322319" h="2451100">
                  <a:moveTo>
                    <a:pt x="2799367" y="2324099"/>
                  </a:moveTo>
                  <a:lnTo>
                    <a:pt x="2780539" y="2324099"/>
                  </a:lnTo>
                  <a:lnTo>
                    <a:pt x="2786538" y="2311399"/>
                  </a:lnTo>
                  <a:lnTo>
                    <a:pt x="2802244" y="2311399"/>
                  </a:lnTo>
                  <a:lnTo>
                    <a:pt x="2799367" y="2324099"/>
                  </a:lnTo>
                  <a:close/>
                </a:path>
                <a:path w="3322319" h="2451100">
                  <a:moveTo>
                    <a:pt x="2804244" y="2324099"/>
                  </a:moveTo>
                  <a:lnTo>
                    <a:pt x="2803200" y="2324099"/>
                  </a:lnTo>
                  <a:lnTo>
                    <a:pt x="2802244" y="2311399"/>
                  </a:lnTo>
                  <a:lnTo>
                    <a:pt x="2806891" y="2311399"/>
                  </a:lnTo>
                  <a:lnTo>
                    <a:pt x="2805976" y="2317054"/>
                  </a:lnTo>
                  <a:lnTo>
                    <a:pt x="2804244" y="2324099"/>
                  </a:lnTo>
                  <a:close/>
                </a:path>
                <a:path w="3322319" h="2451100">
                  <a:moveTo>
                    <a:pt x="2806303" y="2324099"/>
                  </a:moveTo>
                  <a:lnTo>
                    <a:pt x="2804835" y="2324099"/>
                  </a:lnTo>
                  <a:lnTo>
                    <a:pt x="2805931" y="2317328"/>
                  </a:lnTo>
                  <a:lnTo>
                    <a:pt x="2806120" y="2316466"/>
                  </a:lnTo>
                  <a:lnTo>
                    <a:pt x="2807366" y="2311399"/>
                  </a:lnTo>
                  <a:lnTo>
                    <a:pt x="2806303" y="2324099"/>
                  </a:lnTo>
                  <a:close/>
                </a:path>
                <a:path w="3322319" h="2451100">
                  <a:moveTo>
                    <a:pt x="2860130" y="2324099"/>
                  </a:moveTo>
                  <a:lnTo>
                    <a:pt x="2809997" y="2324099"/>
                  </a:lnTo>
                  <a:lnTo>
                    <a:pt x="2811124" y="2311399"/>
                  </a:lnTo>
                  <a:lnTo>
                    <a:pt x="2858622" y="2311399"/>
                  </a:lnTo>
                  <a:lnTo>
                    <a:pt x="2860130" y="2324099"/>
                  </a:lnTo>
                  <a:close/>
                </a:path>
                <a:path w="3322319" h="2451100">
                  <a:moveTo>
                    <a:pt x="2864881" y="2324099"/>
                  </a:moveTo>
                  <a:lnTo>
                    <a:pt x="2863319" y="2324099"/>
                  </a:lnTo>
                  <a:lnTo>
                    <a:pt x="2859944" y="2311399"/>
                  </a:lnTo>
                  <a:lnTo>
                    <a:pt x="2863392" y="2311399"/>
                  </a:lnTo>
                  <a:lnTo>
                    <a:pt x="2864003" y="2313283"/>
                  </a:lnTo>
                  <a:lnTo>
                    <a:pt x="2864127" y="2313730"/>
                  </a:lnTo>
                  <a:lnTo>
                    <a:pt x="2864881" y="2324099"/>
                  </a:lnTo>
                  <a:close/>
                </a:path>
                <a:path w="3322319" h="2451100">
                  <a:moveTo>
                    <a:pt x="2865285" y="2317235"/>
                  </a:moveTo>
                  <a:lnTo>
                    <a:pt x="2864148" y="2313730"/>
                  </a:lnTo>
                  <a:lnTo>
                    <a:pt x="2864065" y="2312879"/>
                  </a:lnTo>
                  <a:lnTo>
                    <a:pt x="2863957" y="2311399"/>
                  </a:lnTo>
                  <a:lnTo>
                    <a:pt x="2865285" y="2317235"/>
                  </a:lnTo>
                  <a:close/>
                </a:path>
                <a:path w="3322319" h="2451100">
                  <a:moveTo>
                    <a:pt x="2870947" y="2323300"/>
                  </a:moveTo>
                  <a:lnTo>
                    <a:pt x="2864130" y="2311399"/>
                  </a:lnTo>
                  <a:lnTo>
                    <a:pt x="2869571" y="2311399"/>
                  </a:lnTo>
                  <a:lnTo>
                    <a:pt x="2870947" y="2323300"/>
                  </a:lnTo>
                  <a:close/>
                </a:path>
                <a:path w="3322319" h="2451100">
                  <a:moveTo>
                    <a:pt x="2878992" y="2324099"/>
                  </a:moveTo>
                  <a:lnTo>
                    <a:pt x="2873345" y="2324099"/>
                  </a:lnTo>
                  <a:lnTo>
                    <a:pt x="2869943" y="2311399"/>
                  </a:lnTo>
                  <a:lnTo>
                    <a:pt x="2870979" y="2311399"/>
                  </a:lnTo>
                  <a:lnTo>
                    <a:pt x="2878138" y="2322528"/>
                  </a:lnTo>
                  <a:lnTo>
                    <a:pt x="2878992" y="2324099"/>
                  </a:lnTo>
                  <a:close/>
                </a:path>
                <a:path w="3322319" h="2451100">
                  <a:moveTo>
                    <a:pt x="2877849" y="2313283"/>
                  </a:moveTo>
                  <a:lnTo>
                    <a:pt x="2874820" y="2311399"/>
                  </a:lnTo>
                  <a:lnTo>
                    <a:pt x="2877191" y="2311399"/>
                  </a:lnTo>
                  <a:lnTo>
                    <a:pt x="2877849" y="2313283"/>
                  </a:lnTo>
                  <a:close/>
                </a:path>
                <a:path w="3322319" h="2451100">
                  <a:moveTo>
                    <a:pt x="2889525" y="2320544"/>
                  </a:moveTo>
                  <a:lnTo>
                    <a:pt x="2877849" y="2313283"/>
                  </a:lnTo>
                  <a:lnTo>
                    <a:pt x="2877191" y="2311399"/>
                  </a:lnTo>
                  <a:lnTo>
                    <a:pt x="2884200" y="2311399"/>
                  </a:lnTo>
                  <a:lnTo>
                    <a:pt x="2889525" y="2320544"/>
                  </a:lnTo>
                  <a:close/>
                </a:path>
                <a:path w="3322319" h="2451100">
                  <a:moveTo>
                    <a:pt x="2891913" y="2322029"/>
                  </a:moveTo>
                  <a:lnTo>
                    <a:pt x="2889525" y="2320544"/>
                  </a:lnTo>
                  <a:lnTo>
                    <a:pt x="2884200" y="2311399"/>
                  </a:lnTo>
                  <a:lnTo>
                    <a:pt x="2885775" y="2311399"/>
                  </a:lnTo>
                  <a:lnTo>
                    <a:pt x="2888724" y="2314831"/>
                  </a:lnTo>
                  <a:lnTo>
                    <a:pt x="2891913" y="2322029"/>
                  </a:lnTo>
                  <a:close/>
                </a:path>
                <a:path w="3322319" h="2451100">
                  <a:moveTo>
                    <a:pt x="2891116" y="2317615"/>
                  </a:moveTo>
                  <a:lnTo>
                    <a:pt x="2888724" y="2314831"/>
                  </a:lnTo>
                  <a:lnTo>
                    <a:pt x="2887203" y="2311399"/>
                  </a:lnTo>
                  <a:lnTo>
                    <a:pt x="2887728" y="2311399"/>
                  </a:lnTo>
                  <a:lnTo>
                    <a:pt x="2891116" y="2317615"/>
                  </a:lnTo>
                  <a:close/>
                </a:path>
                <a:path w="3322319" h="2451100">
                  <a:moveTo>
                    <a:pt x="2899329" y="2322222"/>
                  </a:moveTo>
                  <a:lnTo>
                    <a:pt x="2892246" y="2311399"/>
                  </a:lnTo>
                  <a:lnTo>
                    <a:pt x="2897136" y="2311399"/>
                  </a:lnTo>
                  <a:lnTo>
                    <a:pt x="2897355" y="2311538"/>
                  </a:lnTo>
                  <a:lnTo>
                    <a:pt x="2898672" y="2312681"/>
                  </a:lnTo>
                  <a:lnTo>
                    <a:pt x="2899329" y="2322222"/>
                  </a:lnTo>
                  <a:close/>
                </a:path>
                <a:path w="3322319" h="2451100">
                  <a:moveTo>
                    <a:pt x="2897355" y="2311538"/>
                  </a:moveTo>
                  <a:lnTo>
                    <a:pt x="2897136" y="2311399"/>
                  </a:lnTo>
                  <a:lnTo>
                    <a:pt x="2897355" y="2311538"/>
                  </a:lnTo>
                  <a:close/>
                </a:path>
                <a:path w="3322319" h="2451100">
                  <a:moveTo>
                    <a:pt x="2898650" y="2312355"/>
                  </a:moveTo>
                  <a:lnTo>
                    <a:pt x="2897355" y="2311538"/>
                  </a:lnTo>
                  <a:lnTo>
                    <a:pt x="2897195" y="2311399"/>
                  </a:lnTo>
                  <a:lnTo>
                    <a:pt x="2898192" y="2311399"/>
                  </a:lnTo>
                  <a:lnTo>
                    <a:pt x="2898602" y="2311662"/>
                  </a:lnTo>
                  <a:lnTo>
                    <a:pt x="2898650" y="2312355"/>
                  </a:lnTo>
                  <a:close/>
                </a:path>
                <a:path w="3322319" h="2451100">
                  <a:moveTo>
                    <a:pt x="2898602" y="2311662"/>
                  </a:moveTo>
                  <a:lnTo>
                    <a:pt x="2898192" y="2311399"/>
                  </a:lnTo>
                  <a:lnTo>
                    <a:pt x="2898584" y="2311399"/>
                  </a:lnTo>
                  <a:lnTo>
                    <a:pt x="2898602" y="2311662"/>
                  </a:lnTo>
                  <a:close/>
                </a:path>
                <a:path w="3322319" h="2451100">
                  <a:moveTo>
                    <a:pt x="2898831" y="2311808"/>
                  </a:moveTo>
                  <a:lnTo>
                    <a:pt x="2898602" y="2311662"/>
                  </a:lnTo>
                  <a:lnTo>
                    <a:pt x="2898584" y="2311399"/>
                  </a:lnTo>
                  <a:lnTo>
                    <a:pt x="2898831" y="2311808"/>
                  </a:lnTo>
                  <a:close/>
                </a:path>
                <a:path w="3322319" h="2451100">
                  <a:moveTo>
                    <a:pt x="2904222" y="2315255"/>
                  </a:moveTo>
                  <a:lnTo>
                    <a:pt x="2898831" y="2311808"/>
                  </a:lnTo>
                  <a:lnTo>
                    <a:pt x="2898584" y="2311399"/>
                  </a:lnTo>
                  <a:lnTo>
                    <a:pt x="2900291" y="2311399"/>
                  </a:lnTo>
                  <a:lnTo>
                    <a:pt x="2901585" y="2312017"/>
                  </a:lnTo>
                  <a:lnTo>
                    <a:pt x="2904222" y="2315255"/>
                  </a:lnTo>
                  <a:close/>
                </a:path>
                <a:path w="3322319" h="2451100">
                  <a:moveTo>
                    <a:pt x="2901585" y="2312017"/>
                  </a:moveTo>
                  <a:lnTo>
                    <a:pt x="2900291" y="2311399"/>
                  </a:lnTo>
                  <a:lnTo>
                    <a:pt x="2901082" y="2311399"/>
                  </a:lnTo>
                  <a:lnTo>
                    <a:pt x="2901585" y="2312017"/>
                  </a:lnTo>
                  <a:close/>
                </a:path>
                <a:path w="3322319" h="2451100">
                  <a:moveTo>
                    <a:pt x="2902307" y="2312362"/>
                  </a:moveTo>
                  <a:lnTo>
                    <a:pt x="2901585" y="2312017"/>
                  </a:lnTo>
                  <a:lnTo>
                    <a:pt x="2901082" y="2311399"/>
                  </a:lnTo>
                  <a:lnTo>
                    <a:pt x="2902307" y="2312362"/>
                  </a:lnTo>
                  <a:close/>
                </a:path>
                <a:path w="3322319" h="2451100">
                  <a:moveTo>
                    <a:pt x="2910906" y="2316466"/>
                  </a:moveTo>
                  <a:lnTo>
                    <a:pt x="2902299" y="2312355"/>
                  </a:lnTo>
                  <a:lnTo>
                    <a:pt x="2901082" y="2311399"/>
                  </a:lnTo>
                  <a:lnTo>
                    <a:pt x="2904291" y="2311399"/>
                  </a:lnTo>
                  <a:lnTo>
                    <a:pt x="2910906" y="2316466"/>
                  </a:lnTo>
                  <a:close/>
                </a:path>
                <a:path w="3322319" h="2451100">
                  <a:moveTo>
                    <a:pt x="2912713" y="2317328"/>
                  </a:moveTo>
                  <a:lnTo>
                    <a:pt x="2910906" y="2316466"/>
                  </a:lnTo>
                  <a:lnTo>
                    <a:pt x="2904291" y="2311399"/>
                  </a:lnTo>
                  <a:lnTo>
                    <a:pt x="2908822" y="2311399"/>
                  </a:lnTo>
                  <a:lnTo>
                    <a:pt x="2912713" y="2317328"/>
                  </a:lnTo>
                  <a:close/>
                </a:path>
                <a:path w="3322319" h="2451100">
                  <a:moveTo>
                    <a:pt x="2918127" y="2319912"/>
                  </a:moveTo>
                  <a:lnTo>
                    <a:pt x="2912713" y="2317328"/>
                  </a:lnTo>
                  <a:lnTo>
                    <a:pt x="2908822" y="2311399"/>
                  </a:lnTo>
                  <a:lnTo>
                    <a:pt x="2914636" y="2311399"/>
                  </a:lnTo>
                  <a:lnTo>
                    <a:pt x="2916567" y="2314044"/>
                  </a:lnTo>
                  <a:lnTo>
                    <a:pt x="2918127" y="2319912"/>
                  </a:lnTo>
                  <a:close/>
                </a:path>
                <a:path w="3322319" h="2451100">
                  <a:moveTo>
                    <a:pt x="2918526" y="2316726"/>
                  </a:moveTo>
                  <a:lnTo>
                    <a:pt x="2916567" y="2314044"/>
                  </a:lnTo>
                  <a:lnTo>
                    <a:pt x="2915864" y="2311399"/>
                  </a:lnTo>
                  <a:lnTo>
                    <a:pt x="2918010" y="2311399"/>
                  </a:lnTo>
                  <a:lnTo>
                    <a:pt x="2918526" y="2316726"/>
                  </a:lnTo>
                  <a:close/>
                </a:path>
                <a:path w="3322319" h="2451100">
                  <a:moveTo>
                    <a:pt x="2934653" y="2324099"/>
                  </a:moveTo>
                  <a:lnTo>
                    <a:pt x="2926899" y="2324099"/>
                  </a:lnTo>
                  <a:lnTo>
                    <a:pt x="2922310" y="2321909"/>
                  </a:lnTo>
                  <a:lnTo>
                    <a:pt x="2921683" y="2321051"/>
                  </a:lnTo>
                  <a:lnTo>
                    <a:pt x="2920289" y="2311399"/>
                  </a:lnTo>
                  <a:lnTo>
                    <a:pt x="2926149" y="2311399"/>
                  </a:lnTo>
                  <a:lnTo>
                    <a:pt x="2929764" y="2313730"/>
                  </a:lnTo>
                  <a:lnTo>
                    <a:pt x="2934653" y="2324099"/>
                  </a:lnTo>
                  <a:close/>
                </a:path>
                <a:path w="3322319" h="2451100">
                  <a:moveTo>
                    <a:pt x="2929764" y="2313730"/>
                  </a:moveTo>
                  <a:lnTo>
                    <a:pt x="2926149" y="2311399"/>
                  </a:lnTo>
                  <a:lnTo>
                    <a:pt x="2928665" y="2311399"/>
                  </a:lnTo>
                  <a:lnTo>
                    <a:pt x="2929764" y="2313730"/>
                  </a:lnTo>
                  <a:close/>
                </a:path>
                <a:path w="3322319" h="2451100">
                  <a:moveTo>
                    <a:pt x="3036999" y="2324099"/>
                  </a:moveTo>
                  <a:lnTo>
                    <a:pt x="2945847" y="2324099"/>
                  </a:lnTo>
                  <a:lnTo>
                    <a:pt x="2929764" y="2313730"/>
                  </a:lnTo>
                  <a:lnTo>
                    <a:pt x="2928665" y="2311399"/>
                  </a:lnTo>
                  <a:lnTo>
                    <a:pt x="3035962" y="2311399"/>
                  </a:lnTo>
                  <a:lnTo>
                    <a:pt x="3036999" y="2324099"/>
                  </a:lnTo>
                  <a:close/>
                </a:path>
                <a:path w="3322319" h="2451100">
                  <a:moveTo>
                    <a:pt x="2905258" y="2316527"/>
                  </a:moveTo>
                  <a:lnTo>
                    <a:pt x="2899479" y="2312879"/>
                  </a:lnTo>
                  <a:lnTo>
                    <a:pt x="2898831" y="2311808"/>
                  </a:lnTo>
                  <a:lnTo>
                    <a:pt x="2904222" y="2315255"/>
                  </a:lnTo>
                  <a:lnTo>
                    <a:pt x="2905258" y="2316527"/>
                  </a:lnTo>
                  <a:close/>
                </a:path>
                <a:path w="3322319" h="2451100">
                  <a:moveTo>
                    <a:pt x="2913744" y="2321342"/>
                  </a:moveTo>
                  <a:lnTo>
                    <a:pt x="2904222" y="2315255"/>
                  </a:lnTo>
                  <a:lnTo>
                    <a:pt x="2901585" y="2312017"/>
                  </a:lnTo>
                  <a:lnTo>
                    <a:pt x="2902307" y="2312362"/>
                  </a:lnTo>
                  <a:lnTo>
                    <a:pt x="2913744" y="2321342"/>
                  </a:lnTo>
                  <a:close/>
                </a:path>
                <a:path w="3322319" h="2451100">
                  <a:moveTo>
                    <a:pt x="2900121" y="2313939"/>
                  </a:moveTo>
                  <a:lnTo>
                    <a:pt x="2898672" y="2312681"/>
                  </a:lnTo>
                  <a:lnTo>
                    <a:pt x="2898650" y="2312355"/>
                  </a:lnTo>
                  <a:lnTo>
                    <a:pt x="2899479" y="2312879"/>
                  </a:lnTo>
                  <a:lnTo>
                    <a:pt x="2900121" y="2313939"/>
                  </a:lnTo>
                  <a:close/>
                </a:path>
                <a:path w="3322319" h="2451100">
                  <a:moveTo>
                    <a:pt x="2916507" y="2323108"/>
                  </a:moveTo>
                  <a:lnTo>
                    <a:pt x="2913744" y="2321342"/>
                  </a:lnTo>
                  <a:lnTo>
                    <a:pt x="2902307" y="2312362"/>
                  </a:lnTo>
                  <a:lnTo>
                    <a:pt x="2910906" y="2316466"/>
                  </a:lnTo>
                  <a:lnTo>
                    <a:pt x="2913401" y="2318376"/>
                  </a:lnTo>
                  <a:lnTo>
                    <a:pt x="2916507" y="2323108"/>
                  </a:lnTo>
                  <a:close/>
                </a:path>
                <a:path w="3322319" h="2451100">
                  <a:moveTo>
                    <a:pt x="2891595" y="2324099"/>
                  </a:moveTo>
                  <a:lnTo>
                    <a:pt x="2881623" y="2324099"/>
                  </a:lnTo>
                  <a:lnTo>
                    <a:pt x="2877849" y="2313283"/>
                  </a:lnTo>
                  <a:lnTo>
                    <a:pt x="2889525" y="2320544"/>
                  </a:lnTo>
                  <a:lnTo>
                    <a:pt x="2891595" y="2324099"/>
                  </a:lnTo>
                  <a:close/>
                </a:path>
                <a:path w="3322319" h="2451100">
                  <a:moveTo>
                    <a:pt x="2866847" y="2324099"/>
                  </a:moveTo>
                  <a:lnTo>
                    <a:pt x="2864881" y="2324099"/>
                  </a:lnTo>
                  <a:lnTo>
                    <a:pt x="2864120" y="2313644"/>
                  </a:lnTo>
                  <a:lnTo>
                    <a:pt x="2865226" y="2317054"/>
                  </a:lnTo>
                  <a:lnTo>
                    <a:pt x="2865372" y="2317615"/>
                  </a:lnTo>
                  <a:lnTo>
                    <a:pt x="2866847" y="2324099"/>
                  </a:lnTo>
                  <a:close/>
                </a:path>
                <a:path w="3322319" h="2451100">
                  <a:moveTo>
                    <a:pt x="2926223" y="2336799"/>
                  </a:moveTo>
                  <a:lnTo>
                    <a:pt x="2923083" y="2336799"/>
                  </a:lnTo>
                  <a:lnTo>
                    <a:pt x="2908310" y="2324099"/>
                  </a:lnTo>
                  <a:lnTo>
                    <a:pt x="2906271" y="2324099"/>
                  </a:lnTo>
                  <a:lnTo>
                    <a:pt x="2900121" y="2313939"/>
                  </a:lnTo>
                  <a:lnTo>
                    <a:pt x="2910462" y="2322916"/>
                  </a:lnTo>
                  <a:lnTo>
                    <a:pt x="2911426" y="2324099"/>
                  </a:lnTo>
                  <a:lnTo>
                    <a:pt x="2921799" y="2329820"/>
                  </a:lnTo>
                  <a:lnTo>
                    <a:pt x="2926223" y="2336799"/>
                  </a:lnTo>
                  <a:close/>
                </a:path>
                <a:path w="3322319" h="2451100">
                  <a:moveTo>
                    <a:pt x="2894348" y="2323543"/>
                  </a:moveTo>
                  <a:lnTo>
                    <a:pt x="2891913" y="2322029"/>
                  </a:lnTo>
                  <a:lnTo>
                    <a:pt x="2888724" y="2314831"/>
                  </a:lnTo>
                  <a:lnTo>
                    <a:pt x="2891116" y="2317615"/>
                  </a:lnTo>
                  <a:lnTo>
                    <a:pt x="2894348" y="2323543"/>
                  </a:lnTo>
                  <a:close/>
                </a:path>
                <a:path w="3322319" h="2451100">
                  <a:moveTo>
                    <a:pt x="2917087" y="2323994"/>
                  </a:moveTo>
                  <a:lnTo>
                    <a:pt x="2905258" y="2316527"/>
                  </a:lnTo>
                  <a:lnTo>
                    <a:pt x="2904222" y="2315255"/>
                  </a:lnTo>
                  <a:lnTo>
                    <a:pt x="2913744" y="2321342"/>
                  </a:lnTo>
                  <a:lnTo>
                    <a:pt x="2917052" y="2323940"/>
                  </a:lnTo>
                  <a:close/>
                </a:path>
                <a:path w="3322319" h="2451100">
                  <a:moveTo>
                    <a:pt x="2913401" y="2318376"/>
                  </a:moveTo>
                  <a:lnTo>
                    <a:pt x="2910906" y="2316466"/>
                  </a:lnTo>
                  <a:lnTo>
                    <a:pt x="2912713" y="2317328"/>
                  </a:lnTo>
                  <a:lnTo>
                    <a:pt x="2913401" y="2318376"/>
                  </a:lnTo>
                  <a:close/>
                </a:path>
                <a:path w="3322319" h="2451100">
                  <a:moveTo>
                    <a:pt x="2917157" y="2324099"/>
                  </a:moveTo>
                  <a:lnTo>
                    <a:pt x="2911826" y="2324099"/>
                  </a:lnTo>
                  <a:lnTo>
                    <a:pt x="2910462" y="2322916"/>
                  </a:lnTo>
                  <a:lnTo>
                    <a:pt x="2905258" y="2316527"/>
                  </a:lnTo>
                  <a:lnTo>
                    <a:pt x="2917087" y="2323994"/>
                  </a:lnTo>
                  <a:close/>
                </a:path>
                <a:path w="3322319" h="2451100">
                  <a:moveTo>
                    <a:pt x="2921770" y="2321651"/>
                  </a:moveTo>
                  <a:lnTo>
                    <a:pt x="2918868" y="2320266"/>
                  </a:lnTo>
                  <a:lnTo>
                    <a:pt x="2918526" y="2316726"/>
                  </a:lnTo>
                  <a:lnTo>
                    <a:pt x="2921683" y="2321051"/>
                  </a:lnTo>
                  <a:lnTo>
                    <a:pt x="2921770" y="2321651"/>
                  </a:lnTo>
                  <a:close/>
                </a:path>
                <a:path w="3322319" h="2451100">
                  <a:moveTo>
                    <a:pt x="2804835" y="2324099"/>
                  </a:moveTo>
                  <a:lnTo>
                    <a:pt x="2804244" y="2324099"/>
                  </a:lnTo>
                  <a:lnTo>
                    <a:pt x="2805976" y="2317054"/>
                  </a:lnTo>
                  <a:lnTo>
                    <a:pt x="2804835" y="2324099"/>
                  </a:lnTo>
                  <a:close/>
                </a:path>
                <a:path w="3322319" h="2451100">
                  <a:moveTo>
                    <a:pt x="2867511" y="2324099"/>
                  </a:moveTo>
                  <a:lnTo>
                    <a:pt x="2866847" y="2324099"/>
                  </a:lnTo>
                  <a:lnTo>
                    <a:pt x="2865285" y="2317235"/>
                  </a:lnTo>
                  <a:lnTo>
                    <a:pt x="2867511" y="2324099"/>
                  </a:lnTo>
                  <a:close/>
                </a:path>
                <a:path w="3322319" h="2451100">
                  <a:moveTo>
                    <a:pt x="2639892" y="2324099"/>
                  </a:moveTo>
                  <a:lnTo>
                    <a:pt x="2636251" y="2324099"/>
                  </a:lnTo>
                  <a:lnTo>
                    <a:pt x="2640545" y="2317496"/>
                  </a:lnTo>
                  <a:lnTo>
                    <a:pt x="2639892" y="2324099"/>
                  </a:lnTo>
                  <a:close/>
                </a:path>
                <a:path w="3322319" h="2451100">
                  <a:moveTo>
                    <a:pt x="2896688" y="2324099"/>
                  </a:moveTo>
                  <a:lnTo>
                    <a:pt x="2895242" y="2324099"/>
                  </a:lnTo>
                  <a:lnTo>
                    <a:pt x="2894348" y="2323543"/>
                  </a:lnTo>
                  <a:lnTo>
                    <a:pt x="2891116" y="2317615"/>
                  </a:lnTo>
                  <a:lnTo>
                    <a:pt x="2896688" y="2324099"/>
                  </a:lnTo>
                  <a:close/>
                </a:path>
                <a:path w="3322319" h="2451100">
                  <a:moveTo>
                    <a:pt x="2919239" y="2324099"/>
                  </a:moveTo>
                  <a:lnTo>
                    <a:pt x="2918057" y="2324099"/>
                  </a:lnTo>
                  <a:lnTo>
                    <a:pt x="2916507" y="2323108"/>
                  </a:lnTo>
                  <a:lnTo>
                    <a:pt x="2913401" y="2318376"/>
                  </a:lnTo>
                  <a:lnTo>
                    <a:pt x="2918822" y="2322528"/>
                  </a:lnTo>
                  <a:lnTo>
                    <a:pt x="2919239" y="2324099"/>
                  </a:lnTo>
                  <a:close/>
                </a:path>
                <a:path w="3322319" h="2451100">
                  <a:moveTo>
                    <a:pt x="2919108" y="2322748"/>
                  </a:moveTo>
                  <a:lnTo>
                    <a:pt x="2918822" y="2322528"/>
                  </a:lnTo>
                  <a:lnTo>
                    <a:pt x="2918127" y="2319912"/>
                  </a:lnTo>
                  <a:lnTo>
                    <a:pt x="2918868" y="2320266"/>
                  </a:lnTo>
                  <a:lnTo>
                    <a:pt x="2919108" y="2322748"/>
                  </a:lnTo>
                  <a:close/>
                </a:path>
                <a:path w="3322319" h="2451100">
                  <a:moveTo>
                    <a:pt x="2922310" y="2321909"/>
                  </a:moveTo>
                  <a:lnTo>
                    <a:pt x="2921770" y="2321651"/>
                  </a:lnTo>
                  <a:lnTo>
                    <a:pt x="2921683" y="2321051"/>
                  </a:lnTo>
                  <a:lnTo>
                    <a:pt x="2922310" y="2321909"/>
                  </a:lnTo>
                  <a:close/>
                </a:path>
                <a:path w="3322319" h="2451100">
                  <a:moveTo>
                    <a:pt x="2917052" y="2323940"/>
                  </a:moveTo>
                  <a:lnTo>
                    <a:pt x="2913744" y="2321342"/>
                  </a:lnTo>
                  <a:lnTo>
                    <a:pt x="2916507" y="2323108"/>
                  </a:lnTo>
                  <a:lnTo>
                    <a:pt x="2917052" y="2323940"/>
                  </a:lnTo>
                  <a:close/>
                </a:path>
                <a:path w="3322319" h="2451100">
                  <a:moveTo>
                    <a:pt x="2923910" y="2324099"/>
                  </a:moveTo>
                  <a:lnTo>
                    <a:pt x="2922124" y="2324099"/>
                  </a:lnTo>
                  <a:lnTo>
                    <a:pt x="2921770" y="2321651"/>
                  </a:lnTo>
                  <a:lnTo>
                    <a:pt x="2922310" y="2321909"/>
                  </a:lnTo>
                  <a:lnTo>
                    <a:pt x="2923910" y="2324099"/>
                  </a:lnTo>
                  <a:close/>
                </a:path>
                <a:path w="3322319" h="2451100">
                  <a:moveTo>
                    <a:pt x="2894651" y="2324099"/>
                  </a:moveTo>
                  <a:lnTo>
                    <a:pt x="2892831" y="2324099"/>
                  </a:lnTo>
                  <a:lnTo>
                    <a:pt x="2891913" y="2322029"/>
                  </a:lnTo>
                  <a:lnTo>
                    <a:pt x="2894348" y="2323543"/>
                  </a:lnTo>
                  <a:lnTo>
                    <a:pt x="2894651" y="2324099"/>
                  </a:lnTo>
                  <a:close/>
                </a:path>
                <a:path w="3322319" h="2451100">
                  <a:moveTo>
                    <a:pt x="2900557" y="2324099"/>
                  </a:moveTo>
                  <a:lnTo>
                    <a:pt x="2899458" y="2324099"/>
                  </a:lnTo>
                  <a:lnTo>
                    <a:pt x="2899329" y="2322222"/>
                  </a:lnTo>
                  <a:lnTo>
                    <a:pt x="2900557" y="2324099"/>
                  </a:lnTo>
                  <a:close/>
                </a:path>
                <a:path w="3322319" h="2451100">
                  <a:moveTo>
                    <a:pt x="2879098" y="2324099"/>
                  </a:moveTo>
                  <a:lnTo>
                    <a:pt x="2878093" y="2322446"/>
                  </a:lnTo>
                  <a:lnTo>
                    <a:pt x="2878973" y="2323812"/>
                  </a:lnTo>
                  <a:lnTo>
                    <a:pt x="2879098" y="2324099"/>
                  </a:lnTo>
                  <a:close/>
                </a:path>
                <a:path w="3322319" h="2451100">
                  <a:moveTo>
                    <a:pt x="2920874" y="2324099"/>
                  </a:moveTo>
                  <a:lnTo>
                    <a:pt x="2919239" y="2324099"/>
                  </a:lnTo>
                  <a:lnTo>
                    <a:pt x="2919108" y="2322748"/>
                  </a:lnTo>
                  <a:lnTo>
                    <a:pt x="2920874" y="2324099"/>
                  </a:lnTo>
                  <a:close/>
                </a:path>
                <a:path w="3322319" h="2451100">
                  <a:moveTo>
                    <a:pt x="2921799" y="2329820"/>
                  </a:moveTo>
                  <a:lnTo>
                    <a:pt x="2911426" y="2324099"/>
                  </a:lnTo>
                  <a:lnTo>
                    <a:pt x="2910462" y="2322916"/>
                  </a:lnTo>
                  <a:lnTo>
                    <a:pt x="2911826" y="2324099"/>
                  </a:lnTo>
                  <a:lnTo>
                    <a:pt x="2918172" y="2324099"/>
                  </a:lnTo>
                  <a:lnTo>
                    <a:pt x="2921799" y="2329820"/>
                  </a:lnTo>
                  <a:close/>
                </a:path>
                <a:path w="3322319" h="2451100">
                  <a:moveTo>
                    <a:pt x="2871405" y="2324099"/>
                  </a:moveTo>
                  <a:lnTo>
                    <a:pt x="2871039" y="2324099"/>
                  </a:lnTo>
                  <a:lnTo>
                    <a:pt x="2870947" y="2323300"/>
                  </a:lnTo>
                  <a:lnTo>
                    <a:pt x="2871405" y="2324099"/>
                  </a:lnTo>
                  <a:close/>
                </a:path>
                <a:path w="3322319" h="2451100">
                  <a:moveTo>
                    <a:pt x="2879158" y="2324099"/>
                  </a:moveTo>
                  <a:lnTo>
                    <a:pt x="2878973" y="2323812"/>
                  </a:lnTo>
                  <a:lnTo>
                    <a:pt x="2879158" y="2324099"/>
                  </a:lnTo>
                  <a:close/>
                </a:path>
                <a:path w="3322319" h="2451100">
                  <a:moveTo>
                    <a:pt x="2917255" y="2324099"/>
                  </a:moveTo>
                  <a:lnTo>
                    <a:pt x="2917087" y="2323994"/>
                  </a:lnTo>
                  <a:lnTo>
                    <a:pt x="2917255" y="2324099"/>
                  </a:lnTo>
                  <a:close/>
                </a:path>
                <a:path w="3322319" h="2451100">
                  <a:moveTo>
                    <a:pt x="2666447" y="2336799"/>
                  </a:moveTo>
                  <a:lnTo>
                    <a:pt x="2653033" y="2336799"/>
                  </a:lnTo>
                  <a:lnTo>
                    <a:pt x="2656853" y="2324099"/>
                  </a:lnTo>
                  <a:lnTo>
                    <a:pt x="2668141" y="2324099"/>
                  </a:lnTo>
                  <a:lnTo>
                    <a:pt x="2666447" y="2336799"/>
                  </a:lnTo>
                  <a:close/>
                </a:path>
                <a:path w="3322319" h="2451100">
                  <a:moveTo>
                    <a:pt x="2669921" y="2336799"/>
                  </a:moveTo>
                  <a:lnTo>
                    <a:pt x="2667862" y="2336799"/>
                  </a:lnTo>
                  <a:lnTo>
                    <a:pt x="2668845" y="2324099"/>
                  </a:lnTo>
                  <a:lnTo>
                    <a:pt x="2671602" y="2324099"/>
                  </a:lnTo>
                  <a:lnTo>
                    <a:pt x="2669921" y="2336799"/>
                  </a:lnTo>
                  <a:close/>
                </a:path>
                <a:path w="3322319" h="2451100">
                  <a:moveTo>
                    <a:pt x="2797294" y="2336799"/>
                  </a:moveTo>
                  <a:lnTo>
                    <a:pt x="2670772" y="2336799"/>
                  </a:lnTo>
                  <a:lnTo>
                    <a:pt x="2673210" y="2324099"/>
                  </a:lnTo>
                  <a:lnTo>
                    <a:pt x="2795932" y="2324099"/>
                  </a:lnTo>
                  <a:lnTo>
                    <a:pt x="2797294" y="2336799"/>
                  </a:lnTo>
                  <a:close/>
                </a:path>
                <a:path w="3322319" h="2451100">
                  <a:moveTo>
                    <a:pt x="2802456" y="2336799"/>
                  </a:moveTo>
                  <a:lnTo>
                    <a:pt x="2797294" y="2336799"/>
                  </a:lnTo>
                  <a:lnTo>
                    <a:pt x="2798882" y="2324099"/>
                  </a:lnTo>
                  <a:lnTo>
                    <a:pt x="2800111" y="2324099"/>
                  </a:lnTo>
                  <a:lnTo>
                    <a:pt x="2802902" y="2335574"/>
                  </a:lnTo>
                  <a:lnTo>
                    <a:pt x="2802898" y="2335901"/>
                  </a:lnTo>
                  <a:lnTo>
                    <a:pt x="2802456" y="2336799"/>
                  </a:lnTo>
                  <a:close/>
                </a:path>
                <a:path w="3322319" h="2451100">
                  <a:moveTo>
                    <a:pt x="2802989" y="2335715"/>
                  </a:moveTo>
                  <a:lnTo>
                    <a:pt x="2803426" y="2324099"/>
                  </a:lnTo>
                  <a:lnTo>
                    <a:pt x="2808695" y="2324099"/>
                  </a:lnTo>
                  <a:lnTo>
                    <a:pt x="2802989" y="2335715"/>
                  </a:lnTo>
                  <a:close/>
                </a:path>
                <a:path w="3322319" h="2451100">
                  <a:moveTo>
                    <a:pt x="2814535" y="2336799"/>
                  </a:moveTo>
                  <a:lnTo>
                    <a:pt x="2811439" y="2336799"/>
                  </a:lnTo>
                  <a:lnTo>
                    <a:pt x="2815172" y="2324099"/>
                  </a:lnTo>
                  <a:lnTo>
                    <a:pt x="2814535" y="2336799"/>
                  </a:lnTo>
                  <a:close/>
                </a:path>
                <a:path w="3322319" h="2451100">
                  <a:moveTo>
                    <a:pt x="2834160" y="2336799"/>
                  </a:moveTo>
                  <a:lnTo>
                    <a:pt x="2815843" y="2336799"/>
                  </a:lnTo>
                  <a:lnTo>
                    <a:pt x="2816887" y="2324099"/>
                  </a:lnTo>
                  <a:lnTo>
                    <a:pt x="2836638" y="2324099"/>
                  </a:lnTo>
                  <a:lnTo>
                    <a:pt x="2834160" y="2336799"/>
                  </a:lnTo>
                  <a:close/>
                </a:path>
                <a:path w="3322319" h="2451100">
                  <a:moveTo>
                    <a:pt x="2883807" y="2336799"/>
                  </a:moveTo>
                  <a:lnTo>
                    <a:pt x="2836572" y="2336799"/>
                  </a:lnTo>
                  <a:lnTo>
                    <a:pt x="2836638" y="2324099"/>
                  </a:lnTo>
                  <a:lnTo>
                    <a:pt x="2879085" y="2324099"/>
                  </a:lnTo>
                  <a:lnTo>
                    <a:pt x="2883505" y="2335901"/>
                  </a:lnTo>
                  <a:lnTo>
                    <a:pt x="2883807" y="2336799"/>
                  </a:lnTo>
                  <a:close/>
                </a:path>
                <a:path w="3322319" h="2451100">
                  <a:moveTo>
                    <a:pt x="2883395" y="2335574"/>
                  </a:moveTo>
                  <a:lnTo>
                    <a:pt x="2879085" y="2324099"/>
                  </a:lnTo>
                  <a:lnTo>
                    <a:pt x="2879536" y="2324099"/>
                  </a:lnTo>
                  <a:lnTo>
                    <a:pt x="2883395" y="2335574"/>
                  </a:lnTo>
                  <a:close/>
                </a:path>
                <a:path w="3322319" h="2451100">
                  <a:moveTo>
                    <a:pt x="2894093" y="2336799"/>
                  </a:moveTo>
                  <a:lnTo>
                    <a:pt x="2883855" y="2336799"/>
                  </a:lnTo>
                  <a:lnTo>
                    <a:pt x="2883395" y="2335574"/>
                  </a:lnTo>
                  <a:lnTo>
                    <a:pt x="2879536" y="2324099"/>
                  </a:lnTo>
                  <a:lnTo>
                    <a:pt x="2890950" y="2324099"/>
                  </a:lnTo>
                  <a:lnTo>
                    <a:pt x="2893475" y="2332458"/>
                  </a:lnTo>
                  <a:lnTo>
                    <a:pt x="2894093" y="2336799"/>
                  </a:lnTo>
                  <a:close/>
                </a:path>
                <a:path w="3322319" h="2451100">
                  <a:moveTo>
                    <a:pt x="2904433" y="2336799"/>
                  </a:moveTo>
                  <a:lnTo>
                    <a:pt x="2894791" y="2336799"/>
                  </a:lnTo>
                  <a:lnTo>
                    <a:pt x="2893478" y="2332458"/>
                  </a:lnTo>
                  <a:lnTo>
                    <a:pt x="2892286" y="2324099"/>
                  </a:lnTo>
                  <a:lnTo>
                    <a:pt x="2900830" y="2324099"/>
                  </a:lnTo>
                  <a:lnTo>
                    <a:pt x="2904433" y="2336799"/>
                  </a:lnTo>
                  <a:close/>
                </a:path>
                <a:path w="3322319" h="2451100">
                  <a:moveTo>
                    <a:pt x="2907207" y="2336799"/>
                  </a:moveTo>
                  <a:lnTo>
                    <a:pt x="2906982" y="2336799"/>
                  </a:lnTo>
                  <a:lnTo>
                    <a:pt x="2901687" y="2324099"/>
                  </a:lnTo>
                  <a:lnTo>
                    <a:pt x="2906603" y="2334092"/>
                  </a:lnTo>
                  <a:lnTo>
                    <a:pt x="2907207" y="2336799"/>
                  </a:lnTo>
                  <a:close/>
                </a:path>
                <a:path w="3322319" h="2451100">
                  <a:moveTo>
                    <a:pt x="2908815" y="2336799"/>
                  </a:moveTo>
                  <a:lnTo>
                    <a:pt x="2907935" y="2336799"/>
                  </a:lnTo>
                  <a:lnTo>
                    <a:pt x="2906603" y="2334092"/>
                  </a:lnTo>
                  <a:lnTo>
                    <a:pt x="2904375" y="2324099"/>
                  </a:lnTo>
                  <a:lnTo>
                    <a:pt x="2904915" y="2324099"/>
                  </a:lnTo>
                  <a:lnTo>
                    <a:pt x="2906279" y="2325498"/>
                  </a:lnTo>
                  <a:lnTo>
                    <a:pt x="2908815" y="2336799"/>
                  </a:lnTo>
                  <a:close/>
                </a:path>
                <a:path w="3322319" h="2451100">
                  <a:moveTo>
                    <a:pt x="2906279" y="2325498"/>
                  </a:moveTo>
                  <a:lnTo>
                    <a:pt x="2904915" y="2324099"/>
                  </a:lnTo>
                  <a:lnTo>
                    <a:pt x="2905766" y="2324099"/>
                  </a:lnTo>
                  <a:lnTo>
                    <a:pt x="2905959" y="2324358"/>
                  </a:lnTo>
                  <a:lnTo>
                    <a:pt x="2906066" y="2324549"/>
                  </a:lnTo>
                  <a:lnTo>
                    <a:pt x="2906279" y="2325498"/>
                  </a:lnTo>
                  <a:close/>
                </a:path>
                <a:path w="3322319" h="2451100">
                  <a:moveTo>
                    <a:pt x="2906051" y="2324481"/>
                  </a:moveTo>
                  <a:lnTo>
                    <a:pt x="2905766" y="2324099"/>
                  </a:lnTo>
                  <a:lnTo>
                    <a:pt x="2905965" y="2324099"/>
                  </a:lnTo>
                  <a:lnTo>
                    <a:pt x="2906051" y="2324481"/>
                  </a:lnTo>
                  <a:close/>
                </a:path>
                <a:path w="3322319" h="2451100">
                  <a:moveTo>
                    <a:pt x="2933171" y="2349499"/>
                  </a:moveTo>
                  <a:lnTo>
                    <a:pt x="2929072" y="2349499"/>
                  </a:lnTo>
                  <a:lnTo>
                    <a:pt x="2926485" y="2345932"/>
                  </a:lnTo>
                  <a:lnTo>
                    <a:pt x="2922785" y="2336799"/>
                  </a:lnTo>
                  <a:lnTo>
                    <a:pt x="2917299" y="2336799"/>
                  </a:lnTo>
                  <a:lnTo>
                    <a:pt x="2908551" y="2327828"/>
                  </a:lnTo>
                  <a:lnTo>
                    <a:pt x="2906051" y="2324481"/>
                  </a:lnTo>
                  <a:lnTo>
                    <a:pt x="2905965" y="2324099"/>
                  </a:lnTo>
                  <a:lnTo>
                    <a:pt x="2908310" y="2324099"/>
                  </a:lnTo>
                  <a:lnTo>
                    <a:pt x="2930408" y="2343097"/>
                  </a:lnTo>
                  <a:lnTo>
                    <a:pt x="2933171" y="2349499"/>
                  </a:lnTo>
                  <a:close/>
                </a:path>
                <a:path w="3322319" h="2451100">
                  <a:moveTo>
                    <a:pt x="2925688" y="2331965"/>
                  </a:moveTo>
                  <a:lnTo>
                    <a:pt x="2921799" y="2329820"/>
                  </a:lnTo>
                  <a:lnTo>
                    <a:pt x="2918172" y="2324099"/>
                  </a:lnTo>
                  <a:lnTo>
                    <a:pt x="2919718" y="2324099"/>
                  </a:lnTo>
                  <a:lnTo>
                    <a:pt x="2925688" y="2331965"/>
                  </a:lnTo>
                  <a:close/>
                </a:path>
                <a:path w="3322319" h="2451100">
                  <a:moveTo>
                    <a:pt x="2930051" y="2334371"/>
                  </a:moveTo>
                  <a:lnTo>
                    <a:pt x="2925688" y="2331965"/>
                  </a:lnTo>
                  <a:lnTo>
                    <a:pt x="2919718" y="2324099"/>
                  </a:lnTo>
                  <a:lnTo>
                    <a:pt x="2923624" y="2324099"/>
                  </a:lnTo>
                  <a:lnTo>
                    <a:pt x="2929909" y="2333650"/>
                  </a:lnTo>
                  <a:lnTo>
                    <a:pt x="2930051" y="2334371"/>
                  </a:lnTo>
                  <a:close/>
                </a:path>
                <a:path w="3322319" h="2451100">
                  <a:moveTo>
                    <a:pt x="2929909" y="2333650"/>
                  </a:moveTo>
                  <a:lnTo>
                    <a:pt x="2923624" y="2324099"/>
                  </a:lnTo>
                  <a:lnTo>
                    <a:pt x="2927637" y="2324099"/>
                  </a:lnTo>
                  <a:lnTo>
                    <a:pt x="2928571" y="2326831"/>
                  </a:lnTo>
                  <a:lnTo>
                    <a:pt x="2929909" y="2333650"/>
                  </a:lnTo>
                  <a:close/>
                </a:path>
                <a:path w="3322319" h="2451100">
                  <a:moveTo>
                    <a:pt x="2928571" y="2326831"/>
                  </a:moveTo>
                  <a:lnTo>
                    <a:pt x="2927637" y="2324099"/>
                  </a:lnTo>
                  <a:lnTo>
                    <a:pt x="2928086" y="2324358"/>
                  </a:lnTo>
                  <a:lnTo>
                    <a:pt x="2928571" y="2326831"/>
                  </a:lnTo>
                  <a:close/>
                </a:path>
                <a:path w="3322319" h="2451100">
                  <a:moveTo>
                    <a:pt x="2928086" y="2324358"/>
                  </a:moveTo>
                  <a:lnTo>
                    <a:pt x="2927637" y="2324099"/>
                  </a:lnTo>
                  <a:lnTo>
                    <a:pt x="2928036" y="2324099"/>
                  </a:lnTo>
                  <a:lnTo>
                    <a:pt x="2928086" y="2324358"/>
                  </a:lnTo>
                  <a:close/>
                </a:path>
                <a:path w="3322319" h="2451100">
                  <a:moveTo>
                    <a:pt x="2937429" y="2329739"/>
                  </a:moveTo>
                  <a:lnTo>
                    <a:pt x="2934415" y="2328003"/>
                  </a:lnTo>
                  <a:lnTo>
                    <a:pt x="2930181" y="2324099"/>
                  </a:lnTo>
                  <a:lnTo>
                    <a:pt x="2932826" y="2324099"/>
                  </a:lnTo>
                  <a:lnTo>
                    <a:pt x="2936452" y="2327240"/>
                  </a:lnTo>
                  <a:lnTo>
                    <a:pt x="2936670" y="2327699"/>
                  </a:lnTo>
                  <a:lnTo>
                    <a:pt x="2937429" y="2329739"/>
                  </a:lnTo>
                  <a:close/>
                </a:path>
                <a:path w="3322319" h="2451100">
                  <a:moveTo>
                    <a:pt x="2936295" y="2326911"/>
                  </a:moveTo>
                  <a:lnTo>
                    <a:pt x="2932826" y="2324099"/>
                  </a:lnTo>
                  <a:lnTo>
                    <a:pt x="2934958" y="2324099"/>
                  </a:lnTo>
                  <a:lnTo>
                    <a:pt x="2936295" y="2326911"/>
                  </a:lnTo>
                  <a:close/>
                </a:path>
                <a:path w="3322319" h="2451100">
                  <a:moveTo>
                    <a:pt x="2936965" y="2327453"/>
                  </a:moveTo>
                  <a:lnTo>
                    <a:pt x="2936412" y="2327006"/>
                  </a:lnTo>
                  <a:lnTo>
                    <a:pt x="2935330" y="2324099"/>
                  </a:lnTo>
                  <a:lnTo>
                    <a:pt x="2935636" y="2324099"/>
                  </a:lnTo>
                  <a:lnTo>
                    <a:pt x="2936138" y="2324549"/>
                  </a:lnTo>
                  <a:lnTo>
                    <a:pt x="2936965" y="2327453"/>
                  </a:lnTo>
                  <a:close/>
                </a:path>
                <a:path w="3322319" h="2451100">
                  <a:moveTo>
                    <a:pt x="2937111" y="2325420"/>
                  </a:moveTo>
                  <a:lnTo>
                    <a:pt x="2936138" y="2324549"/>
                  </a:lnTo>
                  <a:lnTo>
                    <a:pt x="2936010" y="2324099"/>
                  </a:lnTo>
                  <a:lnTo>
                    <a:pt x="2936769" y="2324099"/>
                  </a:lnTo>
                  <a:lnTo>
                    <a:pt x="2937111" y="2325420"/>
                  </a:lnTo>
                  <a:close/>
                </a:path>
                <a:path w="3322319" h="2451100">
                  <a:moveTo>
                    <a:pt x="2951388" y="2336799"/>
                  </a:moveTo>
                  <a:lnTo>
                    <a:pt x="2949829" y="2336799"/>
                  </a:lnTo>
                  <a:lnTo>
                    <a:pt x="2937111" y="2325420"/>
                  </a:lnTo>
                  <a:lnTo>
                    <a:pt x="2936769" y="2324099"/>
                  </a:lnTo>
                  <a:lnTo>
                    <a:pt x="2939879" y="2324099"/>
                  </a:lnTo>
                  <a:lnTo>
                    <a:pt x="2951388" y="2336799"/>
                  </a:lnTo>
                  <a:close/>
                </a:path>
                <a:path w="3322319" h="2451100">
                  <a:moveTo>
                    <a:pt x="3047208" y="2336799"/>
                  </a:moveTo>
                  <a:lnTo>
                    <a:pt x="2951388" y="2336799"/>
                  </a:lnTo>
                  <a:lnTo>
                    <a:pt x="2939879" y="2324099"/>
                  </a:lnTo>
                  <a:lnTo>
                    <a:pt x="3044460" y="2324099"/>
                  </a:lnTo>
                  <a:lnTo>
                    <a:pt x="3047208" y="2336799"/>
                  </a:lnTo>
                  <a:close/>
                </a:path>
                <a:path w="3322319" h="2451100">
                  <a:moveTo>
                    <a:pt x="2955245" y="2348266"/>
                  </a:moveTo>
                  <a:lnTo>
                    <a:pt x="2931407" y="2335119"/>
                  </a:lnTo>
                  <a:lnTo>
                    <a:pt x="2928571" y="2326831"/>
                  </a:lnTo>
                  <a:lnTo>
                    <a:pt x="2928086" y="2324358"/>
                  </a:lnTo>
                  <a:lnTo>
                    <a:pt x="2934415" y="2328003"/>
                  </a:lnTo>
                  <a:lnTo>
                    <a:pt x="2938021" y="2331328"/>
                  </a:lnTo>
                  <a:lnTo>
                    <a:pt x="2938218" y="2331857"/>
                  </a:lnTo>
                  <a:lnTo>
                    <a:pt x="2939624" y="2336799"/>
                  </a:lnTo>
                  <a:lnTo>
                    <a:pt x="2935217" y="2336799"/>
                  </a:lnTo>
                  <a:lnTo>
                    <a:pt x="2955109" y="2347844"/>
                  </a:lnTo>
                  <a:lnTo>
                    <a:pt x="2955245" y="2348266"/>
                  </a:lnTo>
                  <a:close/>
                </a:path>
                <a:path w="3322319" h="2451100">
                  <a:moveTo>
                    <a:pt x="2908551" y="2327828"/>
                  </a:moveTo>
                  <a:lnTo>
                    <a:pt x="2906279" y="2325498"/>
                  </a:lnTo>
                  <a:lnTo>
                    <a:pt x="2906051" y="2324481"/>
                  </a:lnTo>
                  <a:lnTo>
                    <a:pt x="2908551" y="2327828"/>
                  </a:lnTo>
                  <a:close/>
                </a:path>
                <a:path w="3322319" h="2451100">
                  <a:moveTo>
                    <a:pt x="2951993" y="2338128"/>
                  </a:moveTo>
                  <a:lnTo>
                    <a:pt x="2945576" y="2334431"/>
                  </a:lnTo>
                  <a:lnTo>
                    <a:pt x="2937816" y="2328144"/>
                  </a:lnTo>
                  <a:lnTo>
                    <a:pt x="2937111" y="2325420"/>
                  </a:lnTo>
                  <a:lnTo>
                    <a:pt x="2949829" y="2336799"/>
                  </a:lnTo>
                  <a:lnTo>
                    <a:pt x="2951567" y="2336799"/>
                  </a:lnTo>
                  <a:lnTo>
                    <a:pt x="2951993" y="2338128"/>
                  </a:lnTo>
                  <a:close/>
                </a:path>
                <a:path w="3322319" h="2451100">
                  <a:moveTo>
                    <a:pt x="2936522" y="2327301"/>
                  </a:moveTo>
                  <a:lnTo>
                    <a:pt x="2936295" y="2326911"/>
                  </a:lnTo>
                  <a:lnTo>
                    <a:pt x="2936522" y="2327301"/>
                  </a:lnTo>
                  <a:close/>
                </a:path>
                <a:path w="3322319" h="2451100">
                  <a:moveTo>
                    <a:pt x="2937052" y="2327760"/>
                  </a:moveTo>
                  <a:lnTo>
                    <a:pt x="2936522" y="2327301"/>
                  </a:lnTo>
                  <a:lnTo>
                    <a:pt x="2936412" y="2327006"/>
                  </a:lnTo>
                  <a:lnTo>
                    <a:pt x="2936965" y="2327453"/>
                  </a:lnTo>
                  <a:lnTo>
                    <a:pt x="2937052" y="2327760"/>
                  </a:lnTo>
                  <a:close/>
                </a:path>
                <a:path w="3322319" h="2451100">
                  <a:moveTo>
                    <a:pt x="2937577" y="2329607"/>
                  </a:moveTo>
                  <a:lnTo>
                    <a:pt x="2936699" y="2327760"/>
                  </a:lnTo>
                  <a:lnTo>
                    <a:pt x="2936522" y="2327301"/>
                  </a:lnTo>
                  <a:lnTo>
                    <a:pt x="2936981" y="2327699"/>
                  </a:lnTo>
                  <a:lnTo>
                    <a:pt x="2937071" y="2327828"/>
                  </a:lnTo>
                  <a:lnTo>
                    <a:pt x="2937577" y="2329607"/>
                  </a:lnTo>
                  <a:close/>
                </a:path>
                <a:path w="3322319" h="2451100">
                  <a:moveTo>
                    <a:pt x="2937909" y="2328503"/>
                  </a:moveTo>
                  <a:lnTo>
                    <a:pt x="2937052" y="2327760"/>
                  </a:lnTo>
                  <a:lnTo>
                    <a:pt x="2936965" y="2327453"/>
                  </a:lnTo>
                  <a:lnTo>
                    <a:pt x="2937816" y="2328144"/>
                  </a:lnTo>
                  <a:lnTo>
                    <a:pt x="2937909" y="2328503"/>
                  </a:lnTo>
                  <a:close/>
                </a:path>
                <a:path w="3322319" h="2451100">
                  <a:moveTo>
                    <a:pt x="2917299" y="2336799"/>
                  </a:moveTo>
                  <a:lnTo>
                    <a:pt x="2915253" y="2336799"/>
                  </a:lnTo>
                  <a:lnTo>
                    <a:pt x="2908551" y="2327828"/>
                  </a:lnTo>
                  <a:lnTo>
                    <a:pt x="2917299" y="2336799"/>
                  </a:lnTo>
                  <a:close/>
                </a:path>
                <a:path w="3322319" h="2451100">
                  <a:moveTo>
                    <a:pt x="2938021" y="2331328"/>
                  </a:moveTo>
                  <a:lnTo>
                    <a:pt x="2934415" y="2328003"/>
                  </a:lnTo>
                  <a:lnTo>
                    <a:pt x="2937429" y="2329739"/>
                  </a:lnTo>
                  <a:lnTo>
                    <a:pt x="2938021" y="2331328"/>
                  </a:lnTo>
                  <a:close/>
                </a:path>
                <a:path w="3322319" h="2451100">
                  <a:moveTo>
                    <a:pt x="2943124" y="2333019"/>
                  </a:moveTo>
                  <a:lnTo>
                    <a:pt x="2938370" y="2330281"/>
                  </a:lnTo>
                  <a:lnTo>
                    <a:pt x="2937909" y="2328503"/>
                  </a:lnTo>
                  <a:lnTo>
                    <a:pt x="2943124" y="2333019"/>
                  </a:lnTo>
                  <a:close/>
                </a:path>
                <a:path w="3322319" h="2451100">
                  <a:moveTo>
                    <a:pt x="2937720" y="2329907"/>
                  </a:moveTo>
                  <a:lnTo>
                    <a:pt x="2937577" y="2329607"/>
                  </a:lnTo>
                  <a:lnTo>
                    <a:pt x="2937720" y="2329907"/>
                  </a:lnTo>
                  <a:close/>
                </a:path>
                <a:path w="3322319" h="2451100">
                  <a:moveTo>
                    <a:pt x="2938084" y="2331386"/>
                  </a:moveTo>
                  <a:lnTo>
                    <a:pt x="2937429" y="2329739"/>
                  </a:lnTo>
                  <a:lnTo>
                    <a:pt x="2937570" y="2329820"/>
                  </a:lnTo>
                  <a:lnTo>
                    <a:pt x="2938084" y="2331386"/>
                  </a:lnTo>
                  <a:close/>
                </a:path>
                <a:path w="3322319" h="2451100">
                  <a:moveTo>
                    <a:pt x="2938689" y="2331944"/>
                  </a:moveTo>
                  <a:lnTo>
                    <a:pt x="2938084" y="2331386"/>
                  </a:lnTo>
                  <a:lnTo>
                    <a:pt x="2937651" y="2329867"/>
                  </a:lnTo>
                  <a:lnTo>
                    <a:pt x="2938689" y="2331944"/>
                  </a:lnTo>
                  <a:close/>
                </a:path>
                <a:path w="3322319" h="2451100">
                  <a:moveTo>
                    <a:pt x="2938835" y="2332079"/>
                  </a:moveTo>
                  <a:lnTo>
                    <a:pt x="2937720" y="2329907"/>
                  </a:lnTo>
                  <a:lnTo>
                    <a:pt x="2938370" y="2330281"/>
                  </a:lnTo>
                  <a:lnTo>
                    <a:pt x="2938835" y="2332079"/>
                  </a:lnTo>
                  <a:close/>
                </a:path>
                <a:path w="3322319" h="2451100">
                  <a:moveTo>
                    <a:pt x="2954764" y="2346768"/>
                  </a:moveTo>
                  <a:lnTo>
                    <a:pt x="2938835" y="2332079"/>
                  </a:lnTo>
                  <a:lnTo>
                    <a:pt x="2938370" y="2330281"/>
                  </a:lnTo>
                  <a:lnTo>
                    <a:pt x="2943124" y="2333019"/>
                  </a:lnTo>
                  <a:lnTo>
                    <a:pt x="2947488" y="2336799"/>
                  </a:lnTo>
                  <a:lnTo>
                    <a:pt x="2949687" y="2336799"/>
                  </a:lnTo>
                  <a:lnTo>
                    <a:pt x="2951993" y="2338128"/>
                  </a:lnTo>
                  <a:lnTo>
                    <a:pt x="2954764" y="2346768"/>
                  </a:lnTo>
                  <a:close/>
                </a:path>
                <a:path w="3322319" h="2451100">
                  <a:moveTo>
                    <a:pt x="2940057" y="2336799"/>
                  </a:moveTo>
                  <a:lnTo>
                    <a:pt x="2938218" y="2331857"/>
                  </a:lnTo>
                  <a:lnTo>
                    <a:pt x="2938084" y="2331386"/>
                  </a:lnTo>
                  <a:lnTo>
                    <a:pt x="2938699" y="2331965"/>
                  </a:lnTo>
                  <a:lnTo>
                    <a:pt x="2938933" y="2332458"/>
                  </a:lnTo>
                  <a:lnTo>
                    <a:pt x="2940057" y="2336799"/>
                  </a:lnTo>
                  <a:close/>
                </a:path>
                <a:path w="3322319" h="2451100">
                  <a:moveTo>
                    <a:pt x="2940057" y="2336799"/>
                  </a:moveTo>
                  <a:lnTo>
                    <a:pt x="2939624" y="2336799"/>
                  </a:lnTo>
                  <a:lnTo>
                    <a:pt x="2938218" y="2331857"/>
                  </a:lnTo>
                  <a:lnTo>
                    <a:pt x="2940057" y="2336799"/>
                  </a:lnTo>
                  <a:close/>
                </a:path>
                <a:path w="3322319" h="2451100">
                  <a:moveTo>
                    <a:pt x="2930527" y="2336799"/>
                  </a:moveTo>
                  <a:lnTo>
                    <a:pt x="2929358" y="2336799"/>
                  </a:lnTo>
                  <a:lnTo>
                    <a:pt x="2925688" y="2331965"/>
                  </a:lnTo>
                  <a:lnTo>
                    <a:pt x="2930051" y="2334371"/>
                  </a:lnTo>
                  <a:lnTo>
                    <a:pt x="2930527" y="2336799"/>
                  </a:lnTo>
                  <a:close/>
                </a:path>
                <a:path w="3322319" h="2451100">
                  <a:moveTo>
                    <a:pt x="2955001" y="2347506"/>
                  </a:moveTo>
                  <a:lnTo>
                    <a:pt x="2935217" y="2336799"/>
                  </a:lnTo>
                  <a:lnTo>
                    <a:pt x="2940998" y="2336799"/>
                  </a:lnTo>
                  <a:lnTo>
                    <a:pt x="2938933" y="2332458"/>
                  </a:lnTo>
                  <a:lnTo>
                    <a:pt x="2938835" y="2332079"/>
                  </a:lnTo>
                  <a:lnTo>
                    <a:pt x="2954764" y="2346768"/>
                  </a:lnTo>
                  <a:lnTo>
                    <a:pt x="2955001" y="2347506"/>
                  </a:lnTo>
                  <a:close/>
                </a:path>
                <a:path w="3322319" h="2451100">
                  <a:moveTo>
                    <a:pt x="2894791" y="2336799"/>
                  </a:moveTo>
                  <a:lnTo>
                    <a:pt x="2894093" y="2336799"/>
                  </a:lnTo>
                  <a:lnTo>
                    <a:pt x="2893472" y="2332439"/>
                  </a:lnTo>
                  <a:lnTo>
                    <a:pt x="2894791" y="2336799"/>
                  </a:lnTo>
                  <a:close/>
                </a:path>
                <a:path w="3322319" h="2451100">
                  <a:moveTo>
                    <a:pt x="2940998" y="2336799"/>
                  </a:moveTo>
                  <a:lnTo>
                    <a:pt x="2940057" y="2336799"/>
                  </a:lnTo>
                  <a:lnTo>
                    <a:pt x="2938933" y="2332458"/>
                  </a:lnTo>
                  <a:lnTo>
                    <a:pt x="2940998" y="2336799"/>
                  </a:lnTo>
                  <a:close/>
                </a:path>
                <a:path w="3322319" h="2451100">
                  <a:moveTo>
                    <a:pt x="2948498" y="2336799"/>
                  </a:moveTo>
                  <a:lnTo>
                    <a:pt x="2947488" y="2336799"/>
                  </a:lnTo>
                  <a:lnTo>
                    <a:pt x="2943124" y="2333019"/>
                  </a:lnTo>
                  <a:lnTo>
                    <a:pt x="2945576" y="2334431"/>
                  </a:lnTo>
                  <a:lnTo>
                    <a:pt x="2948498" y="2336799"/>
                  </a:lnTo>
                  <a:close/>
                </a:path>
                <a:path w="3322319" h="2451100">
                  <a:moveTo>
                    <a:pt x="2930574" y="2334660"/>
                  </a:moveTo>
                  <a:lnTo>
                    <a:pt x="2930051" y="2334371"/>
                  </a:lnTo>
                  <a:lnTo>
                    <a:pt x="2929909" y="2333650"/>
                  </a:lnTo>
                  <a:lnTo>
                    <a:pt x="2930574" y="2334660"/>
                  </a:lnTo>
                  <a:close/>
                </a:path>
                <a:path w="3322319" h="2451100">
                  <a:moveTo>
                    <a:pt x="2907935" y="2336799"/>
                  </a:moveTo>
                  <a:lnTo>
                    <a:pt x="2907207" y="2336799"/>
                  </a:lnTo>
                  <a:lnTo>
                    <a:pt x="2906603" y="2334092"/>
                  </a:lnTo>
                  <a:lnTo>
                    <a:pt x="2907935" y="2336799"/>
                  </a:lnTo>
                  <a:close/>
                </a:path>
                <a:path w="3322319" h="2451100">
                  <a:moveTo>
                    <a:pt x="2949687" y="2336799"/>
                  </a:moveTo>
                  <a:lnTo>
                    <a:pt x="2948498" y="2336799"/>
                  </a:lnTo>
                  <a:lnTo>
                    <a:pt x="2945576" y="2334431"/>
                  </a:lnTo>
                  <a:lnTo>
                    <a:pt x="2949687" y="2336799"/>
                  </a:lnTo>
                  <a:close/>
                </a:path>
                <a:path w="3322319" h="2451100">
                  <a:moveTo>
                    <a:pt x="2931982" y="2336799"/>
                  </a:moveTo>
                  <a:lnTo>
                    <a:pt x="2930574" y="2334660"/>
                  </a:lnTo>
                  <a:lnTo>
                    <a:pt x="2931407" y="2335119"/>
                  </a:lnTo>
                  <a:lnTo>
                    <a:pt x="2931982" y="2336799"/>
                  </a:lnTo>
                  <a:close/>
                </a:path>
                <a:path w="3322319" h="2451100">
                  <a:moveTo>
                    <a:pt x="2803200" y="2336799"/>
                  </a:moveTo>
                  <a:lnTo>
                    <a:pt x="2802948" y="2336799"/>
                  </a:lnTo>
                  <a:lnTo>
                    <a:pt x="2802982" y="2335901"/>
                  </a:lnTo>
                  <a:lnTo>
                    <a:pt x="2803200" y="2336799"/>
                  </a:lnTo>
                  <a:close/>
                </a:path>
                <a:path w="3322319" h="2451100">
                  <a:moveTo>
                    <a:pt x="2676658" y="2349499"/>
                  </a:moveTo>
                  <a:lnTo>
                    <a:pt x="2672100" y="2336799"/>
                  </a:lnTo>
                  <a:lnTo>
                    <a:pt x="2681036" y="2336799"/>
                  </a:lnTo>
                  <a:lnTo>
                    <a:pt x="2676658" y="2349499"/>
                  </a:lnTo>
                  <a:close/>
                </a:path>
                <a:path w="3322319" h="2451100">
                  <a:moveTo>
                    <a:pt x="2685198" y="2349499"/>
                  </a:moveTo>
                  <a:lnTo>
                    <a:pt x="2682697" y="2349499"/>
                  </a:lnTo>
                  <a:lnTo>
                    <a:pt x="2681036" y="2336799"/>
                  </a:lnTo>
                  <a:lnTo>
                    <a:pt x="2688614" y="2336799"/>
                  </a:lnTo>
                  <a:lnTo>
                    <a:pt x="2685198" y="2349499"/>
                  </a:lnTo>
                  <a:close/>
                </a:path>
                <a:path w="3322319" h="2451100">
                  <a:moveTo>
                    <a:pt x="2842843" y="2349499"/>
                  </a:moveTo>
                  <a:lnTo>
                    <a:pt x="2690729" y="2349499"/>
                  </a:lnTo>
                  <a:lnTo>
                    <a:pt x="2691080" y="2336799"/>
                  </a:lnTo>
                  <a:lnTo>
                    <a:pt x="2842850" y="2336799"/>
                  </a:lnTo>
                  <a:lnTo>
                    <a:pt x="2842843" y="2349499"/>
                  </a:lnTo>
                  <a:close/>
                </a:path>
                <a:path w="3322319" h="2451100">
                  <a:moveTo>
                    <a:pt x="2849321" y="2349499"/>
                  </a:moveTo>
                  <a:lnTo>
                    <a:pt x="2842843" y="2349499"/>
                  </a:lnTo>
                  <a:lnTo>
                    <a:pt x="2844332" y="2336799"/>
                  </a:lnTo>
                  <a:lnTo>
                    <a:pt x="2849281" y="2336799"/>
                  </a:lnTo>
                  <a:lnTo>
                    <a:pt x="2849321" y="2349499"/>
                  </a:lnTo>
                  <a:close/>
                </a:path>
                <a:path w="3322319" h="2451100">
                  <a:moveTo>
                    <a:pt x="2868375" y="2349499"/>
                  </a:moveTo>
                  <a:lnTo>
                    <a:pt x="2858848" y="2349499"/>
                  </a:lnTo>
                  <a:lnTo>
                    <a:pt x="2859758" y="2336799"/>
                  </a:lnTo>
                  <a:lnTo>
                    <a:pt x="2868070" y="2336799"/>
                  </a:lnTo>
                  <a:lnTo>
                    <a:pt x="2868375" y="2349499"/>
                  </a:lnTo>
                  <a:close/>
                </a:path>
                <a:path w="3322319" h="2451100">
                  <a:moveTo>
                    <a:pt x="2872787" y="2349499"/>
                  </a:moveTo>
                  <a:lnTo>
                    <a:pt x="2868422" y="2336799"/>
                  </a:lnTo>
                  <a:lnTo>
                    <a:pt x="2872268" y="2336799"/>
                  </a:lnTo>
                  <a:lnTo>
                    <a:pt x="2872787" y="2349499"/>
                  </a:lnTo>
                  <a:close/>
                </a:path>
                <a:path w="3322319" h="2451100">
                  <a:moveTo>
                    <a:pt x="2886575" y="2351961"/>
                  </a:moveTo>
                  <a:lnTo>
                    <a:pt x="2885901" y="2349499"/>
                  </a:lnTo>
                  <a:lnTo>
                    <a:pt x="2879032" y="2336799"/>
                  </a:lnTo>
                  <a:lnTo>
                    <a:pt x="2883762" y="2336799"/>
                  </a:lnTo>
                  <a:lnTo>
                    <a:pt x="2886845" y="2349499"/>
                  </a:lnTo>
                  <a:lnTo>
                    <a:pt x="2886486" y="2349499"/>
                  </a:lnTo>
                  <a:lnTo>
                    <a:pt x="2886575" y="2351961"/>
                  </a:lnTo>
                  <a:close/>
                </a:path>
                <a:path w="3322319" h="2451100">
                  <a:moveTo>
                    <a:pt x="2887270" y="2349499"/>
                  </a:moveTo>
                  <a:lnTo>
                    <a:pt x="2886845" y="2349499"/>
                  </a:lnTo>
                  <a:lnTo>
                    <a:pt x="2883762" y="2336799"/>
                  </a:lnTo>
                  <a:lnTo>
                    <a:pt x="2887175" y="2348266"/>
                  </a:lnTo>
                  <a:lnTo>
                    <a:pt x="2887270" y="2349499"/>
                  </a:lnTo>
                  <a:close/>
                </a:path>
                <a:path w="3322319" h="2451100">
                  <a:moveTo>
                    <a:pt x="2887243" y="2348494"/>
                  </a:moveTo>
                  <a:lnTo>
                    <a:pt x="2883762" y="2336799"/>
                  </a:lnTo>
                  <a:lnTo>
                    <a:pt x="2886929" y="2336799"/>
                  </a:lnTo>
                  <a:lnTo>
                    <a:pt x="2887243" y="2348494"/>
                  </a:lnTo>
                  <a:close/>
                </a:path>
                <a:path w="3322319" h="2451100">
                  <a:moveTo>
                    <a:pt x="2888699" y="2339409"/>
                  </a:moveTo>
                  <a:lnTo>
                    <a:pt x="2888094" y="2336799"/>
                  </a:lnTo>
                  <a:lnTo>
                    <a:pt x="2888559" y="2336799"/>
                  </a:lnTo>
                  <a:lnTo>
                    <a:pt x="2888699" y="2339409"/>
                  </a:lnTo>
                  <a:close/>
                </a:path>
                <a:path w="3322319" h="2451100">
                  <a:moveTo>
                    <a:pt x="2914954" y="2362199"/>
                  </a:moveTo>
                  <a:lnTo>
                    <a:pt x="2902285" y="2362199"/>
                  </a:lnTo>
                  <a:lnTo>
                    <a:pt x="2897727" y="2349499"/>
                  </a:lnTo>
                  <a:lnTo>
                    <a:pt x="2888705" y="2336799"/>
                  </a:lnTo>
                  <a:lnTo>
                    <a:pt x="2903238" y="2336799"/>
                  </a:lnTo>
                  <a:lnTo>
                    <a:pt x="2905422" y="2349499"/>
                  </a:lnTo>
                  <a:lnTo>
                    <a:pt x="2913054" y="2349499"/>
                  </a:lnTo>
                  <a:lnTo>
                    <a:pt x="2914954" y="2362199"/>
                  </a:lnTo>
                  <a:close/>
                </a:path>
                <a:path w="3322319" h="2451100">
                  <a:moveTo>
                    <a:pt x="2910536" y="2349499"/>
                  </a:moveTo>
                  <a:lnTo>
                    <a:pt x="2905422" y="2349499"/>
                  </a:lnTo>
                  <a:lnTo>
                    <a:pt x="2903238" y="2336799"/>
                  </a:lnTo>
                  <a:lnTo>
                    <a:pt x="2910536" y="2349499"/>
                  </a:lnTo>
                  <a:close/>
                </a:path>
                <a:path w="3322319" h="2451100">
                  <a:moveTo>
                    <a:pt x="2918882" y="2349499"/>
                  </a:moveTo>
                  <a:lnTo>
                    <a:pt x="2910536" y="2349499"/>
                  </a:lnTo>
                  <a:lnTo>
                    <a:pt x="2903238" y="2336799"/>
                  </a:lnTo>
                  <a:lnTo>
                    <a:pt x="2911506" y="2336799"/>
                  </a:lnTo>
                  <a:lnTo>
                    <a:pt x="2915600" y="2341510"/>
                  </a:lnTo>
                  <a:lnTo>
                    <a:pt x="2918882" y="2349499"/>
                  </a:lnTo>
                  <a:close/>
                </a:path>
                <a:path w="3322319" h="2451100">
                  <a:moveTo>
                    <a:pt x="2915594" y="2341496"/>
                  </a:moveTo>
                  <a:lnTo>
                    <a:pt x="2911506" y="2336799"/>
                  </a:lnTo>
                  <a:lnTo>
                    <a:pt x="2913665" y="2336799"/>
                  </a:lnTo>
                  <a:lnTo>
                    <a:pt x="2915594" y="2341496"/>
                  </a:lnTo>
                  <a:close/>
                </a:path>
                <a:path w="3322319" h="2451100">
                  <a:moveTo>
                    <a:pt x="2927931" y="2349499"/>
                  </a:moveTo>
                  <a:lnTo>
                    <a:pt x="2922561" y="2349499"/>
                  </a:lnTo>
                  <a:lnTo>
                    <a:pt x="2915594" y="2341496"/>
                  </a:lnTo>
                  <a:lnTo>
                    <a:pt x="2913665" y="2336799"/>
                  </a:lnTo>
                  <a:lnTo>
                    <a:pt x="2919864" y="2336799"/>
                  </a:lnTo>
                  <a:lnTo>
                    <a:pt x="2926423" y="2345846"/>
                  </a:lnTo>
                  <a:lnTo>
                    <a:pt x="2926541" y="2346070"/>
                  </a:lnTo>
                  <a:lnTo>
                    <a:pt x="2927931" y="2349499"/>
                  </a:lnTo>
                  <a:close/>
                </a:path>
                <a:path w="3322319" h="2451100">
                  <a:moveTo>
                    <a:pt x="2926485" y="2345932"/>
                  </a:moveTo>
                  <a:lnTo>
                    <a:pt x="2919864" y="2336799"/>
                  </a:lnTo>
                  <a:lnTo>
                    <a:pt x="2922785" y="2336799"/>
                  </a:lnTo>
                  <a:lnTo>
                    <a:pt x="2926485" y="2345932"/>
                  </a:lnTo>
                  <a:close/>
                </a:path>
                <a:path w="3322319" h="2451100">
                  <a:moveTo>
                    <a:pt x="2928771" y="2339303"/>
                  </a:moveTo>
                  <a:lnTo>
                    <a:pt x="2927019" y="2336799"/>
                  </a:lnTo>
                  <a:lnTo>
                    <a:pt x="2927690" y="2336799"/>
                  </a:lnTo>
                  <a:lnTo>
                    <a:pt x="2928771" y="2339303"/>
                  </a:lnTo>
                  <a:close/>
                </a:path>
                <a:path w="3322319" h="2451100">
                  <a:moveTo>
                    <a:pt x="2933866" y="2346070"/>
                  </a:moveTo>
                  <a:lnTo>
                    <a:pt x="2933605" y="2345846"/>
                  </a:lnTo>
                  <a:lnTo>
                    <a:pt x="2932327" y="2336799"/>
                  </a:lnTo>
                  <a:lnTo>
                    <a:pt x="2933537" y="2336799"/>
                  </a:lnTo>
                  <a:lnTo>
                    <a:pt x="2933866" y="2346070"/>
                  </a:lnTo>
                  <a:close/>
                </a:path>
                <a:path w="3322319" h="2451100">
                  <a:moveTo>
                    <a:pt x="2955640" y="2349499"/>
                  </a:moveTo>
                  <a:lnTo>
                    <a:pt x="2937855" y="2349499"/>
                  </a:lnTo>
                  <a:lnTo>
                    <a:pt x="2935100" y="2347131"/>
                  </a:lnTo>
                  <a:lnTo>
                    <a:pt x="2933948" y="2336799"/>
                  </a:lnTo>
                  <a:lnTo>
                    <a:pt x="2934453" y="2336799"/>
                  </a:lnTo>
                  <a:lnTo>
                    <a:pt x="2955200" y="2348242"/>
                  </a:lnTo>
                  <a:lnTo>
                    <a:pt x="2955346" y="2348581"/>
                  </a:lnTo>
                  <a:lnTo>
                    <a:pt x="2955640" y="2349499"/>
                  </a:lnTo>
                  <a:close/>
                </a:path>
                <a:path w="3322319" h="2451100">
                  <a:moveTo>
                    <a:pt x="2955109" y="2347844"/>
                  </a:moveTo>
                  <a:lnTo>
                    <a:pt x="2935217" y="2336799"/>
                  </a:lnTo>
                  <a:lnTo>
                    <a:pt x="2955001" y="2347506"/>
                  </a:lnTo>
                  <a:lnTo>
                    <a:pt x="2955109" y="2347844"/>
                  </a:lnTo>
                  <a:close/>
                </a:path>
                <a:path w="3322319" h="2451100">
                  <a:moveTo>
                    <a:pt x="2957866" y="2341510"/>
                  </a:moveTo>
                  <a:lnTo>
                    <a:pt x="2951993" y="2338128"/>
                  </a:lnTo>
                  <a:lnTo>
                    <a:pt x="2951567" y="2336799"/>
                  </a:lnTo>
                  <a:lnTo>
                    <a:pt x="2952554" y="2336799"/>
                  </a:lnTo>
                  <a:lnTo>
                    <a:pt x="2956059" y="2339150"/>
                  </a:lnTo>
                  <a:lnTo>
                    <a:pt x="2957866" y="2341510"/>
                  </a:lnTo>
                  <a:close/>
                </a:path>
                <a:path w="3322319" h="2451100">
                  <a:moveTo>
                    <a:pt x="2956059" y="2339150"/>
                  </a:moveTo>
                  <a:lnTo>
                    <a:pt x="2952554" y="2336799"/>
                  </a:lnTo>
                  <a:lnTo>
                    <a:pt x="2954259" y="2336799"/>
                  </a:lnTo>
                  <a:lnTo>
                    <a:pt x="2956059" y="2339150"/>
                  </a:lnTo>
                  <a:close/>
                </a:path>
                <a:path w="3322319" h="2451100">
                  <a:moveTo>
                    <a:pt x="3062876" y="2349499"/>
                  </a:moveTo>
                  <a:lnTo>
                    <a:pt x="2971738" y="2349499"/>
                  </a:lnTo>
                  <a:lnTo>
                    <a:pt x="2969992" y="2348494"/>
                  </a:lnTo>
                  <a:lnTo>
                    <a:pt x="2956059" y="2339150"/>
                  </a:lnTo>
                  <a:lnTo>
                    <a:pt x="2954259" y="2336799"/>
                  </a:lnTo>
                  <a:lnTo>
                    <a:pt x="3057571" y="2336799"/>
                  </a:lnTo>
                  <a:lnTo>
                    <a:pt x="3062876" y="2349499"/>
                  </a:lnTo>
                  <a:close/>
                </a:path>
                <a:path w="3322319" h="2451100">
                  <a:moveTo>
                    <a:pt x="2962069" y="2351331"/>
                  </a:moveTo>
                  <a:lnTo>
                    <a:pt x="2956363" y="2348242"/>
                  </a:lnTo>
                  <a:lnTo>
                    <a:pt x="2954764" y="2346768"/>
                  </a:lnTo>
                  <a:lnTo>
                    <a:pt x="2951993" y="2338128"/>
                  </a:lnTo>
                  <a:lnTo>
                    <a:pt x="2957866" y="2341510"/>
                  </a:lnTo>
                  <a:lnTo>
                    <a:pt x="2963985" y="2349499"/>
                  </a:lnTo>
                  <a:lnTo>
                    <a:pt x="2961322" y="2349499"/>
                  </a:lnTo>
                  <a:lnTo>
                    <a:pt x="2962069" y="2351331"/>
                  </a:lnTo>
                  <a:close/>
                </a:path>
                <a:path w="3322319" h="2451100">
                  <a:moveTo>
                    <a:pt x="2932959" y="2345290"/>
                  </a:moveTo>
                  <a:lnTo>
                    <a:pt x="2930408" y="2343097"/>
                  </a:lnTo>
                  <a:lnTo>
                    <a:pt x="2928771" y="2339303"/>
                  </a:lnTo>
                  <a:lnTo>
                    <a:pt x="2932959" y="2345290"/>
                  </a:lnTo>
                  <a:close/>
                </a:path>
                <a:path w="3322319" h="2451100">
                  <a:moveTo>
                    <a:pt x="2891042" y="2349499"/>
                  </a:moveTo>
                  <a:lnTo>
                    <a:pt x="2889243" y="2349499"/>
                  </a:lnTo>
                  <a:lnTo>
                    <a:pt x="2888699" y="2339409"/>
                  </a:lnTo>
                  <a:lnTo>
                    <a:pt x="2891042" y="2349499"/>
                  </a:lnTo>
                  <a:close/>
                </a:path>
                <a:path w="3322319" h="2451100">
                  <a:moveTo>
                    <a:pt x="3082202" y="2374899"/>
                  </a:moveTo>
                  <a:lnTo>
                    <a:pt x="3019446" y="2374899"/>
                  </a:lnTo>
                  <a:lnTo>
                    <a:pt x="2963985" y="2349499"/>
                  </a:lnTo>
                  <a:lnTo>
                    <a:pt x="2957866" y="2341510"/>
                  </a:lnTo>
                  <a:lnTo>
                    <a:pt x="2970123" y="2348581"/>
                  </a:lnTo>
                  <a:lnTo>
                    <a:pt x="2971492" y="2349499"/>
                  </a:lnTo>
                  <a:lnTo>
                    <a:pt x="3068178" y="2349499"/>
                  </a:lnTo>
                  <a:lnTo>
                    <a:pt x="3078216" y="2362199"/>
                  </a:lnTo>
                  <a:lnTo>
                    <a:pt x="3082202" y="2374899"/>
                  </a:lnTo>
                  <a:close/>
                </a:path>
                <a:path w="3322319" h="2451100">
                  <a:moveTo>
                    <a:pt x="2933988" y="2349499"/>
                  </a:moveTo>
                  <a:lnTo>
                    <a:pt x="2933171" y="2349499"/>
                  </a:lnTo>
                  <a:lnTo>
                    <a:pt x="2930408" y="2343097"/>
                  </a:lnTo>
                  <a:lnTo>
                    <a:pt x="2932959" y="2345290"/>
                  </a:lnTo>
                  <a:lnTo>
                    <a:pt x="2933670" y="2346307"/>
                  </a:lnTo>
                  <a:lnTo>
                    <a:pt x="2933887" y="2347844"/>
                  </a:lnTo>
                  <a:lnTo>
                    <a:pt x="2933988" y="2349499"/>
                  </a:lnTo>
                  <a:close/>
                </a:path>
                <a:path w="3322319" h="2451100">
                  <a:moveTo>
                    <a:pt x="2933670" y="2346307"/>
                  </a:moveTo>
                  <a:lnTo>
                    <a:pt x="2932959" y="2345290"/>
                  </a:lnTo>
                  <a:lnTo>
                    <a:pt x="2933605" y="2345846"/>
                  </a:lnTo>
                  <a:lnTo>
                    <a:pt x="2933670" y="2346307"/>
                  </a:lnTo>
                  <a:close/>
                </a:path>
                <a:path w="3322319" h="2451100">
                  <a:moveTo>
                    <a:pt x="2933886" y="2346615"/>
                  </a:moveTo>
                  <a:lnTo>
                    <a:pt x="2933670" y="2346307"/>
                  </a:lnTo>
                  <a:lnTo>
                    <a:pt x="2933605" y="2345846"/>
                  </a:lnTo>
                  <a:lnTo>
                    <a:pt x="2933866" y="2346070"/>
                  </a:lnTo>
                  <a:lnTo>
                    <a:pt x="2933886" y="2346615"/>
                  </a:lnTo>
                  <a:close/>
                </a:path>
                <a:path w="3322319" h="2451100">
                  <a:moveTo>
                    <a:pt x="2935261" y="2348581"/>
                  </a:moveTo>
                  <a:lnTo>
                    <a:pt x="2933993" y="2346768"/>
                  </a:lnTo>
                  <a:lnTo>
                    <a:pt x="2933866" y="2346070"/>
                  </a:lnTo>
                  <a:lnTo>
                    <a:pt x="2935100" y="2347131"/>
                  </a:lnTo>
                  <a:lnTo>
                    <a:pt x="2935261" y="2348581"/>
                  </a:lnTo>
                  <a:close/>
                </a:path>
                <a:path w="3322319" h="2451100">
                  <a:moveTo>
                    <a:pt x="2933944" y="2348242"/>
                  </a:moveTo>
                  <a:lnTo>
                    <a:pt x="2933670" y="2346307"/>
                  </a:lnTo>
                  <a:lnTo>
                    <a:pt x="2933886" y="2346615"/>
                  </a:lnTo>
                  <a:lnTo>
                    <a:pt x="2933944" y="2348242"/>
                  </a:lnTo>
                  <a:close/>
                </a:path>
                <a:path w="3322319" h="2451100">
                  <a:moveTo>
                    <a:pt x="2935364" y="2349499"/>
                  </a:moveTo>
                  <a:lnTo>
                    <a:pt x="2934121" y="2349499"/>
                  </a:lnTo>
                  <a:lnTo>
                    <a:pt x="2933991" y="2348581"/>
                  </a:lnTo>
                  <a:lnTo>
                    <a:pt x="2933886" y="2346615"/>
                  </a:lnTo>
                  <a:lnTo>
                    <a:pt x="2935200" y="2348494"/>
                  </a:lnTo>
                  <a:lnTo>
                    <a:pt x="2935307" y="2348990"/>
                  </a:lnTo>
                  <a:lnTo>
                    <a:pt x="2935364" y="2349499"/>
                  </a:lnTo>
                  <a:close/>
                </a:path>
                <a:path w="3322319" h="2451100">
                  <a:moveTo>
                    <a:pt x="2956364" y="2348244"/>
                  </a:moveTo>
                  <a:lnTo>
                    <a:pt x="2955001" y="2347506"/>
                  </a:lnTo>
                  <a:lnTo>
                    <a:pt x="2954764" y="2346768"/>
                  </a:lnTo>
                  <a:lnTo>
                    <a:pt x="2956364" y="2348244"/>
                  </a:lnTo>
                  <a:close/>
                </a:path>
                <a:path w="3322319" h="2451100">
                  <a:moveTo>
                    <a:pt x="2937855" y="2349499"/>
                  </a:moveTo>
                  <a:lnTo>
                    <a:pt x="2935904" y="2349499"/>
                  </a:lnTo>
                  <a:lnTo>
                    <a:pt x="2935261" y="2348581"/>
                  </a:lnTo>
                  <a:lnTo>
                    <a:pt x="2935100" y="2347131"/>
                  </a:lnTo>
                  <a:lnTo>
                    <a:pt x="2937855" y="2349499"/>
                  </a:lnTo>
                  <a:close/>
                </a:path>
                <a:path w="3322319" h="2451100">
                  <a:moveTo>
                    <a:pt x="2957726" y="2349499"/>
                  </a:moveTo>
                  <a:lnTo>
                    <a:pt x="2957480" y="2349499"/>
                  </a:lnTo>
                  <a:lnTo>
                    <a:pt x="2955245" y="2348266"/>
                  </a:lnTo>
                  <a:lnTo>
                    <a:pt x="2955109" y="2347844"/>
                  </a:lnTo>
                  <a:lnTo>
                    <a:pt x="2957173" y="2348990"/>
                  </a:lnTo>
                  <a:lnTo>
                    <a:pt x="2957726" y="2349499"/>
                  </a:lnTo>
                  <a:close/>
                </a:path>
                <a:path w="3322319" h="2451100">
                  <a:moveTo>
                    <a:pt x="2934121" y="2349499"/>
                  </a:moveTo>
                  <a:lnTo>
                    <a:pt x="2933988" y="2349499"/>
                  </a:lnTo>
                  <a:lnTo>
                    <a:pt x="2933944" y="2348242"/>
                  </a:lnTo>
                  <a:lnTo>
                    <a:pt x="2934121" y="2349499"/>
                  </a:lnTo>
                  <a:close/>
                </a:path>
                <a:path w="3322319" h="2451100">
                  <a:moveTo>
                    <a:pt x="2963621" y="2355137"/>
                  </a:moveTo>
                  <a:lnTo>
                    <a:pt x="2954996" y="2349499"/>
                  </a:lnTo>
                  <a:lnTo>
                    <a:pt x="2958092" y="2349499"/>
                  </a:lnTo>
                  <a:lnTo>
                    <a:pt x="2957173" y="2348990"/>
                  </a:lnTo>
                  <a:lnTo>
                    <a:pt x="2956364" y="2348244"/>
                  </a:lnTo>
                  <a:lnTo>
                    <a:pt x="2962069" y="2351331"/>
                  </a:lnTo>
                  <a:lnTo>
                    <a:pt x="2963621" y="2355137"/>
                  </a:lnTo>
                  <a:close/>
                </a:path>
                <a:path w="3322319" h="2451100">
                  <a:moveTo>
                    <a:pt x="2887542" y="2349499"/>
                  </a:moveTo>
                  <a:lnTo>
                    <a:pt x="2887270" y="2349499"/>
                  </a:lnTo>
                  <a:lnTo>
                    <a:pt x="2887243" y="2348494"/>
                  </a:lnTo>
                  <a:lnTo>
                    <a:pt x="2887542" y="2349499"/>
                  </a:lnTo>
                  <a:close/>
                </a:path>
                <a:path w="3322319" h="2451100">
                  <a:moveTo>
                    <a:pt x="2971738" y="2349499"/>
                  </a:moveTo>
                  <a:lnTo>
                    <a:pt x="2971492" y="2349499"/>
                  </a:lnTo>
                  <a:lnTo>
                    <a:pt x="2969996" y="2348496"/>
                  </a:lnTo>
                  <a:lnTo>
                    <a:pt x="2971738" y="2349499"/>
                  </a:lnTo>
                  <a:close/>
                </a:path>
                <a:path w="3322319" h="2451100">
                  <a:moveTo>
                    <a:pt x="2935904" y="2349499"/>
                  </a:moveTo>
                  <a:lnTo>
                    <a:pt x="2935364" y="2349499"/>
                  </a:lnTo>
                  <a:lnTo>
                    <a:pt x="2935261" y="2348581"/>
                  </a:lnTo>
                  <a:lnTo>
                    <a:pt x="2935904" y="2349499"/>
                  </a:lnTo>
                  <a:close/>
                </a:path>
                <a:path w="3322319" h="2451100">
                  <a:moveTo>
                    <a:pt x="2958092" y="2349499"/>
                  </a:moveTo>
                  <a:lnTo>
                    <a:pt x="2957726" y="2349499"/>
                  </a:lnTo>
                  <a:lnTo>
                    <a:pt x="2957173" y="2348990"/>
                  </a:lnTo>
                  <a:lnTo>
                    <a:pt x="2958092" y="2349499"/>
                  </a:lnTo>
                  <a:close/>
                </a:path>
                <a:path w="3322319" h="2451100">
                  <a:moveTo>
                    <a:pt x="2767504" y="2362199"/>
                  </a:moveTo>
                  <a:lnTo>
                    <a:pt x="2707697" y="2362199"/>
                  </a:lnTo>
                  <a:lnTo>
                    <a:pt x="2705027" y="2349499"/>
                  </a:lnTo>
                  <a:lnTo>
                    <a:pt x="2771344" y="2349499"/>
                  </a:lnTo>
                  <a:lnTo>
                    <a:pt x="2767504" y="2362199"/>
                  </a:lnTo>
                  <a:close/>
                </a:path>
                <a:path w="3322319" h="2451100">
                  <a:moveTo>
                    <a:pt x="2851779" y="2362199"/>
                  </a:moveTo>
                  <a:lnTo>
                    <a:pt x="2775250" y="2362199"/>
                  </a:lnTo>
                  <a:lnTo>
                    <a:pt x="2775124" y="2349499"/>
                  </a:lnTo>
                  <a:lnTo>
                    <a:pt x="2849155" y="2349499"/>
                  </a:lnTo>
                  <a:lnTo>
                    <a:pt x="2851779" y="2362199"/>
                  </a:lnTo>
                  <a:close/>
                </a:path>
                <a:path w="3322319" h="2451100">
                  <a:moveTo>
                    <a:pt x="2856423" y="2362199"/>
                  </a:moveTo>
                  <a:lnTo>
                    <a:pt x="2851779" y="2362199"/>
                  </a:lnTo>
                  <a:lnTo>
                    <a:pt x="2853407" y="2349499"/>
                  </a:lnTo>
                  <a:lnTo>
                    <a:pt x="2855480" y="2349499"/>
                  </a:lnTo>
                  <a:lnTo>
                    <a:pt x="2856607" y="2360009"/>
                  </a:lnTo>
                  <a:lnTo>
                    <a:pt x="2856612" y="2361455"/>
                  </a:lnTo>
                  <a:lnTo>
                    <a:pt x="2856423" y="2362199"/>
                  </a:lnTo>
                  <a:close/>
                </a:path>
                <a:path w="3322319" h="2451100">
                  <a:moveTo>
                    <a:pt x="2882553" y="2362199"/>
                  </a:moveTo>
                  <a:lnTo>
                    <a:pt x="2856842" y="2362199"/>
                  </a:lnTo>
                  <a:lnTo>
                    <a:pt x="2856784" y="2360781"/>
                  </a:lnTo>
                  <a:lnTo>
                    <a:pt x="2859652" y="2349499"/>
                  </a:lnTo>
                  <a:lnTo>
                    <a:pt x="2882021" y="2349499"/>
                  </a:lnTo>
                  <a:lnTo>
                    <a:pt x="2882553" y="2362199"/>
                  </a:lnTo>
                  <a:close/>
                </a:path>
                <a:path w="3322319" h="2451100">
                  <a:moveTo>
                    <a:pt x="2886672" y="2362199"/>
                  </a:moveTo>
                  <a:lnTo>
                    <a:pt x="2883563" y="2362199"/>
                  </a:lnTo>
                  <a:lnTo>
                    <a:pt x="2882785" y="2349499"/>
                  </a:lnTo>
                  <a:lnTo>
                    <a:pt x="2885051" y="2349499"/>
                  </a:lnTo>
                  <a:lnTo>
                    <a:pt x="2886672" y="2362199"/>
                  </a:lnTo>
                  <a:close/>
                </a:path>
                <a:path w="3322319" h="2451100">
                  <a:moveTo>
                    <a:pt x="2886921" y="2353226"/>
                  </a:moveTo>
                  <a:lnTo>
                    <a:pt x="2886575" y="2351961"/>
                  </a:lnTo>
                  <a:lnTo>
                    <a:pt x="2886486" y="2349499"/>
                  </a:lnTo>
                  <a:lnTo>
                    <a:pt x="2886911" y="2349499"/>
                  </a:lnTo>
                  <a:lnTo>
                    <a:pt x="2886921" y="2353226"/>
                  </a:lnTo>
                  <a:close/>
                </a:path>
                <a:path w="3322319" h="2451100">
                  <a:moveTo>
                    <a:pt x="2894923" y="2362199"/>
                  </a:moveTo>
                  <a:lnTo>
                    <a:pt x="2889376" y="2362199"/>
                  </a:lnTo>
                  <a:lnTo>
                    <a:pt x="2886921" y="2353226"/>
                  </a:lnTo>
                  <a:lnTo>
                    <a:pt x="2886911" y="2349499"/>
                  </a:lnTo>
                  <a:lnTo>
                    <a:pt x="2890798" y="2349499"/>
                  </a:lnTo>
                  <a:lnTo>
                    <a:pt x="2892464" y="2353893"/>
                  </a:lnTo>
                  <a:lnTo>
                    <a:pt x="2894923" y="2362199"/>
                  </a:lnTo>
                  <a:close/>
                </a:path>
                <a:path w="3322319" h="2451100">
                  <a:moveTo>
                    <a:pt x="2894784" y="2360009"/>
                  </a:moveTo>
                  <a:lnTo>
                    <a:pt x="2892464" y="2353893"/>
                  </a:lnTo>
                  <a:lnTo>
                    <a:pt x="2891163" y="2349499"/>
                  </a:lnTo>
                  <a:lnTo>
                    <a:pt x="2894113" y="2349499"/>
                  </a:lnTo>
                  <a:lnTo>
                    <a:pt x="2894784" y="2360009"/>
                  </a:lnTo>
                  <a:close/>
                </a:path>
                <a:path w="3322319" h="2451100">
                  <a:moveTo>
                    <a:pt x="2897788" y="2352674"/>
                  </a:moveTo>
                  <a:lnTo>
                    <a:pt x="2896441" y="2349499"/>
                  </a:lnTo>
                  <a:lnTo>
                    <a:pt x="2897083" y="2349499"/>
                  </a:lnTo>
                  <a:lnTo>
                    <a:pt x="2897788" y="2352674"/>
                  </a:lnTo>
                  <a:close/>
                </a:path>
                <a:path w="3322319" h="2451100">
                  <a:moveTo>
                    <a:pt x="2913567" y="2349712"/>
                  </a:moveTo>
                  <a:lnTo>
                    <a:pt x="2913366" y="2349499"/>
                  </a:lnTo>
                  <a:lnTo>
                    <a:pt x="2913567" y="2349712"/>
                  </a:lnTo>
                  <a:close/>
                </a:path>
                <a:path w="3322319" h="2451100">
                  <a:moveTo>
                    <a:pt x="2927085" y="2362199"/>
                  </a:moveTo>
                  <a:lnTo>
                    <a:pt x="2925325" y="2362199"/>
                  </a:lnTo>
                  <a:lnTo>
                    <a:pt x="2920672" y="2357258"/>
                  </a:lnTo>
                  <a:lnTo>
                    <a:pt x="2919385" y="2349499"/>
                  </a:lnTo>
                  <a:lnTo>
                    <a:pt x="2925597" y="2349499"/>
                  </a:lnTo>
                  <a:lnTo>
                    <a:pt x="2925885" y="2349924"/>
                  </a:lnTo>
                  <a:lnTo>
                    <a:pt x="2927085" y="2362199"/>
                  </a:lnTo>
                  <a:close/>
                </a:path>
                <a:path w="3322319" h="2451100">
                  <a:moveTo>
                    <a:pt x="2925885" y="2349924"/>
                  </a:moveTo>
                  <a:lnTo>
                    <a:pt x="2925597" y="2349499"/>
                  </a:lnTo>
                  <a:lnTo>
                    <a:pt x="2925843" y="2349499"/>
                  </a:lnTo>
                  <a:lnTo>
                    <a:pt x="2925885" y="2349924"/>
                  </a:lnTo>
                  <a:close/>
                </a:path>
                <a:path w="3322319" h="2451100">
                  <a:moveTo>
                    <a:pt x="2939755" y="2362199"/>
                  </a:moveTo>
                  <a:lnTo>
                    <a:pt x="2934188" y="2362199"/>
                  </a:lnTo>
                  <a:lnTo>
                    <a:pt x="2925885" y="2349924"/>
                  </a:lnTo>
                  <a:lnTo>
                    <a:pt x="2925843" y="2349499"/>
                  </a:lnTo>
                  <a:lnTo>
                    <a:pt x="2933373" y="2349499"/>
                  </a:lnTo>
                  <a:lnTo>
                    <a:pt x="2939755" y="2362199"/>
                  </a:lnTo>
                  <a:close/>
                </a:path>
                <a:path w="3322319" h="2451100">
                  <a:moveTo>
                    <a:pt x="2945302" y="2362199"/>
                  </a:moveTo>
                  <a:lnTo>
                    <a:pt x="2939755" y="2362199"/>
                  </a:lnTo>
                  <a:lnTo>
                    <a:pt x="2936334" y="2349499"/>
                  </a:lnTo>
                  <a:lnTo>
                    <a:pt x="2938008" y="2349499"/>
                  </a:lnTo>
                  <a:lnTo>
                    <a:pt x="2943574" y="2356191"/>
                  </a:lnTo>
                  <a:lnTo>
                    <a:pt x="2945302" y="2362199"/>
                  </a:lnTo>
                  <a:close/>
                </a:path>
                <a:path w="3322319" h="2451100">
                  <a:moveTo>
                    <a:pt x="2943574" y="2356191"/>
                  </a:moveTo>
                  <a:lnTo>
                    <a:pt x="2938008" y="2349499"/>
                  </a:lnTo>
                  <a:lnTo>
                    <a:pt x="2941389" y="2349499"/>
                  </a:lnTo>
                  <a:lnTo>
                    <a:pt x="2941954" y="2350560"/>
                  </a:lnTo>
                  <a:lnTo>
                    <a:pt x="2943574" y="2356191"/>
                  </a:lnTo>
                  <a:close/>
                </a:path>
                <a:path w="3322319" h="2451100">
                  <a:moveTo>
                    <a:pt x="2941954" y="2350560"/>
                  </a:moveTo>
                  <a:lnTo>
                    <a:pt x="2941389" y="2349499"/>
                  </a:lnTo>
                  <a:lnTo>
                    <a:pt x="2941648" y="2349499"/>
                  </a:lnTo>
                  <a:lnTo>
                    <a:pt x="2941954" y="2350560"/>
                  </a:lnTo>
                  <a:close/>
                </a:path>
                <a:path w="3322319" h="2451100">
                  <a:moveTo>
                    <a:pt x="2947718" y="2361174"/>
                  </a:moveTo>
                  <a:lnTo>
                    <a:pt x="2947391" y="2360781"/>
                  </a:lnTo>
                  <a:lnTo>
                    <a:pt x="2944371" y="2355103"/>
                  </a:lnTo>
                  <a:lnTo>
                    <a:pt x="2943635" y="2349499"/>
                  </a:lnTo>
                  <a:lnTo>
                    <a:pt x="2944558" y="2349499"/>
                  </a:lnTo>
                  <a:lnTo>
                    <a:pt x="2947426" y="2358576"/>
                  </a:lnTo>
                  <a:lnTo>
                    <a:pt x="2947718" y="2361174"/>
                  </a:lnTo>
                  <a:close/>
                </a:path>
                <a:path w="3322319" h="2451100">
                  <a:moveTo>
                    <a:pt x="2952531" y="2362199"/>
                  </a:moveTo>
                  <a:lnTo>
                    <a:pt x="2948571" y="2362199"/>
                  </a:lnTo>
                  <a:lnTo>
                    <a:pt x="2947426" y="2358576"/>
                  </a:lnTo>
                  <a:lnTo>
                    <a:pt x="2946405" y="2349499"/>
                  </a:lnTo>
                  <a:lnTo>
                    <a:pt x="2952531" y="2362199"/>
                  </a:lnTo>
                  <a:close/>
                </a:path>
                <a:path w="3322319" h="2451100">
                  <a:moveTo>
                    <a:pt x="2951234" y="2351915"/>
                  </a:moveTo>
                  <a:lnTo>
                    <a:pt x="2947003" y="2349499"/>
                  </a:lnTo>
                  <a:lnTo>
                    <a:pt x="2950272" y="2349499"/>
                  </a:lnTo>
                  <a:lnTo>
                    <a:pt x="2951234" y="2351915"/>
                  </a:lnTo>
                  <a:close/>
                </a:path>
                <a:path w="3322319" h="2451100">
                  <a:moveTo>
                    <a:pt x="2965669" y="2360157"/>
                  </a:moveTo>
                  <a:lnTo>
                    <a:pt x="2951234" y="2351915"/>
                  </a:lnTo>
                  <a:lnTo>
                    <a:pt x="2950272" y="2349499"/>
                  </a:lnTo>
                  <a:lnTo>
                    <a:pt x="2954996" y="2349499"/>
                  </a:lnTo>
                  <a:lnTo>
                    <a:pt x="2964673" y="2357714"/>
                  </a:lnTo>
                  <a:lnTo>
                    <a:pt x="2965669" y="2360157"/>
                  </a:lnTo>
                  <a:close/>
                </a:path>
                <a:path w="3322319" h="2451100">
                  <a:moveTo>
                    <a:pt x="2964673" y="2357714"/>
                  </a:moveTo>
                  <a:lnTo>
                    <a:pt x="2954996" y="2349499"/>
                  </a:lnTo>
                  <a:lnTo>
                    <a:pt x="2963621" y="2355137"/>
                  </a:lnTo>
                  <a:lnTo>
                    <a:pt x="2964673" y="2357714"/>
                  </a:lnTo>
                  <a:close/>
                </a:path>
                <a:path w="3322319" h="2451100">
                  <a:moveTo>
                    <a:pt x="2993471" y="2368325"/>
                  </a:moveTo>
                  <a:lnTo>
                    <a:pt x="2962069" y="2351331"/>
                  </a:lnTo>
                  <a:lnTo>
                    <a:pt x="2961322" y="2349499"/>
                  </a:lnTo>
                  <a:lnTo>
                    <a:pt x="2963985" y="2349499"/>
                  </a:lnTo>
                  <a:lnTo>
                    <a:pt x="2991715" y="2362199"/>
                  </a:lnTo>
                  <a:lnTo>
                    <a:pt x="2990247" y="2362199"/>
                  </a:lnTo>
                  <a:lnTo>
                    <a:pt x="2993471" y="2368325"/>
                  </a:lnTo>
                  <a:close/>
                </a:path>
                <a:path w="3322319" h="2451100">
                  <a:moveTo>
                    <a:pt x="2921491" y="2362199"/>
                  </a:moveTo>
                  <a:lnTo>
                    <a:pt x="2920256" y="2362199"/>
                  </a:lnTo>
                  <a:lnTo>
                    <a:pt x="2913567" y="2349712"/>
                  </a:lnTo>
                  <a:lnTo>
                    <a:pt x="2920672" y="2357258"/>
                  </a:lnTo>
                  <a:lnTo>
                    <a:pt x="2921491" y="2362199"/>
                  </a:lnTo>
                  <a:close/>
                </a:path>
                <a:path w="3322319" h="2451100">
                  <a:moveTo>
                    <a:pt x="2944690" y="2357533"/>
                  </a:moveTo>
                  <a:lnTo>
                    <a:pt x="2943574" y="2356191"/>
                  </a:lnTo>
                  <a:lnTo>
                    <a:pt x="2941954" y="2350560"/>
                  </a:lnTo>
                  <a:lnTo>
                    <a:pt x="2944375" y="2355137"/>
                  </a:lnTo>
                  <a:lnTo>
                    <a:pt x="2944690" y="2357533"/>
                  </a:lnTo>
                  <a:close/>
                </a:path>
                <a:path w="3322319" h="2451100">
                  <a:moveTo>
                    <a:pt x="2996931" y="2374899"/>
                  </a:moveTo>
                  <a:lnTo>
                    <a:pt x="2985783" y="2374899"/>
                  </a:lnTo>
                  <a:lnTo>
                    <a:pt x="2982990" y="2368764"/>
                  </a:lnTo>
                  <a:lnTo>
                    <a:pt x="2981119" y="2362199"/>
                  </a:lnTo>
                  <a:lnTo>
                    <a:pt x="2974428" y="2362199"/>
                  </a:lnTo>
                  <a:lnTo>
                    <a:pt x="2963621" y="2355137"/>
                  </a:lnTo>
                  <a:lnTo>
                    <a:pt x="2962069" y="2351331"/>
                  </a:lnTo>
                  <a:lnTo>
                    <a:pt x="2993471" y="2368325"/>
                  </a:lnTo>
                  <a:lnTo>
                    <a:pt x="2996931" y="2374899"/>
                  </a:lnTo>
                  <a:close/>
                </a:path>
                <a:path w="3322319" h="2451100">
                  <a:moveTo>
                    <a:pt x="2966503" y="2362199"/>
                  </a:moveTo>
                  <a:lnTo>
                    <a:pt x="2955330" y="2362199"/>
                  </a:lnTo>
                  <a:lnTo>
                    <a:pt x="2951234" y="2351915"/>
                  </a:lnTo>
                  <a:lnTo>
                    <a:pt x="2965669" y="2360157"/>
                  </a:lnTo>
                  <a:lnTo>
                    <a:pt x="2966503" y="2362199"/>
                  </a:lnTo>
                  <a:close/>
                </a:path>
                <a:path w="3322319" h="2451100">
                  <a:moveTo>
                    <a:pt x="2886944" y="2362199"/>
                  </a:moveTo>
                  <a:lnTo>
                    <a:pt x="2886575" y="2351961"/>
                  </a:lnTo>
                  <a:lnTo>
                    <a:pt x="2886921" y="2353226"/>
                  </a:lnTo>
                  <a:lnTo>
                    <a:pt x="2886944" y="2362199"/>
                  </a:lnTo>
                  <a:close/>
                </a:path>
                <a:path w="3322319" h="2451100">
                  <a:moveTo>
                    <a:pt x="2901830" y="2362199"/>
                  </a:moveTo>
                  <a:lnTo>
                    <a:pt x="2899906" y="2362199"/>
                  </a:lnTo>
                  <a:lnTo>
                    <a:pt x="2897788" y="2352674"/>
                  </a:lnTo>
                  <a:lnTo>
                    <a:pt x="2901830" y="2362199"/>
                  </a:lnTo>
                  <a:close/>
                </a:path>
                <a:path w="3322319" h="2451100">
                  <a:moveTo>
                    <a:pt x="2947391" y="2360781"/>
                  </a:moveTo>
                  <a:lnTo>
                    <a:pt x="2944690" y="2357533"/>
                  </a:lnTo>
                  <a:lnTo>
                    <a:pt x="2944371" y="2355103"/>
                  </a:lnTo>
                  <a:lnTo>
                    <a:pt x="2947391" y="2360781"/>
                  </a:lnTo>
                  <a:close/>
                </a:path>
                <a:path w="3322319" h="2451100">
                  <a:moveTo>
                    <a:pt x="2947834" y="2362199"/>
                  </a:moveTo>
                  <a:lnTo>
                    <a:pt x="2945302" y="2362199"/>
                  </a:lnTo>
                  <a:lnTo>
                    <a:pt x="2944690" y="2357533"/>
                  </a:lnTo>
                  <a:lnTo>
                    <a:pt x="2947391" y="2360781"/>
                  </a:lnTo>
                  <a:lnTo>
                    <a:pt x="2947750" y="2361455"/>
                  </a:lnTo>
                  <a:lnTo>
                    <a:pt x="2947834" y="2362199"/>
                  </a:lnTo>
                  <a:close/>
                </a:path>
                <a:path w="3322319" h="2451100">
                  <a:moveTo>
                    <a:pt x="2969957" y="2362199"/>
                  </a:moveTo>
                  <a:lnTo>
                    <a:pt x="2969246" y="2362199"/>
                  </a:lnTo>
                  <a:lnTo>
                    <a:pt x="2965669" y="2360157"/>
                  </a:lnTo>
                  <a:lnTo>
                    <a:pt x="2964673" y="2357714"/>
                  </a:lnTo>
                  <a:lnTo>
                    <a:pt x="2969957" y="2362199"/>
                  </a:lnTo>
                  <a:close/>
                </a:path>
                <a:path w="3322319" h="2451100">
                  <a:moveTo>
                    <a:pt x="2948571" y="2362199"/>
                  </a:moveTo>
                  <a:lnTo>
                    <a:pt x="2947718" y="2361174"/>
                  </a:lnTo>
                  <a:lnTo>
                    <a:pt x="2947426" y="2358576"/>
                  </a:lnTo>
                  <a:lnTo>
                    <a:pt x="2948571" y="2362199"/>
                  </a:lnTo>
                  <a:close/>
                </a:path>
                <a:path w="3322319" h="2451100">
                  <a:moveTo>
                    <a:pt x="2899913" y="2374899"/>
                  </a:moveTo>
                  <a:lnTo>
                    <a:pt x="2894305" y="2374899"/>
                  </a:lnTo>
                  <a:lnTo>
                    <a:pt x="2892532" y="2362199"/>
                  </a:lnTo>
                  <a:lnTo>
                    <a:pt x="2894923" y="2362199"/>
                  </a:lnTo>
                  <a:lnTo>
                    <a:pt x="2894784" y="2360009"/>
                  </a:lnTo>
                  <a:lnTo>
                    <a:pt x="2895614" y="2362199"/>
                  </a:lnTo>
                  <a:lnTo>
                    <a:pt x="2899913" y="2374899"/>
                  </a:lnTo>
                  <a:close/>
                </a:path>
                <a:path w="3322319" h="2451100">
                  <a:moveTo>
                    <a:pt x="2856842" y="2362199"/>
                  </a:moveTo>
                  <a:lnTo>
                    <a:pt x="2856423" y="2362199"/>
                  </a:lnTo>
                  <a:lnTo>
                    <a:pt x="2856718" y="2361042"/>
                  </a:lnTo>
                  <a:lnTo>
                    <a:pt x="2856842" y="2362199"/>
                  </a:lnTo>
                  <a:close/>
                </a:path>
                <a:path w="3322319" h="2451100">
                  <a:moveTo>
                    <a:pt x="2948571" y="2362199"/>
                  </a:moveTo>
                  <a:lnTo>
                    <a:pt x="2948146" y="2362199"/>
                  </a:lnTo>
                  <a:lnTo>
                    <a:pt x="2947750" y="2361455"/>
                  </a:lnTo>
                  <a:lnTo>
                    <a:pt x="2947718" y="2361174"/>
                  </a:lnTo>
                  <a:lnTo>
                    <a:pt x="2948571" y="2362199"/>
                  </a:lnTo>
                  <a:close/>
                </a:path>
                <a:path w="3322319" h="2451100">
                  <a:moveTo>
                    <a:pt x="2948146" y="2362199"/>
                  </a:moveTo>
                  <a:lnTo>
                    <a:pt x="2947834" y="2362199"/>
                  </a:lnTo>
                  <a:lnTo>
                    <a:pt x="2947750" y="2361455"/>
                  </a:lnTo>
                  <a:lnTo>
                    <a:pt x="2948146" y="2362199"/>
                  </a:lnTo>
                  <a:close/>
                </a:path>
                <a:path w="3322319" h="2451100">
                  <a:moveTo>
                    <a:pt x="2757193" y="2374899"/>
                  </a:moveTo>
                  <a:lnTo>
                    <a:pt x="2740079" y="2374899"/>
                  </a:lnTo>
                  <a:lnTo>
                    <a:pt x="2735694" y="2362199"/>
                  </a:lnTo>
                  <a:lnTo>
                    <a:pt x="2761352" y="2362199"/>
                  </a:lnTo>
                  <a:lnTo>
                    <a:pt x="2757193" y="2374899"/>
                  </a:lnTo>
                  <a:close/>
                </a:path>
                <a:path w="3322319" h="2451100">
                  <a:moveTo>
                    <a:pt x="2764096" y="2374899"/>
                  </a:moveTo>
                  <a:lnTo>
                    <a:pt x="2760561" y="2374899"/>
                  </a:lnTo>
                  <a:lnTo>
                    <a:pt x="2761578" y="2362199"/>
                  </a:lnTo>
                  <a:lnTo>
                    <a:pt x="2764694" y="2362199"/>
                  </a:lnTo>
                  <a:lnTo>
                    <a:pt x="2764096" y="2374899"/>
                  </a:lnTo>
                  <a:close/>
                </a:path>
                <a:path w="3322319" h="2451100">
                  <a:moveTo>
                    <a:pt x="2777715" y="2374899"/>
                  </a:moveTo>
                  <a:lnTo>
                    <a:pt x="2765072" y="2374899"/>
                  </a:lnTo>
                  <a:lnTo>
                    <a:pt x="2764707" y="2362199"/>
                  </a:lnTo>
                  <a:lnTo>
                    <a:pt x="2778831" y="2362199"/>
                  </a:lnTo>
                  <a:lnTo>
                    <a:pt x="2777715" y="2374899"/>
                  </a:lnTo>
                  <a:close/>
                </a:path>
                <a:path w="3322319" h="2451100">
                  <a:moveTo>
                    <a:pt x="2785555" y="2374899"/>
                  </a:moveTo>
                  <a:lnTo>
                    <a:pt x="2780094" y="2374899"/>
                  </a:lnTo>
                  <a:lnTo>
                    <a:pt x="2779403" y="2362199"/>
                  </a:lnTo>
                  <a:lnTo>
                    <a:pt x="2795686" y="2362199"/>
                  </a:lnTo>
                  <a:lnTo>
                    <a:pt x="2785555" y="2374899"/>
                  </a:lnTo>
                  <a:close/>
                </a:path>
                <a:path w="3322319" h="2451100">
                  <a:moveTo>
                    <a:pt x="2793680" y="2374899"/>
                  </a:moveTo>
                  <a:lnTo>
                    <a:pt x="2796823" y="2362199"/>
                  </a:lnTo>
                  <a:lnTo>
                    <a:pt x="2797899" y="2362199"/>
                  </a:lnTo>
                  <a:lnTo>
                    <a:pt x="2793680" y="2374899"/>
                  </a:lnTo>
                  <a:close/>
                </a:path>
                <a:path w="3322319" h="2451100">
                  <a:moveTo>
                    <a:pt x="2894305" y="2374899"/>
                  </a:moveTo>
                  <a:lnTo>
                    <a:pt x="2797832" y="2374899"/>
                  </a:lnTo>
                  <a:lnTo>
                    <a:pt x="2798278" y="2362199"/>
                  </a:lnTo>
                  <a:lnTo>
                    <a:pt x="2891807" y="2362199"/>
                  </a:lnTo>
                  <a:lnTo>
                    <a:pt x="2894305" y="2374899"/>
                  </a:lnTo>
                  <a:close/>
                </a:path>
                <a:path w="3322319" h="2451100">
                  <a:moveTo>
                    <a:pt x="2915971" y="2374899"/>
                  </a:moveTo>
                  <a:lnTo>
                    <a:pt x="2899913" y="2374899"/>
                  </a:lnTo>
                  <a:lnTo>
                    <a:pt x="2899175" y="2362199"/>
                  </a:lnTo>
                  <a:lnTo>
                    <a:pt x="2912841" y="2362199"/>
                  </a:lnTo>
                  <a:lnTo>
                    <a:pt x="2915971" y="2374899"/>
                  </a:lnTo>
                  <a:close/>
                </a:path>
                <a:path w="3322319" h="2451100">
                  <a:moveTo>
                    <a:pt x="2929557" y="2374899"/>
                  </a:moveTo>
                  <a:lnTo>
                    <a:pt x="2916044" y="2374899"/>
                  </a:lnTo>
                  <a:lnTo>
                    <a:pt x="2916130" y="2362199"/>
                  </a:lnTo>
                  <a:lnTo>
                    <a:pt x="2925854" y="2362199"/>
                  </a:lnTo>
                  <a:lnTo>
                    <a:pt x="2929557" y="2374899"/>
                  </a:lnTo>
                  <a:close/>
                </a:path>
                <a:path w="3322319" h="2451100">
                  <a:moveTo>
                    <a:pt x="2929726" y="2368182"/>
                  </a:moveTo>
                  <a:lnTo>
                    <a:pt x="2927398" y="2362199"/>
                  </a:lnTo>
                  <a:lnTo>
                    <a:pt x="2929877" y="2362199"/>
                  </a:lnTo>
                  <a:lnTo>
                    <a:pt x="2929726" y="2368182"/>
                  </a:lnTo>
                  <a:close/>
                </a:path>
                <a:path w="3322319" h="2451100">
                  <a:moveTo>
                    <a:pt x="2942439" y="2374899"/>
                  </a:moveTo>
                  <a:lnTo>
                    <a:pt x="2936480" y="2374899"/>
                  </a:lnTo>
                  <a:lnTo>
                    <a:pt x="2936061" y="2362199"/>
                  </a:lnTo>
                  <a:lnTo>
                    <a:pt x="2937217" y="2362199"/>
                  </a:lnTo>
                  <a:lnTo>
                    <a:pt x="2942439" y="2374899"/>
                  </a:lnTo>
                  <a:close/>
                </a:path>
                <a:path w="3322319" h="2451100">
                  <a:moveTo>
                    <a:pt x="2939349" y="2363783"/>
                  </a:moveTo>
                  <a:lnTo>
                    <a:pt x="2937556" y="2362199"/>
                  </a:lnTo>
                  <a:lnTo>
                    <a:pt x="2938273" y="2362199"/>
                  </a:lnTo>
                  <a:lnTo>
                    <a:pt x="2939349" y="2363783"/>
                  </a:lnTo>
                  <a:close/>
                </a:path>
                <a:path w="3322319" h="2451100">
                  <a:moveTo>
                    <a:pt x="2947448" y="2370937"/>
                  </a:moveTo>
                  <a:lnTo>
                    <a:pt x="2939349" y="2363783"/>
                  </a:lnTo>
                  <a:lnTo>
                    <a:pt x="2938273" y="2362199"/>
                  </a:lnTo>
                  <a:lnTo>
                    <a:pt x="2943050" y="2362199"/>
                  </a:lnTo>
                  <a:lnTo>
                    <a:pt x="2947448" y="2370937"/>
                  </a:lnTo>
                  <a:close/>
                </a:path>
                <a:path w="3322319" h="2451100">
                  <a:moveTo>
                    <a:pt x="2950350" y="2373501"/>
                  </a:moveTo>
                  <a:lnTo>
                    <a:pt x="2947448" y="2370937"/>
                  </a:lnTo>
                  <a:lnTo>
                    <a:pt x="2943050" y="2362199"/>
                  </a:lnTo>
                  <a:lnTo>
                    <a:pt x="2946485" y="2362199"/>
                  </a:lnTo>
                  <a:lnTo>
                    <a:pt x="2949419" y="2365406"/>
                  </a:lnTo>
                  <a:lnTo>
                    <a:pt x="2950350" y="2373501"/>
                  </a:lnTo>
                  <a:close/>
                </a:path>
                <a:path w="3322319" h="2451100">
                  <a:moveTo>
                    <a:pt x="2949401" y="2365252"/>
                  </a:moveTo>
                  <a:lnTo>
                    <a:pt x="2946771" y="2362199"/>
                  </a:lnTo>
                  <a:lnTo>
                    <a:pt x="2948711" y="2362199"/>
                  </a:lnTo>
                  <a:lnTo>
                    <a:pt x="2949094" y="2362585"/>
                  </a:lnTo>
                  <a:lnTo>
                    <a:pt x="2949401" y="2365252"/>
                  </a:lnTo>
                  <a:close/>
                </a:path>
                <a:path w="3322319" h="2451100">
                  <a:moveTo>
                    <a:pt x="2949094" y="2362585"/>
                  </a:moveTo>
                  <a:lnTo>
                    <a:pt x="2948711" y="2362199"/>
                  </a:lnTo>
                  <a:lnTo>
                    <a:pt x="2949050" y="2362199"/>
                  </a:lnTo>
                  <a:lnTo>
                    <a:pt x="2949094" y="2362585"/>
                  </a:lnTo>
                  <a:close/>
                </a:path>
                <a:path w="3322319" h="2451100">
                  <a:moveTo>
                    <a:pt x="2952915" y="2366425"/>
                  </a:moveTo>
                  <a:lnTo>
                    <a:pt x="2949094" y="2362585"/>
                  </a:lnTo>
                  <a:lnTo>
                    <a:pt x="2949050" y="2362199"/>
                  </a:lnTo>
                  <a:lnTo>
                    <a:pt x="2952298" y="2362199"/>
                  </a:lnTo>
                  <a:lnTo>
                    <a:pt x="2952915" y="2366425"/>
                  </a:lnTo>
                  <a:close/>
                </a:path>
                <a:path w="3322319" h="2451100">
                  <a:moveTo>
                    <a:pt x="2968622" y="2374899"/>
                  </a:moveTo>
                  <a:lnTo>
                    <a:pt x="2961347" y="2374899"/>
                  </a:lnTo>
                  <a:lnTo>
                    <a:pt x="2959330" y="2372872"/>
                  </a:lnTo>
                  <a:lnTo>
                    <a:pt x="2957035" y="2362199"/>
                  </a:lnTo>
                  <a:lnTo>
                    <a:pt x="2965060" y="2362199"/>
                  </a:lnTo>
                  <a:lnTo>
                    <a:pt x="2967216" y="2367753"/>
                  </a:lnTo>
                  <a:lnTo>
                    <a:pt x="2968622" y="2374899"/>
                  </a:lnTo>
                  <a:close/>
                </a:path>
                <a:path w="3322319" h="2451100">
                  <a:moveTo>
                    <a:pt x="2972781" y="2374899"/>
                  </a:moveTo>
                  <a:lnTo>
                    <a:pt x="2969990" y="2374899"/>
                  </a:lnTo>
                  <a:lnTo>
                    <a:pt x="2967216" y="2367753"/>
                  </a:lnTo>
                  <a:lnTo>
                    <a:pt x="2966124" y="2362199"/>
                  </a:lnTo>
                  <a:lnTo>
                    <a:pt x="2967325" y="2363426"/>
                  </a:lnTo>
                  <a:lnTo>
                    <a:pt x="2972781" y="2374899"/>
                  </a:lnTo>
                  <a:close/>
                </a:path>
                <a:path w="3322319" h="2451100">
                  <a:moveTo>
                    <a:pt x="2979179" y="2374899"/>
                  </a:moveTo>
                  <a:lnTo>
                    <a:pt x="2978561" y="2374899"/>
                  </a:lnTo>
                  <a:lnTo>
                    <a:pt x="2967325" y="2363426"/>
                  </a:lnTo>
                  <a:lnTo>
                    <a:pt x="2966742" y="2362199"/>
                  </a:lnTo>
                  <a:lnTo>
                    <a:pt x="2973558" y="2362199"/>
                  </a:lnTo>
                  <a:lnTo>
                    <a:pt x="2979179" y="2374899"/>
                  </a:lnTo>
                  <a:close/>
                </a:path>
                <a:path w="3322319" h="2451100">
                  <a:moveTo>
                    <a:pt x="2984739" y="2374899"/>
                  </a:moveTo>
                  <a:lnTo>
                    <a:pt x="2983570" y="2374899"/>
                  </a:lnTo>
                  <a:lnTo>
                    <a:pt x="2976880" y="2362199"/>
                  </a:lnTo>
                  <a:lnTo>
                    <a:pt x="2980003" y="2362199"/>
                  </a:lnTo>
                  <a:lnTo>
                    <a:pt x="2982990" y="2368764"/>
                  </a:lnTo>
                  <a:lnTo>
                    <a:pt x="2984739" y="2374899"/>
                  </a:lnTo>
                  <a:close/>
                </a:path>
                <a:path w="3322319" h="2451100">
                  <a:moveTo>
                    <a:pt x="3009525" y="2377013"/>
                  </a:moveTo>
                  <a:lnTo>
                    <a:pt x="2993471" y="2368325"/>
                  </a:lnTo>
                  <a:lnTo>
                    <a:pt x="2990247" y="2362199"/>
                  </a:lnTo>
                  <a:lnTo>
                    <a:pt x="3015327" y="2374899"/>
                  </a:lnTo>
                  <a:lnTo>
                    <a:pt x="3008969" y="2374899"/>
                  </a:lnTo>
                  <a:lnTo>
                    <a:pt x="3009525" y="2377013"/>
                  </a:lnTo>
                  <a:close/>
                </a:path>
                <a:path w="3322319" h="2451100">
                  <a:moveTo>
                    <a:pt x="3019446" y="2374899"/>
                  </a:moveTo>
                  <a:lnTo>
                    <a:pt x="3015327" y="2374899"/>
                  </a:lnTo>
                  <a:lnTo>
                    <a:pt x="2990247" y="2362199"/>
                  </a:lnTo>
                  <a:lnTo>
                    <a:pt x="2991715" y="2362199"/>
                  </a:lnTo>
                  <a:lnTo>
                    <a:pt x="3019446" y="2374899"/>
                  </a:lnTo>
                  <a:close/>
                </a:path>
                <a:path w="3322319" h="2451100">
                  <a:moveTo>
                    <a:pt x="3086102" y="2374899"/>
                  </a:moveTo>
                  <a:lnTo>
                    <a:pt x="3084176" y="2374899"/>
                  </a:lnTo>
                  <a:lnTo>
                    <a:pt x="3078296" y="2362199"/>
                  </a:lnTo>
                  <a:lnTo>
                    <a:pt x="3089544" y="2362199"/>
                  </a:lnTo>
                  <a:lnTo>
                    <a:pt x="3086102" y="2374899"/>
                  </a:lnTo>
                  <a:close/>
                </a:path>
                <a:path w="3322319" h="2451100">
                  <a:moveTo>
                    <a:pt x="2949442" y="2374899"/>
                  </a:moveTo>
                  <a:lnTo>
                    <a:pt x="2946897" y="2374899"/>
                  </a:lnTo>
                  <a:lnTo>
                    <a:pt x="2939349" y="2363783"/>
                  </a:lnTo>
                  <a:lnTo>
                    <a:pt x="2947448" y="2370937"/>
                  </a:lnTo>
                  <a:lnTo>
                    <a:pt x="2949442" y="2374899"/>
                  </a:lnTo>
                  <a:close/>
                </a:path>
                <a:path w="3322319" h="2451100">
                  <a:moveTo>
                    <a:pt x="2951384" y="2367553"/>
                  </a:moveTo>
                  <a:lnTo>
                    <a:pt x="2949419" y="2365406"/>
                  </a:lnTo>
                  <a:lnTo>
                    <a:pt x="2949401" y="2365252"/>
                  </a:lnTo>
                  <a:lnTo>
                    <a:pt x="2951384" y="2367553"/>
                  </a:lnTo>
                  <a:close/>
                </a:path>
                <a:path w="3322319" h="2451100">
                  <a:moveTo>
                    <a:pt x="2959766" y="2374899"/>
                  </a:moveTo>
                  <a:lnTo>
                    <a:pt x="2958105" y="2374899"/>
                  </a:lnTo>
                  <a:lnTo>
                    <a:pt x="2953402" y="2369759"/>
                  </a:lnTo>
                  <a:lnTo>
                    <a:pt x="2952915" y="2366425"/>
                  </a:lnTo>
                  <a:lnTo>
                    <a:pt x="2959330" y="2372872"/>
                  </a:lnTo>
                  <a:lnTo>
                    <a:pt x="2959766" y="2374899"/>
                  </a:lnTo>
                  <a:close/>
                </a:path>
                <a:path w="3322319" h="2451100">
                  <a:moveTo>
                    <a:pt x="2953426" y="2369923"/>
                  </a:moveTo>
                  <a:lnTo>
                    <a:pt x="2951384" y="2367553"/>
                  </a:lnTo>
                  <a:lnTo>
                    <a:pt x="2953402" y="2369759"/>
                  </a:lnTo>
                  <a:lnTo>
                    <a:pt x="2953426" y="2369923"/>
                  </a:lnTo>
                  <a:close/>
                </a:path>
                <a:path w="3322319" h="2451100">
                  <a:moveTo>
                    <a:pt x="2932341" y="2374899"/>
                  </a:moveTo>
                  <a:lnTo>
                    <a:pt x="2929557" y="2374899"/>
                  </a:lnTo>
                  <a:lnTo>
                    <a:pt x="2929726" y="2368182"/>
                  </a:lnTo>
                  <a:lnTo>
                    <a:pt x="2932341" y="2374899"/>
                  </a:lnTo>
                  <a:close/>
                </a:path>
                <a:path w="3322319" h="2451100">
                  <a:moveTo>
                    <a:pt x="2985783" y="2374899"/>
                  </a:moveTo>
                  <a:lnTo>
                    <a:pt x="2984739" y="2374899"/>
                  </a:lnTo>
                  <a:lnTo>
                    <a:pt x="2982990" y="2368764"/>
                  </a:lnTo>
                  <a:lnTo>
                    <a:pt x="2985783" y="2374899"/>
                  </a:lnTo>
                  <a:close/>
                </a:path>
                <a:path w="3322319" h="2451100">
                  <a:moveTo>
                    <a:pt x="2958155" y="2381895"/>
                  </a:moveTo>
                  <a:lnTo>
                    <a:pt x="2955780" y="2374899"/>
                  </a:lnTo>
                  <a:lnTo>
                    <a:pt x="2954152" y="2374899"/>
                  </a:lnTo>
                  <a:lnTo>
                    <a:pt x="2953426" y="2369923"/>
                  </a:lnTo>
                  <a:lnTo>
                    <a:pt x="2957763" y="2374957"/>
                  </a:lnTo>
                  <a:lnTo>
                    <a:pt x="2958155" y="2381895"/>
                  </a:lnTo>
                  <a:close/>
                </a:path>
                <a:path w="3322319" h="2451100">
                  <a:moveTo>
                    <a:pt x="2951933" y="2374899"/>
                  </a:moveTo>
                  <a:lnTo>
                    <a:pt x="2950511" y="2374899"/>
                  </a:lnTo>
                  <a:lnTo>
                    <a:pt x="2950350" y="2373501"/>
                  </a:lnTo>
                  <a:lnTo>
                    <a:pt x="2951933" y="2374899"/>
                  </a:lnTo>
                  <a:close/>
                </a:path>
                <a:path w="3322319" h="2451100">
                  <a:moveTo>
                    <a:pt x="2761392" y="2387599"/>
                  </a:moveTo>
                  <a:lnTo>
                    <a:pt x="2760003" y="2374899"/>
                  </a:lnTo>
                  <a:lnTo>
                    <a:pt x="2765471" y="2374899"/>
                  </a:lnTo>
                  <a:lnTo>
                    <a:pt x="2765392" y="2376815"/>
                  </a:lnTo>
                  <a:lnTo>
                    <a:pt x="2761392" y="2387599"/>
                  </a:lnTo>
                  <a:close/>
                </a:path>
                <a:path w="3322319" h="2451100">
                  <a:moveTo>
                    <a:pt x="2765392" y="2376815"/>
                  </a:moveTo>
                  <a:lnTo>
                    <a:pt x="2765471" y="2374899"/>
                  </a:lnTo>
                  <a:lnTo>
                    <a:pt x="2766102" y="2374899"/>
                  </a:lnTo>
                  <a:lnTo>
                    <a:pt x="2765392" y="2376815"/>
                  </a:lnTo>
                  <a:close/>
                </a:path>
                <a:path w="3322319" h="2451100">
                  <a:moveTo>
                    <a:pt x="2768879" y="2387599"/>
                  </a:moveTo>
                  <a:lnTo>
                    <a:pt x="2764946" y="2387599"/>
                  </a:lnTo>
                  <a:lnTo>
                    <a:pt x="2765392" y="2376815"/>
                  </a:lnTo>
                  <a:lnTo>
                    <a:pt x="2766102" y="2374899"/>
                  </a:lnTo>
                  <a:lnTo>
                    <a:pt x="2769231" y="2374899"/>
                  </a:lnTo>
                  <a:lnTo>
                    <a:pt x="2768879" y="2387599"/>
                  </a:lnTo>
                  <a:close/>
                </a:path>
                <a:path w="3322319" h="2451100">
                  <a:moveTo>
                    <a:pt x="2773689" y="2387599"/>
                  </a:moveTo>
                  <a:lnTo>
                    <a:pt x="2770321" y="2387599"/>
                  </a:lnTo>
                  <a:lnTo>
                    <a:pt x="2770852" y="2374899"/>
                  </a:lnTo>
                  <a:lnTo>
                    <a:pt x="2778672" y="2374899"/>
                  </a:lnTo>
                  <a:lnTo>
                    <a:pt x="2773689" y="2387599"/>
                  </a:lnTo>
                  <a:close/>
                </a:path>
                <a:path w="3322319" h="2451100">
                  <a:moveTo>
                    <a:pt x="2782412" y="2387599"/>
                  </a:moveTo>
                  <a:lnTo>
                    <a:pt x="2781648" y="2387599"/>
                  </a:lnTo>
                  <a:lnTo>
                    <a:pt x="2779609" y="2374899"/>
                  </a:lnTo>
                  <a:lnTo>
                    <a:pt x="2784412" y="2374899"/>
                  </a:lnTo>
                  <a:lnTo>
                    <a:pt x="2782412" y="2387599"/>
                  </a:lnTo>
                  <a:close/>
                </a:path>
                <a:path w="3322319" h="2451100">
                  <a:moveTo>
                    <a:pt x="2786033" y="2387599"/>
                  </a:moveTo>
                  <a:lnTo>
                    <a:pt x="2785103" y="2387599"/>
                  </a:lnTo>
                  <a:lnTo>
                    <a:pt x="2785103" y="2374899"/>
                  </a:lnTo>
                  <a:lnTo>
                    <a:pt x="2787103" y="2374899"/>
                  </a:lnTo>
                  <a:lnTo>
                    <a:pt x="2786033" y="2387599"/>
                  </a:lnTo>
                  <a:close/>
                </a:path>
                <a:path w="3322319" h="2451100">
                  <a:moveTo>
                    <a:pt x="2787428" y="2387599"/>
                  </a:moveTo>
                  <a:lnTo>
                    <a:pt x="2786990" y="2387599"/>
                  </a:lnTo>
                  <a:lnTo>
                    <a:pt x="2788538" y="2374899"/>
                  </a:lnTo>
                  <a:lnTo>
                    <a:pt x="2790372" y="2374899"/>
                  </a:lnTo>
                  <a:lnTo>
                    <a:pt x="2787428" y="2387599"/>
                  </a:lnTo>
                  <a:close/>
                </a:path>
                <a:path w="3322319" h="2451100">
                  <a:moveTo>
                    <a:pt x="2799194" y="2387599"/>
                  </a:moveTo>
                  <a:lnTo>
                    <a:pt x="2798078" y="2387599"/>
                  </a:lnTo>
                  <a:lnTo>
                    <a:pt x="2797188" y="2374899"/>
                  </a:lnTo>
                  <a:lnTo>
                    <a:pt x="2799194" y="2387599"/>
                  </a:lnTo>
                  <a:close/>
                </a:path>
                <a:path w="3322319" h="2451100">
                  <a:moveTo>
                    <a:pt x="2801785" y="2387599"/>
                  </a:moveTo>
                  <a:lnTo>
                    <a:pt x="2799194" y="2387599"/>
                  </a:lnTo>
                  <a:lnTo>
                    <a:pt x="2800144" y="2374899"/>
                  </a:lnTo>
                  <a:lnTo>
                    <a:pt x="2803752" y="2374899"/>
                  </a:lnTo>
                  <a:lnTo>
                    <a:pt x="2803045" y="2383620"/>
                  </a:lnTo>
                  <a:lnTo>
                    <a:pt x="2801785" y="2387599"/>
                  </a:lnTo>
                  <a:close/>
                </a:path>
                <a:path w="3322319" h="2451100">
                  <a:moveTo>
                    <a:pt x="2804703" y="2378380"/>
                  </a:moveTo>
                  <a:lnTo>
                    <a:pt x="2804709" y="2374899"/>
                  </a:lnTo>
                  <a:lnTo>
                    <a:pt x="2805805" y="2374899"/>
                  </a:lnTo>
                  <a:lnTo>
                    <a:pt x="2804703" y="2378380"/>
                  </a:lnTo>
                  <a:close/>
                </a:path>
                <a:path w="3322319" h="2451100">
                  <a:moveTo>
                    <a:pt x="2827556" y="2387599"/>
                  </a:moveTo>
                  <a:lnTo>
                    <a:pt x="2806296" y="2387599"/>
                  </a:lnTo>
                  <a:lnTo>
                    <a:pt x="2805805" y="2374899"/>
                  </a:lnTo>
                  <a:lnTo>
                    <a:pt x="2828712" y="2374899"/>
                  </a:lnTo>
                  <a:lnTo>
                    <a:pt x="2827556" y="2387599"/>
                  </a:lnTo>
                  <a:close/>
                </a:path>
                <a:path w="3322319" h="2451100">
                  <a:moveTo>
                    <a:pt x="2955414" y="2387599"/>
                  </a:moveTo>
                  <a:lnTo>
                    <a:pt x="2833084" y="2387599"/>
                  </a:lnTo>
                  <a:lnTo>
                    <a:pt x="2832898" y="2374899"/>
                  </a:lnTo>
                  <a:lnTo>
                    <a:pt x="2947103" y="2374899"/>
                  </a:lnTo>
                  <a:lnTo>
                    <a:pt x="2955414" y="2387599"/>
                  </a:lnTo>
                  <a:close/>
                </a:path>
                <a:path w="3322319" h="2451100">
                  <a:moveTo>
                    <a:pt x="2956530" y="2387599"/>
                  </a:moveTo>
                  <a:lnTo>
                    <a:pt x="2955414" y="2387599"/>
                  </a:lnTo>
                  <a:lnTo>
                    <a:pt x="2953507" y="2374899"/>
                  </a:lnTo>
                  <a:lnTo>
                    <a:pt x="2956530" y="2387599"/>
                  </a:lnTo>
                  <a:close/>
                </a:path>
                <a:path w="3322319" h="2451100">
                  <a:moveTo>
                    <a:pt x="2957763" y="2374957"/>
                  </a:moveTo>
                  <a:close/>
                </a:path>
                <a:path w="3322319" h="2451100">
                  <a:moveTo>
                    <a:pt x="2960727" y="2378398"/>
                  </a:moveTo>
                  <a:lnTo>
                    <a:pt x="2957763" y="2374957"/>
                  </a:lnTo>
                  <a:lnTo>
                    <a:pt x="2960403" y="2374899"/>
                  </a:lnTo>
                  <a:lnTo>
                    <a:pt x="2960727" y="2378398"/>
                  </a:lnTo>
                  <a:close/>
                </a:path>
                <a:path w="3322319" h="2451100">
                  <a:moveTo>
                    <a:pt x="2968655" y="2387599"/>
                  </a:moveTo>
                  <a:lnTo>
                    <a:pt x="2960725" y="2378380"/>
                  </a:lnTo>
                  <a:lnTo>
                    <a:pt x="2960403" y="2374899"/>
                  </a:lnTo>
                  <a:lnTo>
                    <a:pt x="2966576" y="2374899"/>
                  </a:lnTo>
                  <a:lnTo>
                    <a:pt x="2968655" y="2387599"/>
                  </a:lnTo>
                  <a:close/>
                </a:path>
                <a:path w="3322319" h="2451100">
                  <a:moveTo>
                    <a:pt x="2972967" y="2387599"/>
                  </a:moveTo>
                  <a:lnTo>
                    <a:pt x="2968655" y="2387599"/>
                  </a:lnTo>
                  <a:lnTo>
                    <a:pt x="2966576" y="2374899"/>
                  </a:lnTo>
                  <a:lnTo>
                    <a:pt x="2967353" y="2374899"/>
                  </a:lnTo>
                  <a:lnTo>
                    <a:pt x="2972967" y="2387599"/>
                  </a:lnTo>
                  <a:close/>
                </a:path>
                <a:path w="3322319" h="2451100">
                  <a:moveTo>
                    <a:pt x="2977397" y="2387599"/>
                  </a:moveTo>
                  <a:lnTo>
                    <a:pt x="2969798" y="2374899"/>
                  </a:lnTo>
                  <a:lnTo>
                    <a:pt x="2977637" y="2385951"/>
                  </a:lnTo>
                  <a:lnTo>
                    <a:pt x="2977397" y="2387599"/>
                  </a:lnTo>
                  <a:close/>
                </a:path>
                <a:path w="3322319" h="2451100">
                  <a:moveTo>
                    <a:pt x="2985842" y="2387599"/>
                  </a:moveTo>
                  <a:lnTo>
                    <a:pt x="2978807" y="2387599"/>
                  </a:lnTo>
                  <a:lnTo>
                    <a:pt x="2977637" y="2385951"/>
                  </a:lnTo>
                  <a:lnTo>
                    <a:pt x="2979243" y="2374899"/>
                  </a:lnTo>
                  <a:lnTo>
                    <a:pt x="2980377" y="2374899"/>
                  </a:lnTo>
                  <a:lnTo>
                    <a:pt x="2985842" y="2387599"/>
                  </a:lnTo>
                  <a:close/>
                </a:path>
                <a:path w="3322319" h="2451100">
                  <a:moveTo>
                    <a:pt x="3012311" y="2387599"/>
                  </a:moveTo>
                  <a:lnTo>
                    <a:pt x="2986307" y="2387599"/>
                  </a:lnTo>
                  <a:lnTo>
                    <a:pt x="2985218" y="2374899"/>
                  </a:lnTo>
                  <a:lnTo>
                    <a:pt x="3005620" y="2374899"/>
                  </a:lnTo>
                  <a:lnTo>
                    <a:pt x="3009525" y="2377013"/>
                  </a:lnTo>
                  <a:lnTo>
                    <a:pt x="3012311" y="2387599"/>
                  </a:lnTo>
                  <a:close/>
                </a:path>
                <a:path w="3322319" h="2451100">
                  <a:moveTo>
                    <a:pt x="3037872" y="2392353"/>
                  </a:moveTo>
                  <a:lnTo>
                    <a:pt x="3009525" y="2377013"/>
                  </a:lnTo>
                  <a:lnTo>
                    <a:pt x="3008969" y="2374899"/>
                  </a:lnTo>
                  <a:lnTo>
                    <a:pt x="3083970" y="2374899"/>
                  </a:lnTo>
                  <a:lnTo>
                    <a:pt x="3096114" y="2387599"/>
                  </a:lnTo>
                  <a:lnTo>
                    <a:pt x="3034647" y="2387599"/>
                  </a:lnTo>
                  <a:lnTo>
                    <a:pt x="3037154" y="2390875"/>
                  </a:lnTo>
                  <a:lnTo>
                    <a:pt x="3037872" y="2392353"/>
                  </a:lnTo>
                  <a:close/>
                </a:path>
                <a:path w="3322319" h="2451100">
                  <a:moveTo>
                    <a:pt x="2804689" y="2387599"/>
                  </a:moveTo>
                  <a:lnTo>
                    <a:pt x="2802722" y="2387599"/>
                  </a:lnTo>
                  <a:lnTo>
                    <a:pt x="2803045" y="2383620"/>
                  </a:lnTo>
                  <a:lnTo>
                    <a:pt x="2804703" y="2378380"/>
                  </a:lnTo>
                  <a:lnTo>
                    <a:pt x="2804689" y="2387599"/>
                  </a:lnTo>
                  <a:close/>
                </a:path>
                <a:path w="3322319" h="2451100">
                  <a:moveTo>
                    <a:pt x="2968655" y="2387599"/>
                  </a:moveTo>
                  <a:lnTo>
                    <a:pt x="2961580" y="2387599"/>
                  </a:lnTo>
                  <a:lnTo>
                    <a:pt x="2960727" y="2378398"/>
                  </a:lnTo>
                  <a:lnTo>
                    <a:pt x="2968655" y="2387599"/>
                  </a:lnTo>
                  <a:close/>
                </a:path>
                <a:path w="3322319" h="2451100">
                  <a:moveTo>
                    <a:pt x="2960091" y="2387599"/>
                  </a:moveTo>
                  <a:lnTo>
                    <a:pt x="2958477" y="2387599"/>
                  </a:lnTo>
                  <a:lnTo>
                    <a:pt x="2958155" y="2381895"/>
                  </a:lnTo>
                  <a:lnTo>
                    <a:pt x="2960091" y="2387599"/>
                  </a:lnTo>
                  <a:close/>
                </a:path>
                <a:path w="3322319" h="2451100">
                  <a:moveTo>
                    <a:pt x="2829696" y="2400299"/>
                  </a:moveTo>
                  <a:lnTo>
                    <a:pt x="2809645" y="2400299"/>
                  </a:lnTo>
                  <a:lnTo>
                    <a:pt x="2809286" y="2387599"/>
                  </a:lnTo>
                  <a:lnTo>
                    <a:pt x="2828340" y="2387599"/>
                  </a:lnTo>
                  <a:lnTo>
                    <a:pt x="2829696" y="2400299"/>
                  </a:lnTo>
                  <a:close/>
                </a:path>
                <a:path w="3322319" h="2451100">
                  <a:moveTo>
                    <a:pt x="2833595" y="2400299"/>
                  </a:moveTo>
                  <a:lnTo>
                    <a:pt x="2829696" y="2400299"/>
                  </a:lnTo>
                  <a:lnTo>
                    <a:pt x="2829941" y="2387599"/>
                  </a:lnTo>
                  <a:lnTo>
                    <a:pt x="2833197" y="2387599"/>
                  </a:lnTo>
                  <a:lnTo>
                    <a:pt x="2833595" y="2400299"/>
                  </a:lnTo>
                  <a:close/>
                </a:path>
                <a:path w="3322319" h="2451100">
                  <a:moveTo>
                    <a:pt x="2833595" y="2400299"/>
                  </a:moveTo>
                  <a:lnTo>
                    <a:pt x="2833197" y="2387599"/>
                  </a:lnTo>
                  <a:lnTo>
                    <a:pt x="2834878" y="2387599"/>
                  </a:lnTo>
                  <a:lnTo>
                    <a:pt x="2835828" y="2393843"/>
                  </a:lnTo>
                  <a:lnTo>
                    <a:pt x="2833595" y="2400299"/>
                  </a:lnTo>
                  <a:close/>
                </a:path>
                <a:path w="3322319" h="2451100">
                  <a:moveTo>
                    <a:pt x="2835828" y="2393843"/>
                  </a:moveTo>
                  <a:lnTo>
                    <a:pt x="2834878" y="2387599"/>
                  </a:lnTo>
                  <a:lnTo>
                    <a:pt x="2837987" y="2387599"/>
                  </a:lnTo>
                  <a:lnTo>
                    <a:pt x="2835828" y="2393843"/>
                  </a:lnTo>
                  <a:close/>
                </a:path>
                <a:path w="3322319" h="2451100">
                  <a:moveTo>
                    <a:pt x="2838507" y="2388611"/>
                  </a:moveTo>
                  <a:lnTo>
                    <a:pt x="2838239" y="2387599"/>
                  </a:lnTo>
                  <a:lnTo>
                    <a:pt x="2838552" y="2387599"/>
                  </a:lnTo>
                  <a:lnTo>
                    <a:pt x="2838507" y="2388611"/>
                  </a:lnTo>
                  <a:close/>
                </a:path>
                <a:path w="3322319" h="2451100">
                  <a:moveTo>
                    <a:pt x="2848047" y="2400299"/>
                  </a:moveTo>
                  <a:lnTo>
                    <a:pt x="2844476" y="2400299"/>
                  </a:lnTo>
                  <a:lnTo>
                    <a:pt x="2842837" y="2387599"/>
                  </a:lnTo>
                  <a:lnTo>
                    <a:pt x="2849653" y="2387599"/>
                  </a:lnTo>
                  <a:lnTo>
                    <a:pt x="2848047" y="2400299"/>
                  </a:lnTo>
                  <a:close/>
                </a:path>
                <a:path w="3322319" h="2451100">
                  <a:moveTo>
                    <a:pt x="2865140" y="2400299"/>
                  </a:moveTo>
                  <a:lnTo>
                    <a:pt x="2853799" y="2400299"/>
                  </a:lnTo>
                  <a:lnTo>
                    <a:pt x="2849653" y="2387599"/>
                  </a:lnTo>
                  <a:lnTo>
                    <a:pt x="2864389" y="2387599"/>
                  </a:lnTo>
                  <a:lnTo>
                    <a:pt x="2865140" y="2400299"/>
                  </a:lnTo>
                  <a:close/>
                </a:path>
                <a:path w="3322319" h="2451100">
                  <a:moveTo>
                    <a:pt x="2879483" y="2400299"/>
                  </a:moveTo>
                  <a:lnTo>
                    <a:pt x="2878155" y="2400299"/>
                  </a:lnTo>
                  <a:lnTo>
                    <a:pt x="2876613" y="2387599"/>
                  </a:lnTo>
                  <a:lnTo>
                    <a:pt x="2879483" y="2400299"/>
                  </a:lnTo>
                  <a:close/>
                </a:path>
                <a:path w="3322319" h="2451100">
                  <a:moveTo>
                    <a:pt x="2991656" y="2400299"/>
                  </a:moveTo>
                  <a:lnTo>
                    <a:pt x="2880693" y="2400299"/>
                  </a:lnTo>
                  <a:lnTo>
                    <a:pt x="2879085" y="2387599"/>
                  </a:lnTo>
                  <a:lnTo>
                    <a:pt x="2987656" y="2387599"/>
                  </a:lnTo>
                  <a:lnTo>
                    <a:pt x="2991656" y="2400299"/>
                  </a:lnTo>
                  <a:close/>
                </a:path>
                <a:path w="3322319" h="2451100">
                  <a:moveTo>
                    <a:pt x="3025192" y="2400299"/>
                  </a:moveTo>
                  <a:lnTo>
                    <a:pt x="2991656" y="2400299"/>
                  </a:lnTo>
                  <a:lnTo>
                    <a:pt x="2991204" y="2387599"/>
                  </a:lnTo>
                  <a:lnTo>
                    <a:pt x="3019984" y="2387599"/>
                  </a:lnTo>
                  <a:lnTo>
                    <a:pt x="3025192" y="2400299"/>
                  </a:lnTo>
                  <a:close/>
                </a:path>
                <a:path w="3322319" h="2451100">
                  <a:moveTo>
                    <a:pt x="3024501" y="2387777"/>
                  </a:moveTo>
                  <a:lnTo>
                    <a:pt x="3024402" y="2387599"/>
                  </a:lnTo>
                  <a:lnTo>
                    <a:pt x="3024501" y="2387777"/>
                  </a:lnTo>
                  <a:close/>
                </a:path>
                <a:path w="3322319" h="2451100">
                  <a:moveTo>
                    <a:pt x="3041729" y="2400299"/>
                  </a:moveTo>
                  <a:lnTo>
                    <a:pt x="3031445" y="2400299"/>
                  </a:lnTo>
                  <a:lnTo>
                    <a:pt x="3028827" y="2387599"/>
                  </a:lnTo>
                  <a:lnTo>
                    <a:pt x="3029087" y="2387599"/>
                  </a:lnTo>
                  <a:lnTo>
                    <a:pt x="3037872" y="2392353"/>
                  </a:lnTo>
                  <a:lnTo>
                    <a:pt x="3041729" y="2400299"/>
                  </a:lnTo>
                  <a:close/>
                </a:path>
                <a:path w="3322319" h="2451100">
                  <a:moveTo>
                    <a:pt x="3037154" y="2390875"/>
                  </a:moveTo>
                  <a:lnTo>
                    <a:pt x="3034647" y="2387599"/>
                  </a:lnTo>
                  <a:lnTo>
                    <a:pt x="3035564" y="2387599"/>
                  </a:lnTo>
                  <a:lnTo>
                    <a:pt x="3037154" y="2390875"/>
                  </a:lnTo>
                  <a:close/>
                </a:path>
                <a:path w="3322319" h="2451100">
                  <a:moveTo>
                    <a:pt x="3092965" y="2422169"/>
                  </a:moveTo>
                  <a:lnTo>
                    <a:pt x="3038578" y="2392736"/>
                  </a:lnTo>
                  <a:lnTo>
                    <a:pt x="3037154" y="2390875"/>
                  </a:lnTo>
                  <a:lnTo>
                    <a:pt x="3035564" y="2387599"/>
                  </a:lnTo>
                  <a:lnTo>
                    <a:pt x="3039331" y="2387599"/>
                  </a:lnTo>
                  <a:lnTo>
                    <a:pt x="3086102" y="2412999"/>
                  </a:lnTo>
                  <a:lnTo>
                    <a:pt x="3085046" y="2412999"/>
                  </a:lnTo>
                  <a:lnTo>
                    <a:pt x="3092965" y="2422169"/>
                  </a:lnTo>
                  <a:close/>
                </a:path>
                <a:path w="3322319" h="2451100">
                  <a:moveTo>
                    <a:pt x="3125898" y="2412999"/>
                  </a:moveTo>
                  <a:lnTo>
                    <a:pt x="3086102" y="2412999"/>
                  </a:lnTo>
                  <a:lnTo>
                    <a:pt x="3039331" y="2387599"/>
                  </a:lnTo>
                  <a:lnTo>
                    <a:pt x="3096746" y="2387599"/>
                  </a:lnTo>
                  <a:lnTo>
                    <a:pt x="3106088" y="2397928"/>
                  </a:lnTo>
                  <a:lnTo>
                    <a:pt x="3106611" y="2400299"/>
                  </a:lnTo>
                  <a:lnTo>
                    <a:pt x="3122981" y="2400299"/>
                  </a:lnTo>
                  <a:lnTo>
                    <a:pt x="3125898" y="2412999"/>
                  </a:lnTo>
                  <a:close/>
                </a:path>
                <a:path w="3322319" h="2451100">
                  <a:moveTo>
                    <a:pt x="3108690" y="2400299"/>
                  </a:moveTo>
                  <a:lnTo>
                    <a:pt x="3108232" y="2400299"/>
                  </a:lnTo>
                  <a:lnTo>
                    <a:pt x="3106088" y="2397928"/>
                  </a:lnTo>
                  <a:lnTo>
                    <a:pt x="3103807" y="2387599"/>
                  </a:lnTo>
                  <a:lnTo>
                    <a:pt x="3108690" y="2400299"/>
                  </a:lnTo>
                  <a:close/>
                </a:path>
                <a:path w="3322319" h="2451100">
                  <a:moveTo>
                    <a:pt x="3031445" y="2400299"/>
                  </a:moveTo>
                  <a:lnTo>
                    <a:pt x="3025192" y="2400299"/>
                  </a:lnTo>
                  <a:lnTo>
                    <a:pt x="3024501" y="2387777"/>
                  </a:lnTo>
                  <a:lnTo>
                    <a:pt x="3031445" y="2400299"/>
                  </a:lnTo>
                  <a:close/>
                </a:path>
                <a:path w="3322319" h="2451100">
                  <a:moveTo>
                    <a:pt x="2841594" y="2400299"/>
                  </a:moveTo>
                  <a:lnTo>
                    <a:pt x="2837987" y="2400299"/>
                  </a:lnTo>
                  <a:lnTo>
                    <a:pt x="2838507" y="2388611"/>
                  </a:lnTo>
                  <a:lnTo>
                    <a:pt x="2841594" y="2400299"/>
                  </a:lnTo>
                  <a:close/>
                </a:path>
                <a:path w="3322319" h="2451100">
                  <a:moveTo>
                    <a:pt x="3038578" y="2392736"/>
                  </a:moveTo>
                  <a:lnTo>
                    <a:pt x="3037872" y="2392353"/>
                  </a:lnTo>
                  <a:lnTo>
                    <a:pt x="3037154" y="2390875"/>
                  </a:lnTo>
                  <a:lnTo>
                    <a:pt x="3038578" y="2392736"/>
                  </a:lnTo>
                  <a:close/>
                </a:path>
                <a:path w="3322319" h="2451100">
                  <a:moveTo>
                    <a:pt x="3096015" y="2425699"/>
                  </a:moveTo>
                  <a:lnTo>
                    <a:pt x="3063520" y="2425699"/>
                  </a:lnTo>
                  <a:lnTo>
                    <a:pt x="3050127" y="2412999"/>
                  </a:lnTo>
                  <a:lnTo>
                    <a:pt x="2948757" y="2412999"/>
                  </a:lnTo>
                  <a:lnTo>
                    <a:pt x="2946213" y="2400299"/>
                  </a:lnTo>
                  <a:lnTo>
                    <a:pt x="3044367" y="2400299"/>
                  </a:lnTo>
                  <a:lnTo>
                    <a:pt x="3038578" y="2392736"/>
                  </a:lnTo>
                  <a:lnTo>
                    <a:pt x="3092965" y="2422169"/>
                  </a:lnTo>
                  <a:lnTo>
                    <a:pt x="3096015" y="2425699"/>
                  </a:lnTo>
                  <a:close/>
                </a:path>
                <a:path w="3322319" h="2451100">
                  <a:moveTo>
                    <a:pt x="2836811" y="2400299"/>
                  </a:moveTo>
                  <a:lnTo>
                    <a:pt x="2833595" y="2400299"/>
                  </a:lnTo>
                  <a:lnTo>
                    <a:pt x="2835828" y="2393843"/>
                  </a:lnTo>
                  <a:lnTo>
                    <a:pt x="2836811" y="2400299"/>
                  </a:lnTo>
                  <a:close/>
                </a:path>
                <a:path w="3322319" h="2451100">
                  <a:moveTo>
                    <a:pt x="2864648" y="2412999"/>
                  </a:moveTo>
                  <a:lnTo>
                    <a:pt x="2864063" y="2412999"/>
                  </a:lnTo>
                  <a:lnTo>
                    <a:pt x="2858403" y="2400299"/>
                  </a:lnTo>
                  <a:lnTo>
                    <a:pt x="2864269" y="2400299"/>
                  </a:lnTo>
                  <a:lnTo>
                    <a:pt x="2864648" y="2412999"/>
                  </a:lnTo>
                  <a:close/>
                </a:path>
                <a:path w="3322319" h="2451100">
                  <a:moveTo>
                    <a:pt x="2870036" y="2412999"/>
                  </a:moveTo>
                  <a:lnTo>
                    <a:pt x="2864927" y="2400299"/>
                  </a:lnTo>
                  <a:lnTo>
                    <a:pt x="2867199" y="2400299"/>
                  </a:lnTo>
                  <a:lnTo>
                    <a:pt x="2870036" y="2412999"/>
                  </a:lnTo>
                  <a:close/>
                </a:path>
                <a:path w="3322319" h="2451100">
                  <a:moveTo>
                    <a:pt x="2884745" y="2412999"/>
                  </a:moveTo>
                  <a:lnTo>
                    <a:pt x="2882167" y="2412999"/>
                  </a:lnTo>
                  <a:lnTo>
                    <a:pt x="2882905" y="2400299"/>
                  </a:lnTo>
                  <a:lnTo>
                    <a:pt x="2884745" y="2412999"/>
                  </a:lnTo>
                  <a:close/>
                </a:path>
                <a:path w="3322319" h="2451100">
                  <a:moveTo>
                    <a:pt x="2894578" y="2412999"/>
                  </a:moveTo>
                  <a:lnTo>
                    <a:pt x="2887051" y="2412999"/>
                  </a:lnTo>
                  <a:lnTo>
                    <a:pt x="2885410" y="2400299"/>
                  </a:lnTo>
                  <a:lnTo>
                    <a:pt x="2894790" y="2400299"/>
                  </a:lnTo>
                  <a:lnTo>
                    <a:pt x="2894578" y="2412999"/>
                  </a:lnTo>
                  <a:close/>
                </a:path>
                <a:path w="3322319" h="2451100">
                  <a:moveTo>
                    <a:pt x="2903102" y="2412999"/>
                  </a:moveTo>
                  <a:lnTo>
                    <a:pt x="2900889" y="2412999"/>
                  </a:lnTo>
                  <a:lnTo>
                    <a:pt x="2897528" y="2400299"/>
                  </a:lnTo>
                  <a:lnTo>
                    <a:pt x="2902152" y="2400299"/>
                  </a:lnTo>
                  <a:lnTo>
                    <a:pt x="2903102" y="2412999"/>
                  </a:lnTo>
                  <a:close/>
                </a:path>
                <a:path w="3322319" h="2451100">
                  <a:moveTo>
                    <a:pt x="2930427" y="2412999"/>
                  </a:moveTo>
                  <a:lnTo>
                    <a:pt x="2903806" y="2412999"/>
                  </a:lnTo>
                  <a:lnTo>
                    <a:pt x="2902464" y="2400299"/>
                  </a:lnTo>
                  <a:lnTo>
                    <a:pt x="2930241" y="2400299"/>
                  </a:lnTo>
                  <a:lnTo>
                    <a:pt x="2931887" y="2403212"/>
                  </a:lnTo>
                  <a:lnTo>
                    <a:pt x="2930427" y="2412999"/>
                  </a:lnTo>
                  <a:close/>
                </a:path>
                <a:path w="3322319" h="2451100">
                  <a:moveTo>
                    <a:pt x="2934181" y="2407273"/>
                  </a:moveTo>
                  <a:lnTo>
                    <a:pt x="2931887" y="2403212"/>
                  </a:lnTo>
                  <a:lnTo>
                    <a:pt x="2932321" y="2400299"/>
                  </a:lnTo>
                  <a:lnTo>
                    <a:pt x="2933052" y="2401547"/>
                  </a:lnTo>
                  <a:lnTo>
                    <a:pt x="2934181" y="2407273"/>
                  </a:lnTo>
                  <a:close/>
                </a:path>
                <a:path w="3322319" h="2451100">
                  <a:moveTo>
                    <a:pt x="2947575" y="2412999"/>
                  </a:moveTo>
                  <a:lnTo>
                    <a:pt x="2939762" y="2412999"/>
                  </a:lnTo>
                  <a:lnTo>
                    <a:pt x="2933052" y="2401547"/>
                  </a:lnTo>
                  <a:lnTo>
                    <a:pt x="2932806" y="2400299"/>
                  </a:lnTo>
                  <a:lnTo>
                    <a:pt x="2939615" y="2400299"/>
                  </a:lnTo>
                  <a:lnTo>
                    <a:pt x="2947575" y="2412999"/>
                  </a:lnTo>
                  <a:close/>
                </a:path>
                <a:path w="3322319" h="2451100">
                  <a:moveTo>
                    <a:pt x="2937416" y="2412999"/>
                  </a:moveTo>
                  <a:lnTo>
                    <a:pt x="2935310" y="2412999"/>
                  </a:lnTo>
                  <a:lnTo>
                    <a:pt x="2934181" y="2407273"/>
                  </a:lnTo>
                  <a:lnTo>
                    <a:pt x="2937416" y="2412999"/>
                  </a:lnTo>
                  <a:close/>
                </a:path>
                <a:path w="3322319" h="2451100">
                  <a:moveTo>
                    <a:pt x="2885184" y="2425699"/>
                  </a:moveTo>
                  <a:lnTo>
                    <a:pt x="2881756" y="2412999"/>
                  </a:lnTo>
                  <a:lnTo>
                    <a:pt x="2885430" y="2412999"/>
                  </a:lnTo>
                  <a:lnTo>
                    <a:pt x="2885184" y="2425699"/>
                  </a:lnTo>
                  <a:close/>
                </a:path>
                <a:path w="3322319" h="2451100">
                  <a:moveTo>
                    <a:pt x="2891422" y="2425699"/>
                  </a:moveTo>
                  <a:lnTo>
                    <a:pt x="2889921" y="2412999"/>
                  </a:lnTo>
                  <a:lnTo>
                    <a:pt x="2894957" y="2412999"/>
                  </a:lnTo>
                  <a:lnTo>
                    <a:pt x="2891422" y="2425699"/>
                  </a:lnTo>
                  <a:close/>
                </a:path>
                <a:path w="3322319" h="2451100">
                  <a:moveTo>
                    <a:pt x="2918203" y="2425699"/>
                  </a:moveTo>
                  <a:lnTo>
                    <a:pt x="2914569" y="2412999"/>
                  </a:lnTo>
                  <a:lnTo>
                    <a:pt x="2917273" y="2412999"/>
                  </a:lnTo>
                  <a:lnTo>
                    <a:pt x="2918203" y="2425699"/>
                  </a:lnTo>
                  <a:close/>
                </a:path>
                <a:path w="3322319" h="2451100">
                  <a:moveTo>
                    <a:pt x="2921558" y="2425699"/>
                  </a:moveTo>
                  <a:lnTo>
                    <a:pt x="2917924" y="2412999"/>
                  </a:lnTo>
                  <a:lnTo>
                    <a:pt x="2923943" y="2412999"/>
                  </a:lnTo>
                  <a:lnTo>
                    <a:pt x="2921558" y="2425699"/>
                  </a:lnTo>
                  <a:close/>
                </a:path>
                <a:path w="3322319" h="2451100">
                  <a:moveTo>
                    <a:pt x="2929205" y="2425699"/>
                  </a:moveTo>
                  <a:lnTo>
                    <a:pt x="2926787" y="2425699"/>
                  </a:lnTo>
                  <a:lnTo>
                    <a:pt x="2923943" y="2412999"/>
                  </a:lnTo>
                  <a:lnTo>
                    <a:pt x="2928952" y="2412999"/>
                  </a:lnTo>
                  <a:lnTo>
                    <a:pt x="2929205" y="2425699"/>
                  </a:lnTo>
                  <a:close/>
                </a:path>
                <a:path w="3322319" h="2451100">
                  <a:moveTo>
                    <a:pt x="2935917" y="2424010"/>
                  </a:moveTo>
                  <a:lnTo>
                    <a:pt x="2929823" y="2412999"/>
                  </a:lnTo>
                  <a:lnTo>
                    <a:pt x="2934759" y="2412999"/>
                  </a:lnTo>
                  <a:lnTo>
                    <a:pt x="2935917" y="2424010"/>
                  </a:lnTo>
                  <a:close/>
                </a:path>
                <a:path w="3322319" h="2451100">
                  <a:moveTo>
                    <a:pt x="2952359" y="2425699"/>
                  </a:moveTo>
                  <a:lnTo>
                    <a:pt x="2950706" y="2425699"/>
                  </a:lnTo>
                  <a:lnTo>
                    <a:pt x="2945004" y="2412999"/>
                  </a:lnTo>
                  <a:lnTo>
                    <a:pt x="2951368" y="2412999"/>
                  </a:lnTo>
                  <a:lnTo>
                    <a:pt x="2952359" y="2425699"/>
                  </a:lnTo>
                  <a:close/>
                </a:path>
                <a:path w="3322319" h="2451100">
                  <a:moveTo>
                    <a:pt x="2976873" y="2425699"/>
                  </a:moveTo>
                  <a:lnTo>
                    <a:pt x="2967386" y="2425699"/>
                  </a:lnTo>
                  <a:lnTo>
                    <a:pt x="2965845" y="2412999"/>
                  </a:lnTo>
                  <a:lnTo>
                    <a:pt x="2971778" y="2412999"/>
                  </a:lnTo>
                  <a:lnTo>
                    <a:pt x="2976873" y="2425699"/>
                  </a:lnTo>
                  <a:close/>
                </a:path>
                <a:path w="3322319" h="2451100">
                  <a:moveTo>
                    <a:pt x="3043702" y="2425699"/>
                  </a:moveTo>
                  <a:lnTo>
                    <a:pt x="2983583" y="2425699"/>
                  </a:lnTo>
                  <a:lnTo>
                    <a:pt x="2978915" y="2412999"/>
                  </a:lnTo>
                  <a:lnTo>
                    <a:pt x="3041922" y="2412999"/>
                  </a:lnTo>
                  <a:lnTo>
                    <a:pt x="3043702" y="2425699"/>
                  </a:lnTo>
                  <a:close/>
                </a:path>
                <a:path w="3322319" h="2451100">
                  <a:moveTo>
                    <a:pt x="3050220" y="2425699"/>
                  </a:moveTo>
                  <a:lnTo>
                    <a:pt x="3049535" y="2425699"/>
                  </a:lnTo>
                  <a:lnTo>
                    <a:pt x="3041922" y="2412999"/>
                  </a:lnTo>
                  <a:lnTo>
                    <a:pt x="3050127" y="2412999"/>
                  </a:lnTo>
                  <a:lnTo>
                    <a:pt x="3050220" y="2425699"/>
                  </a:lnTo>
                  <a:close/>
                </a:path>
                <a:path w="3322319" h="2451100">
                  <a:moveTo>
                    <a:pt x="3063520" y="2425699"/>
                  </a:moveTo>
                  <a:lnTo>
                    <a:pt x="3050220" y="2425699"/>
                  </a:lnTo>
                  <a:lnTo>
                    <a:pt x="3050127" y="2412999"/>
                  </a:lnTo>
                  <a:lnTo>
                    <a:pt x="3063520" y="2425699"/>
                  </a:lnTo>
                  <a:close/>
                </a:path>
                <a:path w="3322319" h="2451100">
                  <a:moveTo>
                    <a:pt x="3138793" y="2425699"/>
                  </a:moveTo>
                  <a:lnTo>
                    <a:pt x="3099489" y="2425699"/>
                  </a:lnTo>
                  <a:lnTo>
                    <a:pt x="3092965" y="2422169"/>
                  </a:lnTo>
                  <a:lnTo>
                    <a:pt x="3085046" y="2412999"/>
                  </a:lnTo>
                  <a:lnTo>
                    <a:pt x="3129353" y="2412999"/>
                  </a:lnTo>
                  <a:lnTo>
                    <a:pt x="3138793" y="2425699"/>
                  </a:lnTo>
                  <a:close/>
                </a:path>
                <a:path w="3322319" h="2451100">
                  <a:moveTo>
                    <a:pt x="2936852" y="2425699"/>
                  </a:moveTo>
                  <a:lnTo>
                    <a:pt x="2936094" y="2425699"/>
                  </a:lnTo>
                  <a:lnTo>
                    <a:pt x="2935917" y="2424010"/>
                  </a:lnTo>
                  <a:lnTo>
                    <a:pt x="2936852" y="2425699"/>
                  </a:lnTo>
                  <a:close/>
                </a:path>
                <a:path w="3322319" h="2451100">
                  <a:moveTo>
                    <a:pt x="2952304" y="2438399"/>
                  </a:moveTo>
                  <a:lnTo>
                    <a:pt x="2947555" y="2425699"/>
                  </a:lnTo>
                  <a:lnTo>
                    <a:pt x="2953682" y="2425699"/>
                  </a:lnTo>
                  <a:lnTo>
                    <a:pt x="2952304" y="2438399"/>
                  </a:lnTo>
                  <a:close/>
                </a:path>
                <a:path w="3322319" h="2451100">
                  <a:moveTo>
                    <a:pt x="2983557" y="2438399"/>
                  </a:moveTo>
                  <a:lnTo>
                    <a:pt x="2977944" y="2425699"/>
                  </a:lnTo>
                  <a:lnTo>
                    <a:pt x="2979461" y="2425699"/>
                  </a:lnTo>
                  <a:lnTo>
                    <a:pt x="2983557" y="2438399"/>
                  </a:lnTo>
                  <a:close/>
                </a:path>
                <a:path w="3322319" h="2451100">
                  <a:moveTo>
                    <a:pt x="2988915" y="2438399"/>
                  </a:moveTo>
                  <a:lnTo>
                    <a:pt x="2983614" y="2425699"/>
                  </a:lnTo>
                  <a:lnTo>
                    <a:pt x="2988261" y="2425699"/>
                  </a:lnTo>
                  <a:lnTo>
                    <a:pt x="2988915" y="2438399"/>
                  </a:lnTo>
                  <a:close/>
                </a:path>
                <a:path w="3322319" h="2451100">
                  <a:moveTo>
                    <a:pt x="2991578" y="2434549"/>
                  </a:moveTo>
                  <a:lnTo>
                    <a:pt x="2988261" y="2425699"/>
                  </a:lnTo>
                  <a:lnTo>
                    <a:pt x="2991045" y="2425699"/>
                  </a:lnTo>
                  <a:lnTo>
                    <a:pt x="2991578" y="2434549"/>
                  </a:lnTo>
                  <a:close/>
                </a:path>
                <a:path w="3322319" h="2451100">
                  <a:moveTo>
                    <a:pt x="3007853" y="2438399"/>
                  </a:moveTo>
                  <a:lnTo>
                    <a:pt x="2997143" y="2438399"/>
                  </a:lnTo>
                  <a:lnTo>
                    <a:pt x="2991045" y="2425699"/>
                  </a:lnTo>
                  <a:lnTo>
                    <a:pt x="3005333" y="2425699"/>
                  </a:lnTo>
                  <a:lnTo>
                    <a:pt x="3007853" y="2438399"/>
                  </a:lnTo>
                  <a:close/>
                </a:path>
                <a:path w="3322319" h="2451100">
                  <a:moveTo>
                    <a:pt x="3059016" y="2438399"/>
                  </a:moveTo>
                  <a:lnTo>
                    <a:pt x="3022637" y="2438399"/>
                  </a:lnTo>
                  <a:lnTo>
                    <a:pt x="3009740" y="2425699"/>
                  </a:lnTo>
                  <a:lnTo>
                    <a:pt x="3053650" y="2425699"/>
                  </a:lnTo>
                  <a:lnTo>
                    <a:pt x="3059016" y="2438399"/>
                  </a:lnTo>
                  <a:close/>
                </a:path>
                <a:path w="3322319" h="2451100">
                  <a:moveTo>
                    <a:pt x="3064665" y="2438399"/>
                  </a:moveTo>
                  <a:lnTo>
                    <a:pt x="3058684" y="2425699"/>
                  </a:lnTo>
                  <a:lnTo>
                    <a:pt x="3062139" y="2425699"/>
                  </a:lnTo>
                  <a:lnTo>
                    <a:pt x="3064665" y="2438399"/>
                  </a:lnTo>
                  <a:close/>
                </a:path>
                <a:path w="3322319" h="2451100">
                  <a:moveTo>
                    <a:pt x="3076969" y="2435594"/>
                  </a:moveTo>
                  <a:lnTo>
                    <a:pt x="3074914" y="2425699"/>
                  </a:lnTo>
                  <a:lnTo>
                    <a:pt x="3075805" y="2425699"/>
                  </a:lnTo>
                  <a:lnTo>
                    <a:pt x="3076969" y="2435594"/>
                  </a:lnTo>
                  <a:close/>
                </a:path>
                <a:path w="3322319" h="2451100">
                  <a:moveTo>
                    <a:pt x="3080621" y="2438399"/>
                  </a:moveTo>
                  <a:lnTo>
                    <a:pt x="3077552" y="2438399"/>
                  </a:lnTo>
                  <a:lnTo>
                    <a:pt x="3077257" y="2436980"/>
                  </a:lnTo>
                  <a:lnTo>
                    <a:pt x="3076921" y="2425699"/>
                  </a:lnTo>
                  <a:lnTo>
                    <a:pt x="3077379" y="2425699"/>
                  </a:lnTo>
                  <a:lnTo>
                    <a:pt x="3080621" y="2438399"/>
                  </a:lnTo>
                  <a:close/>
                </a:path>
                <a:path w="3322319" h="2451100">
                  <a:moveTo>
                    <a:pt x="3084056" y="2438399"/>
                  </a:moveTo>
                  <a:lnTo>
                    <a:pt x="3080621" y="2438399"/>
                  </a:lnTo>
                  <a:lnTo>
                    <a:pt x="3077379" y="2425699"/>
                  </a:lnTo>
                  <a:lnTo>
                    <a:pt x="3084056" y="2438399"/>
                  </a:lnTo>
                  <a:close/>
                </a:path>
                <a:path w="3322319" h="2451100">
                  <a:moveTo>
                    <a:pt x="3108113" y="2438399"/>
                  </a:moveTo>
                  <a:lnTo>
                    <a:pt x="3084056" y="2438399"/>
                  </a:lnTo>
                  <a:lnTo>
                    <a:pt x="3077379" y="2425699"/>
                  </a:lnTo>
                  <a:lnTo>
                    <a:pt x="3097005" y="2425699"/>
                  </a:lnTo>
                  <a:lnTo>
                    <a:pt x="3103558" y="2430397"/>
                  </a:lnTo>
                  <a:lnTo>
                    <a:pt x="3108113" y="2438399"/>
                  </a:lnTo>
                  <a:close/>
                </a:path>
                <a:path w="3322319" h="2451100">
                  <a:moveTo>
                    <a:pt x="3101940" y="2427554"/>
                  </a:moveTo>
                  <a:lnTo>
                    <a:pt x="3099496" y="2425699"/>
                  </a:lnTo>
                  <a:lnTo>
                    <a:pt x="3100885" y="2425699"/>
                  </a:lnTo>
                  <a:lnTo>
                    <a:pt x="3101940" y="2427554"/>
                  </a:lnTo>
                  <a:close/>
                </a:path>
                <a:path w="3322319" h="2451100">
                  <a:moveTo>
                    <a:pt x="3108163" y="2432277"/>
                  </a:moveTo>
                  <a:lnTo>
                    <a:pt x="3101940" y="2427554"/>
                  </a:lnTo>
                  <a:lnTo>
                    <a:pt x="3100885" y="2425699"/>
                  </a:lnTo>
                  <a:lnTo>
                    <a:pt x="3106818" y="2425699"/>
                  </a:lnTo>
                  <a:lnTo>
                    <a:pt x="3108163" y="2432277"/>
                  </a:lnTo>
                  <a:close/>
                </a:path>
                <a:path w="3322319" h="2451100">
                  <a:moveTo>
                    <a:pt x="3120630" y="2438399"/>
                  </a:moveTo>
                  <a:lnTo>
                    <a:pt x="3116231" y="2438399"/>
                  </a:lnTo>
                  <a:lnTo>
                    <a:pt x="3108163" y="2432277"/>
                  </a:lnTo>
                  <a:lnTo>
                    <a:pt x="3106818" y="2425699"/>
                  </a:lnTo>
                  <a:lnTo>
                    <a:pt x="3115288" y="2425699"/>
                  </a:lnTo>
                  <a:lnTo>
                    <a:pt x="3118519" y="2428817"/>
                  </a:lnTo>
                  <a:lnTo>
                    <a:pt x="3120630" y="2438399"/>
                  </a:lnTo>
                  <a:close/>
                </a:path>
                <a:path w="3322319" h="2451100">
                  <a:moveTo>
                    <a:pt x="3118519" y="2428817"/>
                  </a:moveTo>
                  <a:lnTo>
                    <a:pt x="3115288" y="2425699"/>
                  </a:lnTo>
                  <a:lnTo>
                    <a:pt x="3117833" y="2425699"/>
                  </a:lnTo>
                  <a:lnTo>
                    <a:pt x="3118519" y="2428817"/>
                  </a:lnTo>
                  <a:close/>
                </a:path>
                <a:path w="3322319" h="2451100">
                  <a:moveTo>
                    <a:pt x="3124063" y="2434167"/>
                  </a:moveTo>
                  <a:lnTo>
                    <a:pt x="3118519" y="2428817"/>
                  </a:lnTo>
                  <a:lnTo>
                    <a:pt x="3117833" y="2425699"/>
                  </a:lnTo>
                  <a:lnTo>
                    <a:pt x="3120018" y="2425699"/>
                  </a:lnTo>
                  <a:lnTo>
                    <a:pt x="3124063" y="2434167"/>
                  </a:lnTo>
                  <a:close/>
                </a:path>
                <a:path w="3322319" h="2451100">
                  <a:moveTo>
                    <a:pt x="3125413" y="2435470"/>
                  </a:moveTo>
                  <a:lnTo>
                    <a:pt x="3124063" y="2434167"/>
                  </a:lnTo>
                  <a:lnTo>
                    <a:pt x="3120018" y="2425699"/>
                  </a:lnTo>
                  <a:lnTo>
                    <a:pt x="3120956" y="2425699"/>
                  </a:lnTo>
                  <a:lnTo>
                    <a:pt x="3124357" y="2431002"/>
                  </a:lnTo>
                  <a:lnTo>
                    <a:pt x="3124681" y="2432277"/>
                  </a:lnTo>
                  <a:lnTo>
                    <a:pt x="3125413" y="2435470"/>
                  </a:lnTo>
                  <a:close/>
                </a:path>
                <a:path w="3322319" h="2451100">
                  <a:moveTo>
                    <a:pt x="3124357" y="2431002"/>
                  </a:moveTo>
                  <a:lnTo>
                    <a:pt x="3120956" y="2425699"/>
                  </a:lnTo>
                  <a:lnTo>
                    <a:pt x="3122995" y="2425699"/>
                  </a:lnTo>
                  <a:lnTo>
                    <a:pt x="3124357" y="2431002"/>
                  </a:lnTo>
                  <a:close/>
                </a:path>
                <a:path w="3322319" h="2451100">
                  <a:moveTo>
                    <a:pt x="3124407" y="2431081"/>
                  </a:moveTo>
                  <a:lnTo>
                    <a:pt x="3122995" y="2425699"/>
                  </a:lnTo>
                  <a:lnTo>
                    <a:pt x="3123174" y="2425699"/>
                  </a:lnTo>
                  <a:lnTo>
                    <a:pt x="3124407" y="2431081"/>
                  </a:lnTo>
                  <a:close/>
                </a:path>
                <a:path w="3322319" h="2451100">
                  <a:moveTo>
                    <a:pt x="3129100" y="2438399"/>
                  </a:moveTo>
                  <a:lnTo>
                    <a:pt x="3124407" y="2431081"/>
                  </a:lnTo>
                  <a:lnTo>
                    <a:pt x="3123174" y="2425699"/>
                  </a:lnTo>
                  <a:lnTo>
                    <a:pt x="3126901" y="2425699"/>
                  </a:lnTo>
                  <a:lnTo>
                    <a:pt x="3129100" y="2438399"/>
                  </a:lnTo>
                  <a:close/>
                </a:path>
                <a:path w="3322319" h="2451100">
                  <a:moveTo>
                    <a:pt x="3152626" y="2438399"/>
                  </a:moveTo>
                  <a:lnTo>
                    <a:pt x="3144128" y="2438399"/>
                  </a:lnTo>
                  <a:lnTo>
                    <a:pt x="3137823" y="2425699"/>
                  </a:lnTo>
                  <a:lnTo>
                    <a:pt x="3149942" y="2425699"/>
                  </a:lnTo>
                  <a:lnTo>
                    <a:pt x="3152626" y="2438399"/>
                  </a:lnTo>
                  <a:close/>
                </a:path>
                <a:path w="3322319" h="2451100">
                  <a:moveTo>
                    <a:pt x="3108503" y="2433941"/>
                  </a:moveTo>
                  <a:lnTo>
                    <a:pt x="3103558" y="2430397"/>
                  </a:lnTo>
                  <a:lnTo>
                    <a:pt x="3101940" y="2427554"/>
                  </a:lnTo>
                  <a:lnTo>
                    <a:pt x="3108163" y="2432277"/>
                  </a:lnTo>
                  <a:lnTo>
                    <a:pt x="3108503" y="2433941"/>
                  </a:lnTo>
                  <a:close/>
                </a:path>
                <a:path w="3322319" h="2451100">
                  <a:moveTo>
                    <a:pt x="3109415" y="2438399"/>
                  </a:moveTo>
                  <a:lnTo>
                    <a:pt x="3108113" y="2438399"/>
                  </a:lnTo>
                  <a:lnTo>
                    <a:pt x="3103558" y="2430397"/>
                  </a:lnTo>
                  <a:lnTo>
                    <a:pt x="3108503" y="2433941"/>
                  </a:lnTo>
                  <a:lnTo>
                    <a:pt x="3109415" y="2438399"/>
                  </a:lnTo>
                  <a:close/>
                </a:path>
                <a:path w="3322319" h="2451100">
                  <a:moveTo>
                    <a:pt x="3124659" y="2432177"/>
                  </a:moveTo>
                  <a:lnTo>
                    <a:pt x="3124357" y="2431002"/>
                  </a:lnTo>
                  <a:lnTo>
                    <a:pt x="3124659" y="2432177"/>
                  </a:lnTo>
                  <a:close/>
                </a:path>
                <a:path w="3322319" h="2451100">
                  <a:moveTo>
                    <a:pt x="3125534" y="2435587"/>
                  </a:moveTo>
                  <a:lnTo>
                    <a:pt x="3124659" y="2432177"/>
                  </a:lnTo>
                  <a:lnTo>
                    <a:pt x="3125534" y="2435587"/>
                  </a:lnTo>
                  <a:close/>
                </a:path>
                <a:path w="3322319" h="2451100">
                  <a:moveTo>
                    <a:pt x="3114723" y="2438399"/>
                  </a:moveTo>
                  <a:lnTo>
                    <a:pt x="3109415" y="2438399"/>
                  </a:lnTo>
                  <a:lnTo>
                    <a:pt x="3108503" y="2433941"/>
                  </a:lnTo>
                  <a:lnTo>
                    <a:pt x="3114723" y="2438399"/>
                  </a:lnTo>
                  <a:close/>
                </a:path>
                <a:path w="3322319" h="2451100">
                  <a:moveTo>
                    <a:pt x="3126084" y="2438399"/>
                  </a:moveTo>
                  <a:lnTo>
                    <a:pt x="3124063" y="2434167"/>
                  </a:lnTo>
                  <a:lnTo>
                    <a:pt x="3125413" y="2435470"/>
                  </a:lnTo>
                  <a:lnTo>
                    <a:pt x="3126084" y="2438399"/>
                  </a:lnTo>
                  <a:close/>
                </a:path>
                <a:path w="3322319" h="2451100">
                  <a:moveTo>
                    <a:pt x="2993021" y="2438399"/>
                  </a:moveTo>
                  <a:lnTo>
                    <a:pt x="2991810" y="2438399"/>
                  </a:lnTo>
                  <a:lnTo>
                    <a:pt x="2991578" y="2434549"/>
                  </a:lnTo>
                  <a:lnTo>
                    <a:pt x="2993021" y="2438399"/>
                  </a:lnTo>
                  <a:close/>
                </a:path>
                <a:path w="3322319" h="2451100">
                  <a:moveTo>
                    <a:pt x="3128449" y="2438399"/>
                  </a:moveTo>
                  <a:lnTo>
                    <a:pt x="3126257" y="2438399"/>
                  </a:lnTo>
                  <a:lnTo>
                    <a:pt x="3125534" y="2435587"/>
                  </a:lnTo>
                  <a:lnTo>
                    <a:pt x="3128449" y="2438399"/>
                  </a:lnTo>
                  <a:close/>
                </a:path>
                <a:path w="3322319" h="2451100">
                  <a:moveTo>
                    <a:pt x="3077299" y="2438399"/>
                  </a:moveTo>
                  <a:lnTo>
                    <a:pt x="3076969" y="2435594"/>
                  </a:lnTo>
                  <a:lnTo>
                    <a:pt x="3077257" y="2436980"/>
                  </a:lnTo>
                  <a:lnTo>
                    <a:pt x="3077299" y="2438399"/>
                  </a:lnTo>
                  <a:close/>
                </a:path>
                <a:path w="3322319" h="2451100">
                  <a:moveTo>
                    <a:pt x="3081615" y="2450136"/>
                  </a:moveTo>
                  <a:lnTo>
                    <a:pt x="3078509" y="2438399"/>
                  </a:lnTo>
                  <a:lnTo>
                    <a:pt x="3081584" y="2438399"/>
                  </a:lnTo>
                  <a:lnTo>
                    <a:pt x="3081615" y="2450136"/>
                  </a:lnTo>
                  <a:close/>
                </a:path>
                <a:path w="3322319" h="2451100">
                  <a:moveTo>
                    <a:pt x="3083273" y="2451099"/>
                  </a:moveTo>
                  <a:lnTo>
                    <a:pt x="3081584" y="2438399"/>
                  </a:lnTo>
                  <a:lnTo>
                    <a:pt x="3082990" y="2438399"/>
                  </a:lnTo>
                  <a:lnTo>
                    <a:pt x="3083273" y="2451099"/>
                  </a:lnTo>
                  <a:close/>
                </a:path>
                <a:path w="3322319" h="2451100">
                  <a:moveTo>
                    <a:pt x="3092992" y="2451099"/>
                  </a:moveTo>
                  <a:lnTo>
                    <a:pt x="3086373" y="2438399"/>
                  </a:lnTo>
                  <a:lnTo>
                    <a:pt x="3087524" y="2438399"/>
                  </a:lnTo>
                  <a:lnTo>
                    <a:pt x="3092992" y="2451099"/>
                  </a:lnTo>
                  <a:close/>
                </a:path>
                <a:path w="3322319" h="2451100">
                  <a:moveTo>
                    <a:pt x="3101021" y="2451099"/>
                  </a:moveTo>
                  <a:lnTo>
                    <a:pt x="3096130" y="2438399"/>
                  </a:lnTo>
                  <a:lnTo>
                    <a:pt x="3098519" y="2438399"/>
                  </a:lnTo>
                  <a:lnTo>
                    <a:pt x="3099923" y="2439722"/>
                  </a:lnTo>
                  <a:lnTo>
                    <a:pt x="3101021" y="2451099"/>
                  </a:lnTo>
                  <a:close/>
                </a:path>
                <a:path w="3322319" h="2451100">
                  <a:moveTo>
                    <a:pt x="3099923" y="2439722"/>
                  </a:moveTo>
                  <a:lnTo>
                    <a:pt x="3098519" y="2438399"/>
                  </a:lnTo>
                  <a:lnTo>
                    <a:pt x="3099795" y="2438399"/>
                  </a:lnTo>
                  <a:lnTo>
                    <a:pt x="3099923" y="2439722"/>
                  </a:lnTo>
                  <a:close/>
                </a:path>
                <a:path w="3322319" h="2451100">
                  <a:moveTo>
                    <a:pt x="3111993" y="2451099"/>
                  </a:moveTo>
                  <a:lnTo>
                    <a:pt x="3099923" y="2439722"/>
                  </a:lnTo>
                  <a:lnTo>
                    <a:pt x="3099795" y="2438399"/>
                  </a:lnTo>
                  <a:lnTo>
                    <a:pt x="3110339" y="2438399"/>
                  </a:lnTo>
                  <a:lnTo>
                    <a:pt x="3111993" y="2451099"/>
                  </a:lnTo>
                  <a:close/>
                </a:path>
                <a:path w="3322319" h="2451100">
                  <a:moveTo>
                    <a:pt x="3081870" y="2451099"/>
                  </a:moveTo>
                  <a:lnTo>
                    <a:pt x="3081618" y="2451099"/>
                  </a:lnTo>
                  <a:lnTo>
                    <a:pt x="3081615" y="2450136"/>
                  </a:lnTo>
                  <a:lnTo>
                    <a:pt x="3081870" y="24510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1" name="object 23">
            <a:extLst>
              <a:ext uri="{FF2B5EF4-FFF2-40B4-BE49-F238E27FC236}">
                <a16:creationId xmlns:a16="http://schemas.microsoft.com/office/drawing/2014/main" id="{A9ADDFD1-C26D-903C-78BD-A6BFC9298BB0}"/>
              </a:ext>
            </a:extLst>
          </p:cNvPr>
          <p:cNvSpPr txBox="1"/>
          <p:nvPr/>
        </p:nvSpPr>
        <p:spPr>
          <a:xfrm>
            <a:off x="9546748" y="3486165"/>
            <a:ext cx="1170517" cy="618717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43429" marR="3387" indent="-235385" defTabSz="609630">
              <a:lnSpc>
                <a:spcPct val="115700"/>
              </a:lnSpc>
              <a:spcBef>
                <a:spcPts val="67"/>
              </a:spcBef>
            </a:pPr>
            <a:r>
              <a:rPr spc="13">
                <a:solidFill>
                  <a:prstClr val="black"/>
                </a:solidFill>
                <a:latin typeface="Verdana"/>
                <a:cs typeface="Verdana"/>
              </a:rPr>
              <a:t>Change</a:t>
            </a:r>
            <a:r>
              <a:rPr spc="-223">
                <a:solidFill>
                  <a:prstClr val="black"/>
                </a:solidFill>
                <a:latin typeface="Verdana"/>
                <a:cs typeface="Verdana"/>
              </a:rPr>
              <a:t> </a:t>
            </a:r>
            <a:r>
              <a:rPr spc="33">
                <a:solidFill>
                  <a:prstClr val="black"/>
                </a:solidFill>
                <a:latin typeface="Verdana"/>
                <a:cs typeface="Verdana"/>
              </a:rPr>
              <a:t>in  </a:t>
            </a:r>
            <a:r>
              <a:rPr spc="3">
                <a:solidFill>
                  <a:prstClr val="black"/>
                </a:solidFill>
                <a:latin typeface="Verdana"/>
                <a:cs typeface="Verdana"/>
              </a:rPr>
              <a:t>needs</a:t>
            </a:r>
            <a:endParaRPr>
              <a:solidFill>
                <a:prstClr val="black"/>
              </a:solidFill>
              <a:latin typeface="Verdana"/>
              <a:cs typeface="Verdana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A827115-FB87-AC91-4BD6-B33A8B0A9DF4}"/>
              </a:ext>
            </a:extLst>
          </p:cNvPr>
          <p:cNvGrpSpPr/>
          <p:nvPr/>
        </p:nvGrpSpPr>
        <p:grpSpPr>
          <a:xfrm flipH="1">
            <a:off x="-101594" y="2734516"/>
            <a:ext cx="1905563" cy="1634067"/>
            <a:chOff x="6614731" y="6458330"/>
            <a:chExt cx="3322320" cy="2451100"/>
          </a:xfrm>
        </p:grpSpPr>
        <p:sp>
          <p:nvSpPr>
            <p:cNvPr id="33" name="object 9">
              <a:extLst>
                <a:ext uri="{FF2B5EF4-FFF2-40B4-BE49-F238E27FC236}">
                  <a16:creationId xmlns:a16="http://schemas.microsoft.com/office/drawing/2014/main" id="{4DAB383E-F95E-55DF-48CF-5FE5BB6F19B9}"/>
                </a:ext>
              </a:extLst>
            </p:cNvPr>
            <p:cNvSpPr/>
            <p:nvPr/>
          </p:nvSpPr>
          <p:spPr>
            <a:xfrm>
              <a:off x="6614731" y="6458330"/>
              <a:ext cx="3322320" cy="2451100"/>
            </a:xfrm>
            <a:custGeom>
              <a:avLst/>
              <a:gdLst/>
              <a:ahLst/>
              <a:cxnLst/>
              <a:rect l="l" t="t" r="r" b="b"/>
              <a:pathLst>
                <a:path w="3322320" h="2451100">
                  <a:moveTo>
                    <a:pt x="1842409" y="12699"/>
                  </a:moveTo>
                  <a:lnTo>
                    <a:pt x="1851644" y="12699"/>
                  </a:lnTo>
                  <a:lnTo>
                    <a:pt x="1842064" y="0"/>
                  </a:lnTo>
                  <a:lnTo>
                    <a:pt x="1842409" y="12699"/>
                  </a:lnTo>
                  <a:close/>
                </a:path>
                <a:path w="3322320" h="2451100">
                  <a:moveTo>
                    <a:pt x="1652564" y="12699"/>
                  </a:moveTo>
                  <a:lnTo>
                    <a:pt x="1841552" y="12699"/>
                  </a:lnTo>
                  <a:lnTo>
                    <a:pt x="1838672" y="0"/>
                  </a:lnTo>
                  <a:lnTo>
                    <a:pt x="1658405" y="0"/>
                  </a:lnTo>
                  <a:lnTo>
                    <a:pt x="1652564" y="12699"/>
                  </a:lnTo>
                  <a:close/>
                </a:path>
                <a:path w="3322320" h="2451100">
                  <a:moveTo>
                    <a:pt x="1592048" y="12699"/>
                  </a:moveTo>
                  <a:lnTo>
                    <a:pt x="1652564" y="12699"/>
                  </a:lnTo>
                  <a:lnTo>
                    <a:pt x="1647187" y="0"/>
                  </a:lnTo>
                  <a:lnTo>
                    <a:pt x="1595576" y="0"/>
                  </a:lnTo>
                  <a:lnTo>
                    <a:pt x="1592048" y="12699"/>
                  </a:lnTo>
                  <a:close/>
                </a:path>
                <a:path w="3322320" h="2451100">
                  <a:moveTo>
                    <a:pt x="1582049" y="12699"/>
                  </a:moveTo>
                  <a:lnTo>
                    <a:pt x="1590586" y="12699"/>
                  </a:lnTo>
                  <a:lnTo>
                    <a:pt x="1590978" y="0"/>
                  </a:lnTo>
                  <a:lnTo>
                    <a:pt x="1585365" y="0"/>
                  </a:lnTo>
                  <a:lnTo>
                    <a:pt x="1582049" y="12699"/>
                  </a:lnTo>
                  <a:close/>
                </a:path>
                <a:path w="3322320" h="2451100">
                  <a:moveTo>
                    <a:pt x="1546552" y="12699"/>
                  </a:moveTo>
                  <a:lnTo>
                    <a:pt x="1578801" y="12699"/>
                  </a:lnTo>
                  <a:lnTo>
                    <a:pt x="1579252" y="0"/>
                  </a:lnTo>
                  <a:lnTo>
                    <a:pt x="1551701" y="0"/>
                  </a:lnTo>
                  <a:lnTo>
                    <a:pt x="1546552" y="12699"/>
                  </a:lnTo>
                  <a:close/>
                </a:path>
                <a:path w="3322320" h="2451100">
                  <a:moveTo>
                    <a:pt x="1505946" y="12699"/>
                  </a:moveTo>
                  <a:lnTo>
                    <a:pt x="1520270" y="12699"/>
                  </a:lnTo>
                  <a:lnTo>
                    <a:pt x="1515479" y="0"/>
                  </a:lnTo>
                  <a:lnTo>
                    <a:pt x="1509680" y="0"/>
                  </a:lnTo>
                  <a:lnTo>
                    <a:pt x="1505946" y="12699"/>
                  </a:lnTo>
                  <a:close/>
                </a:path>
                <a:path w="3322320" h="2451100">
                  <a:moveTo>
                    <a:pt x="1482801" y="12699"/>
                  </a:moveTo>
                  <a:lnTo>
                    <a:pt x="1493582" y="12699"/>
                  </a:lnTo>
                  <a:lnTo>
                    <a:pt x="1501568" y="0"/>
                  </a:lnTo>
                  <a:lnTo>
                    <a:pt x="1489938" y="0"/>
                  </a:lnTo>
                  <a:lnTo>
                    <a:pt x="1482801" y="12699"/>
                  </a:lnTo>
                  <a:close/>
                </a:path>
                <a:path w="3322320" h="2451100">
                  <a:moveTo>
                    <a:pt x="1946150" y="25399"/>
                  </a:moveTo>
                  <a:lnTo>
                    <a:pt x="1955363" y="25399"/>
                  </a:lnTo>
                  <a:lnTo>
                    <a:pt x="1953498" y="12699"/>
                  </a:lnTo>
                  <a:lnTo>
                    <a:pt x="1950389" y="12699"/>
                  </a:lnTo>
                  <a:lnTo>
                    <a:pt x="1946150" y="25399"/>
                  </a:lnTo>
                  <a:close/>
                </a:path>
                <a:path w="3322320" h="2451100">
                  <a:moveTo>
                    <a:pt x="1939520" y="25399"/>
                  </a:moveTo>
                  <a:lnTo>
                    <a:pt x="1941586" y="25399"/>
                  </a:lnTo>
                  <a:lnTo>
                    <a:pt x="1941380" y="12699"/>
                  </a:lnTo>
                  <a:lnTo>
                    <a:pt x="1939520" y="25399"/>
                  </a:lnTo>
                  <a:close/>
                </a:path>
                <a:path w="3322320" h="2451100">
                  <a:moveTo>
                    <a:pt x="1921834" y="25399"/>
                  </a:moveTo>
                  <a:lnTo>
                    <a:pt x="1934477" y="25399"/>
                  </a:lnTo>
                  <a:lnTo>
                    <a:pt x="1933813" y="12699"/>
                  </a:lnTo>
                  <a:lnTo>
                    <a:pt x="1929986" y="12699"/>
                  </a:lnTo>
                  <a:lnTo>
                    <a:pt x="1921834" y="25399"/>
                  </a:lnTo>
                  <a:close/>
                </a:path>
                <a:path w="3322320" h="2451100">
                  <a:moveTo>
                    <a:pt x="1908806" y="25399"/>
                  </a:moveTo>
                  <a:lnTo>
                    <a:pt x="1915071" y="25399"/>
                  </a:lnTo>
                  <a:lnTo>
                    <a:pt x="1912513" y="12699"/>
                  </a:lnTo>
                  <a:lnTo>
                    <a:pt x="1909065" y="12699"/>
                  </a:lnTo>
                  <a:lnTo>
                    <a:pt x="1908806" y="25399"/>
                  </a:lnTo>
                  <a:close/>
                </a:path>
                <a:path w="3322320" h="2451100">
                  <a:moveTo>
                    <a:pt x="1900130" y="25399"/>
                  </a:moveTo>
                  <a:lnTo>
                    <a:pt x="1908222" y="25399"/>
                  </a:lnTo>
                  <a:lnTo>
                    <a:pt x="1908315" y="12699"/>
                  </a:lnTo>
                  <a:lnTo>
                    <a:pt x="1900130" y="25399"/>
                  </a:lnTo>
                  <a:close/>
                </a:path>
                <a:path w="3322320" h="2451100">
                  <a:moveTo>
                    <a:pt x="1873302" y="25399"/>
                  </a:moveTo>
                  <a:lnTo>
                    <a:pt x="1900130" y="25399"/>
                  </a:lnTo>
                  <a:lnTo>
                    <a:pt x="1890476" y="12699"/>
                  </a:lnTo>
                  <a:lnTo>
                    <a:pt x="1873801" y="12699"/>
                  </a:lnTo>
                  <a:lnTo>
                    <a:pt x="1873302" y="25399"/>
                  </a:lnTo>
                  <a:close/>
                </a:path>
                <a:path w="3322320" h="2451100">
                  <a:moveTo>
                    <a:pt x="1862367" y="25399"/>
                  </a:moveTo>
                  <a:lnTo>
                    <a:pt x="1870638" y="25399"/>
                  </a:lnTo>
                  <a:lnTo>
                    <a:pt x="1867987" y="12699"/>
                  </a:lnTo>
                  <a:lnTo>
                    <a:pt x="1861516" y="12699"/>
                  </a:lnTo>
                  <a:lnTo>
                    <a:pt x="1862367" y="25399"/>
                  </a:lnTo>
                  <a:close/>
                </a:path>
                <a:path w="3322320" h="2451100">
                  <a:moveTo>
                    <a:pt x="1698427" y="25399"/>
                  </a:moveTo>
                  <a:lnTo>
                    <a:pt x="1860380" y="25399"/>
                  </a:lnTo>
                  <a:lnTo>
                    <a:pt x="1855690" y="12699"/>
                  </a:lnTo>
                  <a:lnTo>
                    <a:pt x="1698460" y="12699"/>
                  </a:lnTo>
                  <a:lnTo>
                    <a:pt x="1698427" y="25399"/>
                  </a:lnTo>
                  <a:close/>
                </a:path>
                <a:path w="3322320" h="2451100">
                  <a:moveTo>
                    <a:pt x="1547496" y="25399"/>
                  </a:moveTo>
                  <a:lnTo>
                    <a:pt x="1683412" y="25399"/>
                  </a:lnTo>
                  <a:lnTo>
                    <a:pt x="1685230" y="12699"/>
                  </a:lnTo>
                  <a:lnTo>
                    <a:pt x="1551730" y="12699"/>
                  </a:lnTo>
                  <a:lnTo>
                    <a:pt x="1547496" y="25399"/>
                  </a:lnTo>
                  <a:close/>
                </a:path>
                <a:path w="3322320" h="2451100">
                  <a:moveTo>
                    <a:pt x="1537503" y="25399"/>
                  </a:moveTo>
                  <a:lnTo>
                    <a:pt x="1540101" y="25399"/>
                  </a:lnTo>
                  <a:lnTo>
                    <a:pt x="1535191" y="12699"/>
                  </a:lnTo>
                  <a:lnTo>
                    <a:pt x="1534248" y="12699"/>
                  </a:lnTo>
                  <a:lnTo>
                    <a:pt x="1537503" y="25399"/>
                  </a:lnTo>
                  <a:close/>
                </a:path>
                <a:path w="3322320" h="2451100">
                  <a:moveTo>
                    <a:pt x="1521818" y="25399"/>
                  </a:moveTo>
                  <a:lnTo>
                    <a:pt x="1528727" y="25399"/>
                  </a:lnTo>
                  <a:lnTo>
                    <a:pt x="1534248" y="12699"/>
                  </a:lnTo>
                  <a:lnTo>
                    <a:pt x="1515719" y="12699"/>
                  </a:lnTo>
                  <a:lnTo>
                    <a:pt x="1521818" y="25399"/>
                  </a:lnTo>
                  <a:close/>
                </a:path>
                <a:path w="3322320" h="2451100">
                  <a:moveTo>
                    <a:pt x="1489682" y="25399"/>
                  </a:moveTo>
                  <a:lnTo>
                    <a:pt x="1512749" y="25399"/>
                  </a:lnTo>
                  <a:lnTo>
                    <a:pt x="1510470" y="12699"/>
                  </a:lnTo>
                  <a:lnTo>
                    <a:pt x="1490479" y="12699"/>
                  </a:lnTo>
                  <a:lnTo>
                    <a:pt x="1489872" y="13654"/>
                  </a:lnTo>
                  <a:lnTo>
                    <a:pt x="1489682" y="25399"/>
                  </a:lnTo>
                  <a:close/>
                </a:path>
                <a:path w="3322320" h="2451100">
                  <a:moveTo>
                    <a:pt x="1489872" y="13654"/>
                  </a:moveTo>
                  <a:lnTo>
                    <a:pt x="1490479" y="12699"/>
                  </a:lnTo>
                  <a:lnTo>
                    <a:pt x="1489888" y="12699"/>
                  </a:lnTo>
                  <a:lnTo>
                    <a:pt x="1489872" y="13654"/>
                  </a:lnTo>
                  <a:close/>
                </a:path>
                <a:path w="3322320" h="2451100">
                  <a:moveTo>
                    <a:pt x="1464635" y="25399"/>
                  </a:moveTo>
                  <a:lnTo>
                    <a:pt x="1482407" y="25399"/>
                  </a:lnTo>
                  <a:lnTo>
                    <a:pt x="1489872" y="13654"/>
                  </a:lnTo>
                  <a:lnTo>
                    <a:pt x="1489888" y="12699"/>
                  </a:lnTo>
                  <a:lnTo>
                    <a:pt x="1462815" y="12699"/>
                  </a:lnTo>
                  <a:lnTo>
                    <a:pt x="1464635" y="25399"/>
                  </a:lnTo>
                  <a:close/>
                </a:path>
                <a:path w="3322320" h="2451100">
                  <a:moveTo>
                    <a:pt x="1456351" y="25399"/>
                  </a:moveTo>
                  <a:lnTo>
                    <a:pt x="1464635" y="25399"/>
                  </a:lnTo>
                  <a:lnTo>
                    <a:pt x="1457248" y="12699"/>
                  </a:lnTo>
                  <a:lnTo>
                    <a:pt x="1453540" y="12699"/>
                  </a:lnTo>
                  <a:lnTo>
                    <a:pt x="1456351" y="25399"/>
                  </a:lnTo>
                  <a:close/>
                </a:path>
                <a:path w="3322320" h="2451100">
                  <a:moveTo>
                    <a:pt x="1438054" y="25399"/>
                  </a:moveTo>
                  <a:lnTo>
                    <a:pt x="1448006" y="25399"/>
                  </a:lnTo>
                  <a:lnTo>
                    <a:pt x="1445701" y="12699"/>
                  </a:lnTo>
                  <a:lnTo>
                    <a:pt x="1440027" y="12699"/>
                  </a:lnTo>
                  <a:lnTo>
                    <a:pt x="1438054" y="25399"/>
                  </a:lnTo>
                  <a:close/>
                </a:path>
                <a:path w="3322320" h="2451100">
                  <a:moveTo>
                    <a:pt x="1413565" y="25399"/>
                  </a:moveTo>
                  <a:lnTo>
                    <a:pt x="1425949" y="25399"/>
                  </a:lnTo>
                  <a:lnTo>
                    <a:pt x="1430307" y="12699"/>
                  </a:lnTo>
                  <a:lnTo>
                    <a:pt x="1412921" y="12699"/>
                  </a:lnTo>
                  <a:lnTo>
                    <a:pt x="1413565" y="25399"/>
                  </a:lnTo>
                  <a:close/>
                </a:path>
                <a:path w="3322320" h="2451100">
                  <a:moveTo>
                    <a:pt x="1408144" y="25399"/>
                  </a:moveTo>
                  <a:lnTo>
                    <a:pt x="1413565" y="25399"/>
                  </a:lnTo>
                  <a:lnTo>
                    <a:pt x="1410316" y="12699"/>
                  </a:lnTo>
                  <a:lnTo>
                    <a:pt x="1408144" y="25399"/>
                  </a:lnTo>
                  <a:close/>
                </a:path>
                <a:path w="3322320" h="2451100">
                  <a:moveTo>
                    <a:pt x="1389807" y="25399"/>
                  </a:moveTo>
                  <a:lnTo>
                    <a:pt x="1408144" y="25399"/>
                  </a:lnTo>
                  <a:lnTo>
                    <a:pt x="1401945" y="12699"/>
                  </a:lnTo>
                  <a:lnTo>
                    <a:pt x="1398564" y="12699"/>
                  </a:lnTo>
                  <a:lnTo>
                    <a:pt x="1389807" y="25399"/>
                  </a:lnTo>
                  <a:close/>
                </a:path>
                <a:path w="3322320" h="2451100">
                  <a:moveTo>
                    <a:pt x="1355217" y="25399"/>
                  </a:moveTo>
                  <a:lnTo>
                    <a:pt x="1389807" y="25399"/>
                  </a:lnTo>
                  <a:lnTo>
                    <a:pt x="1380068" y="12699"/>
                  </a:lnTo>
                  <a:lnTo>
                    <a:pt x="1360774" y="12699"/>
                  </a:lnTo>
                  <a:lnTo>
                    <a:pt x="1355217" y="25399"/>
                  </a:lnTo>
                  <a:close/>
                </a:path>
                <a:path w="3322320" h="2451100">
                  <a:moveTo>
                    <a:pt x="2015942" y="38099"/>
                  </a:moveTo>
                  <a:lnTo>
                    <a:pt x="2032565" y="38099"/>
                  </a:lnTo>
                  <a:lnTo>
                    <a:pt x="2025642" y="25399"/>
                  </a:lnTo>
                  <a:lnTo>
                    <a:pt x="2016554" y="25399"/>
                  </a:lnTo>
                  <a:lnTo>
                    <a:pt x="2015942" y="38099"/>
                  </a:lnTo>
                  <a:close/>
                </a:path>
                <a:path w="3322320" h="2451100">
                  <a:moveTo>
                    <a:pt x="2012315" y="38099"/>
                  </a:moveTo>
                  <a:lnTo>
                    <a:pt x="2013179" y="38099"/>
                  </a:lnTo>
                  <a:lnTo>
                    <a:pt x="2014846" y="25399"/>
                  </a:lnTo>
                  <a:lnTo>
                    <a:pt x="2009930" y="25399"/>
                  </a:lnTo>
                  <a:lnTo>
                    <a:pt x="2010278" y="30479"/>
                  </a:lnTo>
                  <a:lnTo>
                    <a:pt x="2012315" y="38099"/>
                  </a:lnTo>
                  <a:close/>
                </a:path>
                <a:path w="3322320" h="2451100">
                  <a:moveTo>
                    <a:pt x="1991115" y="38099"/>
                  </a:moveTo>
                  <a:lnTo>
                    <a:pt x="2010800" y="38099"/>
                  </a:lnTo>
                  <a:lnTo>
                    <a:pt x="2010278" y="30479"/>
                  </a:lnTo>
                  <a:lnTo>
                    <a:pt x="2008920" y="25399"/>
                  </a:lnTo>
                  <a:lnTo>
                    <a:pt x="1998370" y="25399"/>
                  </a:lnTo>
                  <a:lnTo>
                    <a:pt x="1991115" y="38099"/>
                  </a:lnTo>
                  <a:close/>
                </a:path>
                <a:path w="3322320" h="2451100">
                  <a:moveTo>
                    <a:pt x="1988424" y="38099"/>
                  </a:moveTo>
                  <a:lnTo>
                    <a:pt x="1991115" y="38099"/>
                  </a:lnTo>
                  <a:lnTo>
                    <a:pt x="1992131" y="25399"/>
                  </a:lnTo>
                  <a:lnTo>
                    <a:pt x="1986890" y="25399"/>
                  </a:lnTo>
                  <a:lnTo>
                    <a:pt x="1988424" y="38099"/>
                  </a:lnTo>
                  <a:close/>
                </a:path>
                <a:path w="3322320" h="2451100">
                  <a:moveTo>
                    <a:pt x="1974240" y="38099"/>
                  </a:moveTo>
                  <a:lnTo>
                    <a:pt x="1983701" y="38099"/>
                  </a:lnTo>
                  <a:lnTo>
                    <a:pt x="1981090" y="25399"/>
                  </a:lnTo>
                  <a:lnTo>
                    <a:pt x="1977176" y="25399"/>
                  </a:lnTo>
                  <a:lnTo>
                    <a:pt x="1974240" y="38099"/>
                  </a:lnTo>
                  <a:close/>
                </a:path>
                <a:path w="3322320" h="2451100">
                  <a:moveTo>
                    <a:pt x="1962627" y="38099"/>
                  </a:moveTo>
                  <a:lnTo>
                    <a:pt x="1970519" y="38099"/>
                  </a:lnTo>
                  <a:lnTo>
                    <a:pt x="1967463" y="25399"/>
                  </a:lnTo>
                  <a:lnTo>
                    <a:pt x="1962627" y="38099"/>
                  </a:lnTo>
                  <a:close/>
                </a:path>
                <a:path w="3322320" h="2451100">
                  <a:moveTo>
                    <a:pt x="1947546" y="38099"/>
                  </a:moveTo>
                  <a:lnTo>
                    <a:pt x="1952741" y="38099"/>
                  </a:lnTo>
                  <a:lnTo>
                    <a:pt x="1948775" y="25399"/>
                  </a:lnTo>
                  <a:lnTo>
                    <a:pt x="1941718" y="25399"/>
                  </a:lnTo>
                  <a:lnTo>
                    <a:pt x="1947546" y="38099"/>
                  </a:lnTo>
                  <a:close/>
                </a:path>
                <a:path w="3322320" h="2451100">
                  <a:moveTo>
                    <a:pt x="1882158" y="38099"/>
                  </a:moveTo>
                  <a:lnTo>
                    <a:pt x="1941668" y="38099"/>
                  </a:lnTo>
                  <a:lnTo>
                    <a:pt x="1941718" y="25399"/>
                  </a:lnTo>
                  <a:lnTo>
                    <a:pt x="1878225" y="25399"/>
                  </a:lnTo>
                  <a:lnTo>
                    <a:pt x="1882158" y="38099"/>
                  </a:lnTo>
                  <a:close/>
                </a:path>
                <a:path w="3322320" h="2451100">
                  <a:moveTo>
                    <a:pt x="1391814" y="38099"/>
                  </a:moveTo>
                  <a:lnTo>
                    <a:pt x="1874126" y="38099"/>
                  </a:lnTo>
                  <a:lnTo>
                    <a:pt x="1878225" y="25399"/>
                  </a:lnTo>
                  <a:lnTo>
                    <a:pt x="1392538" y="25399"/>
                  </a:lnTo>
                  <a:lnTo>
                    <a:pt x="1391814" y="38099"/>
                  </a:lnTo>
                  <a:close/>
                </a:path>
                <a:path w="3322320" h="2451100">
                  <a:moveTo>
                    <a:pt x="1386472" y="38099"/>
                  </a:moveTo>
                  <a:lnTo>
                    <a:pt x="1391814" y="38099"/>
                  </a:lnTo>
                  <a:lnTo>
                    <a:pt x="1388744" y="25399"/>
                  </a:lnTo>
                  <a:lnTo>
                    <a:pt x="1381516" y="25399"/>
                  </a:lnTo>
                  <a:lnTo>
                    <a:pt x="1386472" y="38099"/>
                  </a:lnTo>
                  <a:close/>
                </a:path>
                <a:path w="3322320" h="2451100">
                  <a:moveTo>
                    <a:pt x="1274878" y="38099"/>
                  </a:moveTo>
                  <a:lnTo>
                    <a:pt x="1380201" y="38099"/>
                  </a:lnTo>
                  <a:lnTo>
                    <a:pt x="1376686" y="25399"/>
                  </a:lnTo>
                  <a:lnTo>
                    <a:pt x="1282120" y="25399"/>
                  </a:lnTo>
                  <a:lnTo>
                    <a:pt x="1274878" y="38099"/>
                  </a:lnTo>
                  <a:close/>
                </a:path>
                <a:path w="3322320" h="2451100">
                  <a:moveTo>
                    <a:pt x="2010800" y="38099"/>
                  </a:moveTo>
                  <a:lnTo>
                    <a:pt x="2012315" y="38099"/>
                  </a:lnTo>
                  <a:lnTo>
                    <a:pt x="2010278" y="30479"/>
                  </a:lnTo>
                  <a:lnTo>
                    <a:pt x="2010800" y="38099"/>
                  </a:lnTo>
                  <a:close/>
                </a:path>
                <a:path w="3322320" h="2451100">
                  <a:moveTo>
                    <a:pt x="2078938" y="50799"/>
                  </a:moveTo>
                  <a:lnTo>
                    <a:pt x="2105127" y="50799"/>
                  </a:lnTo>
                  <a:lnTo>
                    <a:pt x="2105639" y="38099"/>
                  </a:lnTo>
                  <a:lnTo>
                    <a:pt x="2104171" y="38099"/>
                  </a:lnTo>
                  <a:lnTo>
                    <a:pt x="2078938" y="50799"/>
                  </a:lnTo>
                  <a:close/>
                </a:path>
                <a:path w="3322320" h="2451100">
                  <a:moveTo>
                    <a:pt x="2070575" y="50799"/>
                  </a:moveTo>
                  <a:lnTo>
                    <a:pt x="2078938" y="50799"/>
                  </a:lnTo>
                  <a:lnTo>
                    <a:pt x="2077605" y="38099"/>
                  </a:lnTo>
                  <a:lnTo>
                    <a:pt x="2074471" y="38099"/>
                  </a:lnTo>
                  <a:lnTo>
                    <a:pt x="2070575" y="50799"/>
                  </a:lnTo>
                  <a:close/>
                </a:path>
                <a:path w="3322320" h="2451100">
                  <a:moveTo>
                    <a:pt x="2059109" y="49518"/>
                  </a:moveTo>
                  <a:lnTo>
                    <a:pt x="2066169" y="38099"/>
                  </a:lnTo>
                  <a:lnTo>
                    <a:pt x="2060429" y="38099"/>
                  </a:lnTo>
                  <a:lnTo>
                    <a:pt x="2059109" y="49518"/>
                  </a:lnTo>
                  <a:close/>
                </a:path>
                <a:path w="3322320" h="2451100">
                  <a:moveTo>
                    <a:pt x="2049686" y="50799"/>
                  </a:moveTo>
                  <a:lnTo>
                    <a:pt x="2058316" y="50799"/>
                  </a:lnTo>
                  <a:lnTo>
                    <a:pt x="2058671" y="50226"/>
                  </a:lnTo>
                  <a:lnTo>
                    <a:pt x="2052543" y="38099"/>
                  </a:lnTo>
                  <a:lnTo>
                    <a:pt x="2049686" y="50799"/>
                  </a:lnTo>
                  <a:close/>
                </a:path>
                <a:path w="3322320" h="2451100">
                  <a:moveTo>
                    <a:pt x="2046032" y="50799"/>
                  </a:moveTo>
                  <a:lnTo>
                    <a:pt x="2046610" y="50799"/>
                  </a:lnTo>
                  <a:lnTo>
                    <a:pt x="2046802" y="38099"/>
                  </a:lnTo>
                  <a:lnTo>
                    <a:pt x="2045520" y="38099"/>
                  </a:lnTo>
                  <a:lnTo>
                    <a:pt x="2046032" y="50799"/>
                  </a:lnTo>
                  <a:close/>
                </a:path>
                <a:path w="3322320" h="2451100">
                  <a:moveTo>
                    <a:pt x="1676563" y="50799"/>
                  </a:moveTo>
                  <a:lnTo>
                    <a:pt x="2037554" y="50799"/>
                  </a:lnTo>
                  <a:lnTo>
                    <a:pt x="2036239" y="38099"/>
                  </a:lnTo>
                  <a:lnTo>
                    <a:pt x="1675805" y="38099"/>
                  </a:lnTo>
                  <a:lnTo>
                    <a:pt x="1676563" y="50799"/>
                  </a:lnTo>
                  <a:close/>
                </a:path>
                <a:path w="3322320" h="2451100">
                  <a:moveTo>
                    <a:pt x="1234737" y="50799"/>
                  </a:moveTo>
                  <a:lnTo>
                    <a:pt x="1669533" y="50799"/>
                  </a:lnTo>
                  <a:lnTo>
                    <a:pt x="1675805" y="38099"/>
                  </a:lnTo>
                  <a:lnTo>
                    <a:pt x="1238298" y="38099"/>
                  </a:lnTo>
                  <a:lnTo>
                    <a:pt x="1234737" y="50799"/>
                  </a:lnTo>
                  <a:close/>
                </a:path>
                <a:path w="3322320" h="2451100">
                  <a:moveTo>
                    <a:pt x="1208543" y="50799"/>
                  </a:moveTo>
                  <a:lnTo>
                    <a:pt x="1234737" y="50799"/>
                  </a:lnTo>
                  <a:lnTo>
                    <a:pt x="1235893" y="38099"/>
                  </a:lnTo>
                  <a:lnTo>
                    <a:pt x="1219642" y="38099"/>
                  </a:lnTo>
                  <a:lnTo>
                    <a:pt x="1208543" y="50799"/>
                  </a:lnTo>
                  <a:close/>
                </a:path>
                <a:path w="3322320" h="2451100">
                  <a:moveTo>
                    <a:pt x="2058960" y="50799"/>
                  </a:moveTo>
                  <a:lnTo>
                    <a:pt x="2059109" y="49518"/>
                  </a:lnTo>
                  <a:lnTo>
                    <a:pt x="2058671" y="50226"/>
                  </a:lnTo>
                  <a:lnTo>
                    <a:pt x="2058960" y="50799"/>
                  </a:lnTo>
                  <a:close/>
                </a:path>
                <a:path w="3322320" h="2451100">
                  <a:moveTo>
                    <a:pt x="2143003" y="63499"/>
                  </a:moveTo>
                  <a:lnTo>
                    <a:pt x="2156098" y="63499"/>
                  </a:lnTo>
                  <a:lnTo>
                    <a:pt x="2158609" y="50799"/>
                  </a:lnTo>
                  <a:lnTo>
                    <a:pt x="2142983" y="50799"/>
                  </a:lnTo>
                  <a:lnTo>
                    <a:pt x="2143003" y="63499"/>
                  </a:lnTo>
                  <a:close/>
                </a:path>
                <a:path w="3322320" h="2451100">
                  <a:moveTo>
                    <a:pt x="2136625" y="63499"/>
                  </a:moveTo>
                  <a:lnTo>
                    <a:pt x="2141289" y="63499"/>
                  </a:lnTo>
                  <a:lnTo>
                    <a:pt x="2142983" y="50799"/>
                  </a:lnTo>
                  <a:lnTo>
                    <a:pt x="2135250" y="50799"/>
                  </a:lnTo>
                  <a:lnTo>
                    <a:pt x="2136625" y="63499"/>
                  </a:lnTo>
                  <a:close/>
                </a:path>
                <a:path w="3322320" h="2451100">
                  <a:moveTo>
                    <a:pt x="1711409" y="63499"/>
                  </a:moveTo>
                  <a:lnTo>
                    <a:pt x="2106589" y="63499"/>
                  </a:lnTo>
                  <a:lnTo>
                    <a:pt x="2115239" y="50799"/>
                  </a:lnTo>
                  <a:lnTo>
                    <a:pt x="1709083" y="50799"/>
                  </a:lnTo>
                  <a:lnTo>
                    <a:pt x="1711409" y="63499"/>
                  </a:lnTo>
                  <a:close/>
                </a:path>
                <a:path w="3322320" h="2451100">
                  <a:moveTo>
                    <a:pt x="1697603" y="63499"/>
                  </a:moveTo>
                  <a:lnTo>
                    <a:pt x="1707097" y="63499"/>
                  </a:lnTo>
                  <a:lnTo>
                    <a:pt x="1699716" y="50799"/>
                  </a:lnTo>
                  <a:lnTo>
                    <a:pt x="1698726" y="50799"/>
                  </a:lnTo>
                  <a:lnTo>
                    <a:pt x="1697603" y="63499"/>
                  </a:lnTo>
                  <a:close/>
                </a:path>
                <a:path w="3322320" h="2451100">
                  <a:moveTo>
                    <a:pt x="1574791" y="63499"/>
                  </a:moveTo>
                  <a:lnTo>
                    <a:pt x="1697603" y="63499"/>
                  </a:lnTo>
                  <a:lnTo>
                    <a:pt x="1694833" y="50799"/>
                  </a:lnTo>
                  <a:lnTo>
                    <a:pt x="1575223" y="50799"/>
                  </a:lnTo>
                  <a:lnTo>
                    <a:pt x="1574791" y="63499"/>
                  </a:lnTo>
                  <a:close/>
                </a:path>
                <a:path w="3322320" h="2451100">
                  <a:moveTo>
                    <a:pt x="1247353" y="63499"/>
                  </a:moveTo>
                  <a:lnTo>
                    <a:pt x="1570090" y="63499"/>
                  </a:lnTo>
                  <a:lnTo>
                    <a:pt x="1567573" y="50799"/>
                  </a:lnTo>
                  <a:lnTo>
                    <a:pt x="1242370" y="50799"/>
                  </a:lnTo>
                  <a:lnTo>
                    <a:pt x="1247353" y="63499"/>
                  </a:lnTo>
                  <a:close/>
                </a:path>
                <a:path w="3322320" h="2451100">
                  <a:moveTo>
                    <a:pt x="1144728" y="63499"/>
                  </a:moveTo>
                  <a:lnTo>
                    <a:pt x="1232511" y="63499"/>
                  </a:lnTo>
                  <a:lnTo>
                    <a:pt x="1242370" y="50799"/>
                  </a:lnTo>
                  <a:lnTo>
                    <a:pt x="1164320" y="50799"/>
                  </a:lnTo>
                  <a:lnTo>
                    <a:pt x="1144728" y="63499"/>
                  </a:lnTo>
                  <a:close/>
                </a:path>
                <a:path w="3322320" h="2451100">
                  <a:moveTo>
                    <a:pt x="2206563" y="76199"/>
                  </a:moveTo>
                  <a:lnTo>
                    <a:pt x="2215778" y="76199"/>
                  </a:lnTo>
                  <a:lnTo>
                    <a:pt x="2210975" y="63499"/>
                  </a:lnTo>
                  <a:lnTo>
                    <a:pt x="2206969" y="63499"/>
                  </a:lnTo>
                  <a:lnTo>
                    <a:pt x="2206563" y="76199"/>
                  </a:lnTo>
                  <a:close/>
                </a:path>
                <a:path w="3322320" h="2451100">
                  <a:moveTo>
                    <a:pt x="2198219" y="76199"/>
                  </a:moveTo>
                  <a:lnTo>
                    <a:pt x="2206563" y="76199"/>
                  </a:lnTo>
                  <a:lnTo>
                    <a:pt x="2197707" y="63499"/>
                  </a:lnTo>
                  <a:lnTo>
                    <a:pt x="2198219" y="76199"/>
                  </a:lnTo>
                  <a:close/>
                </a:path>
                <a:path w="3322320" h="2451100">
                  <a:moveTo>
                    <a:pt x="2175717" y="76199"/>
                  </a:moveTo>
                  <a:lnTo>
                    <a:pt x="2194904" y="76199"/>
                  </a:lnTo>
                  <a:lnTo>
                    <a:pt x="2194983" y="63499"/>
                  </a:lnTo>
                  <a:lnTo>
                    <a:pt x="2176899" y="63499"/>
                  </a:lnTo>
                  <a:lnTo>
                    <a:pt x="2175717" y="76199"/>
                  </a:lnTo>
                  <a:close/>
                </a:path>
                <a:path w="3322320" h="2451100">
                  <a:moveTo>
                    <a:pt x="2167405" y="76199"/>
                  </a:moveTo>
                  <a:lnTo>
                    <a:pt x="2173458" y="76199"/>
                  </a:lnTo>
                  <a:lnTo>
                    <a:pt x="2173604" y="63499"/>
                  </a:lnTo>
                  <a:lnTo>
                    <a:pt x="2169478" y="63499"/>
                  </a:lnTo>
                  <a:lnTo>
                    <a:pt x="2167405" y="76199"/>
                  </a:lnTo>
                  <a:close/>
                </a:path>
                <a:path w="3322320" h="2451100">
                  <a:moveTo>
                    <a:pt x="2130706" y="76199"/>
                  </a:moveTo>
                  <a:lnTo>
                    <a:pt x="2167405" y="76199"/>
                  </a:lnTo>
                  <a:lnTo>
                    <a:pt x="2159340" y="63499"/>
                  </a:lnTo>
                  <a:lnTo>
                    <a:pt x="2133616" y="63499"/>
                  </a:lnTo>
                  <a:lnTo>
                    <a:pt x="2130706" y="76199"/>
                  </a:lnTo>
                  <a:close/>
                </a:path>
                <a:path w="3322320" h="2451100">
                  <a:moveTo>
                    <a:pt x="2129812" y="75123"/>
                  </a:moveTo>
                  <a:lnTo>
                    <a:pt x="2133297" y="63499"/>
                  </a:lnTo>
                  <a:lnTo>
                    <a:pt x="2130606" y="63499"/>
                  </a:lnTo>
                  <a:lnTo>
                    <a:pt x="2129606" y="74874"/>
                  </a:lnTo>
                  <a:lnTo>
                    <a:pt x="2129812" y="75123"/>
                  </a:lnTo>
                  <a:close/>
                </a:path>
                <a:path w="3322320" h="2451100">
                  <a:moveTo>
                    <a:pt x="1940676" y="76199"/>
                  </a:moveTo>
                  <a:lnTo>
                    <a:pt x="2129490" y="76199"/>
                  </a:lnTo>
                  <a:lnTo>
                    <a:pt x="2129606" y="74874"/>
                  </a:lnTo>
                  <a:lnTo>
                    <a:pt x="2120169" y="63499"/>
                  </a:lnTo>
                  <a:lnTo>
                    <a:pt x="1938982" y="63499"/>
                  </a:lnTo>
                  <a:lnTo>
                    <a:pt x="1940676" y="76199"/>
                  </a:lnTo>
                  <a:close/>
                </a:path>
                <a:path w="3322320" h="2451100">
                  <a:moveTo>
                    <a:pt x="1911377" y="76199"/>
                  </a:moveTo>
                  <a:lnTo>
                    <a:pt x="1920984" y="76199"/>
                  </a:lnTo>
                  <a:lnTo>
                    <a:pt x="1938982" y="63499"/>
                  </a:lnTo>
                  <a:lnTo>
                    <a:pt x="1907823" y="63499"/>
                  </a:lnTo>
                  <a:lnTo>
                    <a:pt x="1911377" y="76199"/>
                  </a:lnTo>
                  <a:close/>
                </a:path>
                <a:path w="3322320" h="2451100">
                  <a:moveTo>
                    <a:pt x="1869622" y="76199"/>
                  </a:moveTo>
                  <a:lnTo>
                    <a:pt x="1906640" y="76199"/>
                  </a:lnTo>
                  <a:lnTo>
                    <a:pt x="1907823" y="63499"/>
                  </a:lnTo>
                  <a:lnTo>
                    <a:pt x="1864539" y="63499"/>
                  </a:lnTo>
                  <a:lnTo>
                    <a:pt x="1869622" y="76199"/>
                  </a:lnTo>
                  <a:close/>
                </a:path>
                <a:path w="3322320" h="2451100">
                  <a:moveTo>
                    <a:pt x="1834370" y="88899"/>
                  </a:moveTo>
                  <a:lnTo>
                    <a:pt x="1850833" y="88899"/>
                  </a:lnTo>
                  <a:lnTo>
                    <a:pt x="1844508" y="76199"/>
                  </a:lnTo>
                  <a:lnTo>
                    <a:pt x="1864539" y="63499"/>
                  </a:lnTo>
                  <a:lnTo>
                    <a:pt x="1819465" y="63499"/>
                  </a:lnTo>
                  <a:lnTo>
                    <a:pt x="1823105" y="76199"/>
                  </a:lnTo>
                  <a:lnTo>
                    <a:pt x="1831812" y="76199"/>
                  </a:lnTo>
                  <a:lnTo>
                    <a:pt x="1834370" y="88899"/>
                  </a:lnTo>
                  <a:close/>
                </a:path>
                <a:path w="3322320" h="2451100">
                  <a:moveTo>
                    <a:pt x="1734217" y="76199"/>
                  </a:moveTo>
                  <a:lnTo>
                    <a:pt x="1814904" y="76199"/>
                  </a:lnTo>
                  <a:lnTo>
                    <a:pt x="1819465" y="63499"/>
                  </a:lnTo>
                  <a:lnTo>
                    <a:pt x="1731041" y="63499"/>
                  </a:lnTo>
                  <a:lnTo>
                    <a:pt x="1734217" y="76199"/>
                  </a:lnTo>
                  <a:close/>
                </a:path>
                <a:path w="3322320" h="2451100">
                  <a:moveTo>
                    <a:pt x="1722969" y="76199"/>
                  </a:moveTo>
                  <a:lnTo>
                    <a:pt x="1734217" y="76199"/>
                  </a:lnTo>
                  <a:lnTo>
                    <a:pt x="1722318" y="63499"/>
                  </a:lnTo>
                  <a:lnTo>
                    <a:pt x="1722969" y="76199"/>
                  </a:lnTo>
                  <a:close/>
                </a:path>
                <a:path w="3322320" h="2451100">
                  <a:moveTo>
                    <a:pt x="1645809" y="76199"/>
                  </a:moveTo>
                  <a:lnTo>
                    <a:pt x="1720391" y="76199"/>
                  </a:lnTo>
                  <a:lnTo>
                    <a:pt x="1721102" y="63499"/>
                  </a:lnTo>
                  <a:lnTo>
                    <a:pt x="1643729" y="63499"/>
                  </a:lnTo>
                  <a:lnTo>
                    <a:pt x="1645809" y="76199"/>
                  </a:lnTo>
                  <a:close/>
                </a:path>
                <a:path w="3322320" h="2451100">
                  <a:moveTo>
                    <a:pt x="1633797" y="76199"/>
                  </a:moveTo>
                  <a:lnTo>
                    <a:pt x="1637743" y="76199"/>
                  </a:lnTo>
                  <a:lnTo>
                    <a:pt x="1636195" y="63499"/>
                  </a:lnTo>
                  <a:lnTo>
                    <a:pt x="1633797" y="76199"/>
                  </a:lnTo>
                  <a:close/>
                </a:path>
                <a:path w="3322320" h="2451100">
                  <a:moveTo>
                    <a:pt x="1526966" y="76199"/>
                  </a:moveTo>
                  <a:lnTo>
                    <a:pt x="1617460" y="76199"/>
                  </a:lnTo>
                  <a:lnTo>
                    <a:pt x="1621411" y="63499"/>
                  </a:lnTo>
                  <a:lnTo>
                    <a:pt x="1532554" y="63499"/>
                  </a:lnTo>
                  <a:lnTo>
                    <a:pt x="1526966" y="76199"/>
                  </a:lnTo>
                  <a:close/>
                </a:path>
                <a:path w="3322320" h="2451100">
                  <a:moveTo>
                    <a:pt x="1212155" y="76199"/>
                  </a:moveTo>
                  <a:lnTo>
                    <a:pt x="1526628" y="76199"/>
                  </a:lnTo>
                  <a:lnTo>
                    <a:pt x="1524030" y="63499"/>
                  </a:lnTo>
                  <a:lnTo>
                    <a:pt x="1211776" y="63499"/>
                  </a:lnTo>
                  <a:lnTo>
                    <a:pt x="1212155" y="76199"/>
                  </a:lnTo>
                  <a:close/>
                </a:path>
                <a:path w="3322320" h="2451100">
                  <a:moveTo>
                    <a:pt x="1103531" y="76199"/>
                  </a:moveTo>
                  <a:lnTo>
                    <a:pt x="1207890" y="76199"/>
                  </a:lnTo>
                  <a:lnTo>
                    <a:pt x="1208720" y="63499"/>
                  </a:lnTo>
                  <a:lnTo>
                    <a:pt x="1109530" y="63499"/>
                  </a:lnTo>
                  <a:lnTo>
                    <a:pt x="1103531" y="76199"/>
                  </a:lnTo>
                  <a:close/>
                </a:path>
                <a:path w="3322320" h="2451100">
                  <a:moveTo>
                    <a:pt x="2129490" y="76199"/>
                  </a:moveTo>
                  <a:lnTo>
                    <a:pt x="2129812" y="75123"/>
                  </a:lnTo>
                  <a:lnTo>
                    <a:pt x="2129606" y="74874"/>
                  </a:lnTo>
                  <a:lnTo>
                    <a:pt x="2129490" y="76199"/>
                  </a:lnTo>
                  <a:close/>
                </a:path>
                <a:path w="3322320" h="2451100">
                  <a:moveTo>
                    <a:pt x="2129490" y="76199"/>
                  </a:moveTo>
                  <a:lnTo>
                    <a:pt x="2130706" y="76199"/>
                  </a:lnTo>
                  <a:lnTo>
                    <a:pt x="2129812" y="75123"/>
                  </a:lnTo>
                  <a:lnTo>
                    <a:pt x="2129490" y="76199"/>
                  </a:lnTo>
                  <a:close/>
                </a:path>
                <a:path w="3322320" h="2451100">
                  <a:moveTo>
                    <a:pt x="2254139" y="88899"/>
                  </a:moveTo>
                  <a:lnTo>
                    <a:pt x="2261553" y="88899"/>
                  </a:lnTo>
                  <a:lnTo>
                    <a:pt x="2258982" y="76199"/>
                  </a:lnTo>
                  <a:lnTo>
                    <a:pt x="2258470" y="77037"/>
                  </a:lnTo>
                  <a:lnTo>
                    <a:pt x="2254139" y="88899"/>
                  </a:lnTo>
                  <a:close/>
                </a:path>
                <a:path w="3322320" h="2451100">
                  <a:moveTo>
                    <a:pt x="2252735" y="86424"/>
                  </a:moveTo>
                  <a:lnTo>
                    <a:pt x="2258470" y="77037"/>
                  </a:lnTo>
                  <a:lnTo>
                    <a:pt x="2258776" y="76199"/>
                  </a:lnTo>
                  <a:lnTo>
                    <a:pt x="2246937" y="76199"/>
                  </a:lnTo>
                  <a:lnTo>
                    <a:pt x="2252735" y="86424"/>
                  </a:lnTo>
                  <a:close/>
                </a:path>
                <a:path w="3322320" h="2451100">
                  <a:moveTo>
                    <a:pt x="1965829" y="88899"/>
                  </a:moveTo>
                  <a:lnTo>
                    <a:pt x="2230109" y="88899"/>
                  </a:lnTo>
                  <a:lnTo>
                    <a:pt x="2225863" y="76199"/>
                  </a:lnTo>
                  <a:lnTo>
                    <a:pt x="1967164" y="76199"/>
                  </a:lnTo>
                  <a:lnTo>
                    <a:pt x="1965829" y="88899"/>
                  </a:lnTo>
                  <a:close/>
                </a:path>
                <a:path w="3322320" h="2451100">
                  <a:moveTo>
                    <a:pt x="1953312" y="88899"/>
                  </a:moveTo>
                  <a:lnTo>
                    <a:pt x="1960986" y="76199"/>
                  </a:lnTo>
                  <a:lnTo>
                    <a:pt x="1957830" y="76199"/>
                  </a:lnTo>
                  <a:lnTo>
                    <a:pt x="1953312" y="88899"/>
                  </a:lnTo>
                  <a:close/>
                </a:path>
                <a:path w="3322320" h="2451100">
                  <a:moveTo>
                    <a:pt x="1927840" y="88899"/>
                  </a:moveTo>
                  <a:lnTo>
                    <a:pt x="1934929" y="88899"/>
                  </a:lnTo>
                  <a:lnTo>
                    <a:pt x="1934776" y="76199"/>
                  </a:lnTo>
                  <a:lnTo>
                    <a:pt x="1925814" y="76199"/>
                  </a:lnTo>
                  <a:lnTo>
                    <a:pt x="1927840" y="88899"/>
                  </a:lnTo>
                  <a:close/>
                </a:path>
                <a:path w="3322320" h="2451100">
                  <a:moveTo>
                    <a:pt x="1922187" y="88899"/>
                  </a:moveTo>
                  <a:lnTo>
                    <a:pt x="1923695" y="76199"/>
                  </a:lnTo>
                  <a:lnTo>
                    <a:pt x="1920678" y="76199"/>
                  </a:lnTo>
                  <a:lnTo>
                    <a:pt x="1918842" y="85202"/>
                  </a:lnTo>
                  <a:lnTo>
                    <a:pt x="1922187" y="88899"/>
                  </a:lnTo>
                  <a:close/>
                </a:path>
                <a:path w="3322320" h="2451100">
                  <a:moveTo>
                    <a:pt x="1918721" y="85794"/>
                  </a:moveTo>
                  <a:lnTo>
                    <a:pt x="1918842" y="85202"/>
                  </a:lnTo>
                  <a:lnTo>
                    <a:pt x="1910700" y="76199"/>
                  </a:lnTo>
                  <a:lnTo>
                    <a:pt x="1908740" y="76199"/>
                  </a:lnTo>
                  <a:lnTo>
                    <a:pt x="1908690" y="76804"/>
                  </a:lnTo>
                  <a:lnTo>
                    <a:pt x="1918721" y="85794"/>
                  </a:lnTo>
                  <a:close/>
                </a:path>
                <a:path w="3322320" h="2451100">
                  <a:moveTo>
                    <a:pt x="1850833" y="88899"/>
                  </a:moveTo>
                  <a:lnTo>
                    <a:pt x="1907703" y="88899"/>
                  </a:lnTo>
                  <a:lnTo>
                    <a:pt x="1908690" y="76804"/>
                  </a:lnTo>
                  <a:lnTo>
                    <a:pt x="1908016" y="76199"/>
                  </a:lnTo>
                  <a:lnTo>
                    <a:pt x="1853637" y="76199"/>
                  </a:lnTo>
                  <a:lnTo>
                    <a:pt x="1850833" y="88899"/>
                  </a:lnTo>
                  <a:close/>
                </a:path>
                <a:path w="3322320" h="2451100">
                  <a:moveTo>
                    <a:pt x="1827620" y="88899"/>
                  </a:moveTo>
                  <a:lnTo>
                    <a:pt x="1832988" y="88899"/>
                  </a:lnTo>
                  <a:lnTo>
                    <a:pt x="1831281" y="76199"/>
                  </a:lnTo>
                  <a:lnTo>
                    <a:pt x="1827620" y="88899"/>
                  </a:lnTo>
                  <a:close/>
                </a:path>
                <a:path w="3322320" h="2451100">
                  <a:moveTo>
                    <a:pt x="1741917" y="88899"/>
                  </a:moveTo>
                  <a:lnTo>
                    <a:pt x="1827620" y="88899"/>
                  </a:lnTo>
                  <a:lnTo>
                    <a:pt x="1822192" y="76199"/>
                  </a:lnTo>
                  <a:lnTo>
                    <a:pt x="1738874" y="76199"/>
                  </a:lnTo>
                  <a:lnTo>
                    <a:pt x="1741917" y="88899"/>
                  </a:lnTo>
                  <a:close/>
                </a:path>
                <a:path w="3322320" h="2451100">
                  <a:moveTo>
                    <a:pt x="1650831" y="88899"/>
                  </a:moveTo>
                  <a:lnTo>
                    <a:pt x="1741545" y="88899"/>
                  </a:lnTo>
                  <a:lnTo>
                    <a:pt x="1738874" y="76199"/>
                  </a:lnTo>
                  <a:lnTo>
                    <a:pt x="1654313" y="76199"/>
                  </a:lnTo>
                  <a:lnTo>
                    <a:pt x="1650831" y="88899"/>
                  </a:lnTo>
                  <a:close/>
                </a:path>
                <a:path w="3322320" h="2451100">
                  <a:moveTo>
                    <a:pt x="1646822" y="80991"/>
                  </a:moveTo>
                  <a:lnTo>
                    <a:pt x="1652705" y="76199"/>
                  </a:lnTo>
                  <a:lnTo>
                    <a:pt x="1644394" y="76199"/>
                  </a:lnTo>
                  <a:lnTo>
                    <a:pt x="1646822" y="80991"/>
                  </a:lnTo>
                  <a:close/>
                </a:path>
                <a:path w="3322320" h="2451100">
                  <a:moveTo>
                    <a:pt x="1642858" y="84220"/>
                  </a:moveTo>
                  <a:lnTo>
                    <a:pt x="1646822" y="80991"/>
                  </a:lnTo>
                  <a:lnTo>
                    <a:pt x="1644394" y="76199"/>
                  </a:lnTo>
                  <a:lnTo>
                    <a:pt x="1642858" y="84220"/>
                  </a:lnTo>
                  <a:close/>
                </a:path>
                <a:path w="3322320" h="2451100">
                  <a:moveTo>
                    <a:pt x="1572469" y="88899"/>
                  </a:moveTo>
                  <a:lnTo>
                    <a:pt x="1637112" y="88899"/>
                  </a:lnTo>
                  <a:lnTo>
                    <a:pt x="1642858" y="84220"/>
                  </a:lnTo>
                  <a:lnTo>
                    <a:pt x="1644394" y="76199"/>
                  </a:lnTo>
                  <a:lnTo>
                    <a:pt x="1575811" y="76199"/>
                  </a:lnTo>
                  <a:lnTo>
                    <a:pt x="1572469" y="88899"/>
                  </a:lnTo>
                  <a:close/>
                </a:path>
                <a:path w="3322320" h="2451100">
                  <a:moveTo>
                    <a:pt x="1562836" y="88899"/>
                  </a:moveTo>
                  <a:lnTo>
                    <a:pt x="1566078" y="88899"/>
                  </a:lnTo>
                  <a:lnTo>
                    <a:pt x="1567852" y="76199"/>
                  </a:lnTo>
                  <a:lnTo>
                    <a:pt x="1563400" y="76199"/>
                  </a:lnTo>
                  <a:lnTo>
                    <a:pt x="1562836" y="88899"/>
                  </a:lnTo>
                  <a:close/>
                </a:path>
                <a:path w="3322320" h="2451100">
                  <a:moveTo>
                    <a:pt x="1557605" y="84745"/>
                  </a:moveTo>
                  <a:lnTo>
                    <a:pt x="1560716" y="76199"/>
                  </a:lnTo>
                  <a:lnTo>
                    <a:pt x="1558431" y="76199"/>
                  </a:lnTo>
                  <a:lnTo>
                    <a:pt x="1557030" y="83808"/>
                  </a:lnTo>
                  <a:lnTo>
                    <a:pt x="1557605" y="84745"/>
                  </a:lnTo>
                  <a:close/>
                </a:path>
                <a:path w="3322320" h="2451100">
                  <a:moveTo>
                    <a:pt x="1552771" y="88899"/>
                  </a:moveTo>
                  <a:lnTo>
                    <a:pt x="1556092" y="88899"/>
                  </a:lnTo>
                  <a:lnTo>
                    <a:pt x="1557030" y="83808"/>
                  </a:lnTo>
                  <a:lnTo>
                    <a:pt x="1552365" y="76199"/>
                  </a:lnTo>
                  <a:lnTo>
                    <a:pt x="1551448" y="76199"/>
                  </a:lnTo>
                  <a:lnTo>
                    <a:pt x="1552771" y="88899"/>
                  </a:lnTo>
                  <a:close/>
                </a:path>
                <a:path w="3322320" h="2451100">
                  <a:moveTo>
                    <a:pt x="1542214" y="88899"/>
                  </a:moveTo>
                  <a:lnTo>
                    <a:pt x="1546665" y="88899"/>
                  </a:lnTo>
                  <a:lnTo>
                    <a:pt x="1546446" y="76199"/>
                  </a:lnTo>
                  <a:lnTo>
                    <a:pt x="1543150" y="76199"/>
                  </a:lnTo>
                  <a:lnTo>
                    <a:pt x="1542214" y="88899"/>
                  </a:lnTo>
                  <a:close/>
                </a:path>
                <a:path w="3322320" h="2451100">
                  <a:moveTo>
                    <a:pt x="1522103" y="88899"/>
                  </a:moveTo>
                  <a:lnTo>
                    <a:pt x="1541981" y="88899"/>
                  </a:lnTo>
                  <a:lnTo>
                    <a:pt x="1542386" y="76199"/>
                  </a:lnTo>
                  <a:lnTo>
                    <a:pt x="1520994" y="76199"/>
                  </a:lnTo>
                  <a:lnTo>
                    <a:pt x="1522103" y="88899"/>
                  </a:lnTo>
                  <a:close/>
                </a:path>
                <a:path w="3322320" h="2451100">
                  <a:moveTo>
                    <a:pt x="1338232" y="88899"/>
                  </a:moveTo>
                  <a:lnTo>
                    <a:pt x="1514848" y="88899"/>
                  </a:lnTo>
                  <a:lnTo>
                    <a:pt x="1520994" y="76199"/>
                  </a:lnTo>
                  <a:lnTo>
                    <a:pt x="1349141" y="76199"/>
                  </a:lnTo>
                  <a:lnTo>
                    <a:pt x="1338232" y="88899"/>
                  </a:lnTo>
                  <a:close/>
                </a:path>
                <a:path w="3322320" h="2451100">
                  <a:moveTo>
                    <a:pt x="1207976" y="88899"/>
                  </a:moveTo>
                  <a:lnTo>
                    <a:pt x="1336465" y="88899"/>
                  </a:lnTo>
                  <a:lnTo>
                    <a:pt x="1333336" y="76199"/>
                  </a:lnTo>
                  <a:lnTo>
                    <a:pt x="1210175" y="76199"/>
                  </a:lnTo>
                  <a:lnTo>
                    <a:pt x="1207976" y="88899"/>
                  </a:lnTo>
                  <a:close/>
                </a:path>
                <a:path w="3322320" h="2451100">
                  <a:moveTo>
                    <a:pt x="1055822" y="88899"/>
                  </a:moveTo>
                  <a:lnTo>
                    <a:pt x="1207976" y="88899"/>
                  </a:lnTo>
                  <a:lnTo>
                    <a:pt x="1205186" y="76199"/>
                  </a:lnTo>
                  <a:lnTo>
                    <a:pt x="1065166" y="76199"/>
                  </a:lnTo>
                  <a:lnTo>
                    <a:pt x="1055822" y="88899"/>
                  </a:lnTo>
                  <a:close/>
                </a:path>
                <a:path w="3322320" h="2451100">
                  <a:moveTo>
                    <a:pt x="1641962" y="88899"/>
                  </a:moveTo>
                  <a:lnTo>
                    <a:pt x="1650831" y="88899"/>
                  </a:lnTo>
                  <a:lnTo>
                    <a:pt x="1646822" y="80991"/>
                  </a:lnTo>
                  <a:lnTo>
                    <a:pt x="1642858" y="84220"/>
                  </a:lnTo>
                  <a:lnTo>
                    <a:pt x="1641962" y="88899"/>
                  </a:lnTo>
                  <a:close/>
                </a:path>
                <a:path w="3322320" h="2451100">
                  <a:moveTo>
                    <a:pt x="1556092" y="88899"/>
                  </a:moveTo>
                  <a:lnTo>
                    <a:pt x="1557605" y="84745"/>
                  </a:lnTo>
                  <a:lnTo>
                    <a:pt x="1557030" y="83808"/>
                  </a:lnTo>
                  <a:lnTo>
                    <a:pt x="1556092" y="88899"/>
                  </a:lnTo>
                  <a:close/>
                </a:path>
                <a:path w="3322320" h="2451100">
                  <a:moveTo>
                    <a:pt x="1556092" y="88899"/>
                  </a:moveTo>
                  <a:lnTo>
                    <a:pt x="1560152" y="88899"/>
                  </a:lnTo>
                  <a:lnTo>
                    <a:pt x="1557605" y="84745"/>
                  </a:lnTo>
                  <a:lnTo>
                    <a:pt x="1556092" y="88899"/>
                  </a:lnTo>
                  <a:close/>
                </a:path>
                <a:path w="3322320" h="2451100">
                  <a:moveTo>
                    <a:pt x="1918087" y="88899"/>
                  </a:moveTo>
                  <a:lnTo>
                    <a:pt x="1922187" y="88899"/>
                  </a:lnTo>
                  <a:lnTo>
                    <a:pt x="1918721" y="85794"/>
                  </a:lnTo>
                  <a:lnTo>
                    <a:pt x="1918087" y="88899"/>
                  </a:lnTo>
                  <a:close/>
                </a:path>
                <a:path w="3322320" h="2451100">
                  <a:moveTo>
                    <a:pt x="2251222" y="88899"/>
                  </a:moveTo>
                  <a:lnTo>
                    <a:pt x="2254139" y="88899"/>
                  </a:lnTo>
                  <a:lnTo>
                    <a:pt x="2252735" y="86424"/>
                  </a:lnTo>
                  <a:lnTo>
                    <a:pt x="2251222" y="88899"/>
                  </a:lnTo>
                  <a:close/>
                </a:path>
                <a:path w="3322320" h="2451100">
                  <a:moveTo>
                    <a:pt x="2302396" y="101599"/>
                  </a:moveTo>
                  <a:lnTo>
                    <a:pt x="2306095" y="101599"/>
                  </a:lnTo>
                  <a:lnTo>
                    <a:pt x="2304830" y="88899"/>
                  </a:lnTo>
                  <a:lnTo>
                    <a:pt x="2302396" y="101599"/>
                  </a:lnTo>
                  <a:close/>
                </a:path>
                <a:path w="3322320" h="2451100">
                  <a:moveTo>
                    <a:pt x="2236274" y="101599"/>
                  </a:moveTo>
                  <a:lnTo>
                    <a:pt x="2263188" y="101599"/>
                  </a:lnTo>
                  <a:lnTo>
                    <a:pt x="2265300" y="88899"/>
                  </a:lnTo>
                  <a:lnTo>
                    <a:pt x="2243834" y="88899"/>
                  </a:lnTo>
                  <a:lnTo>
                    <a:pt x="2236274" y="101599"/>
                  </a:lnTo>
                  <a:close/>
                </a:path>
                <a:path w="3322320" h="2451100">
                  <a:moveTo>
                    <a:pt x="2236274" y="101599"/>
                  </a:moveTo>
                  <a:lnTo>
                    <a:pt x="2243834" y="88899"/>
                  </a:lnTo>
                  <a:lnTo>
                    <a:pt x="2239450" y="88899"/>
                  </a:lnTo>
                  <a:lnTo>
                    <a:pt x="2236274" y="101599"/>
                  </a:lnTo>
                  <a:close/>
                </a:path>
                <a:path w="3322320" h="2451100">
                  <a:moveTo>
                    <a:pt x="2099912" y="101599"/>
                  </a:moveTo>
                  <a:lnTo>
                    <a:pt x="2236274" y="101599"/>
                  </a:lnTo>
                  <a:lnTo>
                    <a:pt x="2239450" y="88899"/>
                  </a:lnTo>
                  <a:lnTo>
                    <a:pt x="2090338" y="88899"/>
                  </a:lnTo>
                  <a:lnTo>
                    <a:pt x="2099912" y="101599"/>
                  </a:lnTo>
                  <a:close/>
                </a:path>
                <a:path w="3322320" h="2451100">
                  <a:moveTo>
                    <a:pt x="2059924" y="101599"/>
                  </a:moveTo>
                  <a:lnTo>
                    <a:pt x="2070826" y="101599"/>
                  </a:lnTo>
                  <a:lnTo>
                    <a:pt x="2068720" y="88899"/>
                  </a:lnTo>
                  <a:lnTo>
                    <a:pt x="2057020" y="88899"/>
                  </a:lnTo>
                  <a:lnTo>
                    <a:pt x="2059034" y="100426"/>
                  </a:lnTo>
                  <a:lnTo>
                    <a:pt x="2059924" y="101599"/>
                  </a:lnTo>
                  <a:close/>
                </a:path>
                <a:path w="3322320" h="2451100">
                  <a:moveTo>
                    <a:pt x="2057221" y="98034"/>
                  </a:moveTo>
                  <a:lnTo>
                    <a:pt x="2057020" y="88899"/>
                  </a:lnTo>
                  <a:lnTo>
                    <a:pt x="2050297" y="88899"/>
                  </a:lnTo>
                  <a:lnTo>
                    <a:pt x="2057221" y="98034"/>
                  </a:lnTo>
                  <a:close/>
                </a:path>
                <a:path w="3322320" h="2451100">
                  <a:moveTo>
                    <a:pt x="2019862" y="101599"/>
                  </a:moveTo>
                  <a:lnTo>
                    <a:pt x="2049912" y="101599"/>
                  </a:lnTo>
                  <a:lnTo>
                    <a:pt x="2049427" y="88899"/>
                  </a:lnTo>
                  <a:lnTo>
                    <a:pt x="2025689" y="88899"/>
                  </a:lnTo>
                  <a:lnTo>
                    <a:pt x="2019862" y="101599"/>
                  </a:lnTo>
                  <a:close/>
                </a:path>
                <a:path w="3322320" h="2451100">
                  <a:moveTo>
                    <a:pt x="1741564" y="101599"/>
                  </a:moveTo>
                  <a:lnTo>
                    <a:pt x="2019862" y="101599"/>
                  </a:lnTo>
                  <a:lnTo>
                    <a:pt x="2016195" y="88899"/>
                  </a:lnTo>
                  <a:lnTo>
                    <a:pt x="1744056" y="88899"/>
                  </a:lnTo>
                  <a:lnTo>
                    <a:pt x="1741564" y="101599"/>
                  </a:lnTo>
                  <a:close/>
                </a:path>
                <a:path w="3322320" h="2451100">
                  <a:moveTo>
                    <a:pt x="1703808" y="101599"/>
                  </a:moveTo>
                  <a:lnTo>
                    <a:pt x="1729586" y="101599"/>
                  </a:lnTo>
                  <a:lnTo>
                    <a:pt x="1733725" y="88899"/>
                  </a:lnTo>
                  <a:lnTo>
                    <a:pt x="1690853" y="88899"/>
                  </a:lnTo>
                  <a:lnTo>
                    <a:pt x="1703808" y="101599"/>
                  </a:lnTo>
                  <a:close/>
                </a:path>
                <a:path w="3322320" h="2451100">
                  <a:moveTo>
                    <a:pt x="1683625" y="101599"/>
                  </a:moveTo>
                  <a:lnTo>
                    <a:pt x="1690853" y="88899"/>
                  </a:lnTo>
                  <a:lnTo>
                    <a:pt x="1671772" y="88899"/>
                  </a:lnTo>
                  <a:lnTo>
                    <a:pt x="1683625" y="101599"/>
                  </a:lnTo>
                  <a:close/>
                </a:path>
                <a:path w="3322320" h="2451100">
                  <a:moveTo>
                    <a:pt x="1666471" y="101599"/>
                  </a:moveTo>
                  <a:lnTo>
                    <a:pt x="1672576" y="101599"/>
                  </a:lnTo>
                  <a:lnTo>
                    <a:pt x="1671772" y="88899"/>
                  </a:lnTo>
                  <a:lnTo>
                    <a:pt x="1659880" y="88899"/>
                  </a:lnTo>
                  <a:lnTo>
                    <a:pt x="1666471" y="101599"/>
                  </a:lnTo>
                  <a:close/>
                </a:path>
                <a:path w="3322320" h="2451100">
                  <a:moveTo>
                    <a:pt x="1644746" y="101599"/>
                  </a:moveTo>
                  <a:lnTo>
                    <a:pt x="1661169" y="101599"/>
                  </a:lnTo>
                  <a:lnTo>
                    <a:pt x="1659880" y="88899"/>
                  </a:lnTo>
                  <a:lnTo>
                    <a:pt x="1638408" y="88899"/>
                  </a:lnTo>
                  <a:lnTo>
                    <a:pt x="1644746" y="101599"/>
                  </a:lnTo>
                  <a:close/>
                </a:path>
                <a:path w="3322320" h="2451100">
                  <a:moveTo>
                    <a:pt x="1612693" y="101599"/>
                  </a:moveTo>
                  <a:lnTo>
                    <a:pt x="1630741" y="101599"/>
                  </a:lnTo>
                  <a:lnTo>
                    <a:pt x="1638408" y="88899"/>
                  </a:lnTo>
                  <a:lnTo>
                    <a:pt x="1615201" y="88899"/>
                  </a:lnTo>
                  <a:lnTo>
                    <a:pt x="1612693" y="101599"/>
                  </a:lnTo>
                  <a:close/>
                </a:path>
                <a:path w="3322320" h="2451100">
                  <a:moveTo>
                    <a:pt x="1608693" y="101599"/>
                  </a:moveTo>
                  <a:lnTo>
                    <a:pt x="1610081" y="88899"/>
                  </a:lnTo>
                  <a:lnTo>
                    <a:pt x="1605987" y="88899"/>
                  </a:lnTo>
                  <a:lnTo>
                    <a:pt x="1608693" y="101599"/>
                  </a:lnTo>
                  <a:close/>
                </a:path>
                <a:path w="3322320" h="2451100">
                  <a:moveTo>
                    <a:pt x="1574670" y="101599"/>
                  </a:moveTo>
                  <a:lnTo>
                    <a:pt x="1604511" y="101599"/>
                  </a:lnTo>
                  <a:lnTo>
                    <a:pt x="1605987" y="88899"/>
                  </a:lnTo>
                  <a:lnTo>
                    <a:pt x="1572314" y="88899"/>
                  </a:lnTo>
                  <a:lnTo>
                    <a:pt x="1574670" y="101599"/>
                  </a:lnTo>
                  <a:close/>
                </a:path>
                <a:path w="3322320" h="2451100">
                  <a:moveTo>
                    <a:pt x="1559939" y="101599"/>
                  </a:moveTo>
                  <a:lnTo>
                    <a:pt x="1565985" y="101599"/>
                  </a:lnTo>
                  <a:lnTo>
                    <a:pt x="1572314" y="88899"/>
                  </a:lnTo>
                  <a:lnTo>
                    <a:pt x="1568629" y="88899"/>
                  </a:lnTo>
                  <a:lnTo>
                    <a:pt x="1559739" y="101367"/>
                  </a:lnTo>
                  <a:lnTo>
                    <a:pt x="1559939" y="101599"/>
                  </a:lnTo>
                  <a:close/>
                </a:path>
                <a:path w="3322320" h="2451100">
                  <a:moveTo>
                    <a:pt x="1559455" y="101037"/>
                  </a:moveTo>
                  <a:lnTo>
                    <a:pt x="1556896" y="88899"/>
                  </a:lnTo>
                  <a:lnTo>
                    <a:pt x="1549010" y="88899"/>
                  </a:lnTo>
                  <a:lnTo>
                    <a:pt x="1559455" y="101037"/>
                  </a:lnTo>
                  <a:close/>
                </a:path>
                <a:path w="3322320" h="2451100">
                  <a:moveTo>
                    <a:pt x="1545443" y="101599"/>
                  </a:moveTo>
                  <a:lnTo>
                    <a:pt x="1548333" y="101599"/>
                  </a:lnTo>
                  <a:lnTo>
                    <a:pt x="1549010" y="88899"/>
                  </a:lnTo>
                  <a:lnTo>
                    <a:pt x="1543622" y="88899"/>
                  </a:lnTo>
                  <a:lnTo>
                    <a:pt x="1545443" y="101599"/>
                  </a:lnTo>
                  <a:close/>
                </a:path>
                <a:path w="3322320" h="2451100">
                  <a:moveTo>
                    <a:pt x="1511095" y="101599"/>
                  </a:moveTo>
                  <a:lnTo>
                    <a:pt x="1542945" y="101599"/>
                  </a:lnTo>
                  <a:lnTo>
                    <a:pt x="1543622" y="88899"/>
                  </a:lnTo>
                  <a:lnTo>
                    <a:pt x="1513207" y="88899"/>
                  </a:lnTo>
                  <a:lnTo>
                    <a:pt x="1511095" y="101599"/>
                  </a:lnTo>
                  <a:close/>
                </a:path>
                <a:path w="3322320" h="2451100">
                  <a:moveTo>
                    <a:pt x="1468143" y="101599"/>
                  </a:moveTo>
                  <a:lnTo>
                    <a:pt x="1503747" y="101599"/>
                  </a:lnTo>
                  <a:lnTo>
                    <a:pt x="1503428" y="88899"/>
                  </a:lnTo>
                  <a:lnTo>
                    <a:pt x="1467578" y="88899"/>
                  </a:lnTo>
                  <a:lnTo>
                    <a:pt x="1468143" y="101599"/>
                  </a:lnTo>
                  <a:close/>
                </a:path>
                <a:path w="3322320" h="2451100">
                  <a:moveTo>
                    <a:pt x="1271297" y="101599"/>
                  </a:moveTo>
                  <a:lnTo>
                    <a:pt x="1466017" y="101599"/>
                  </a:lnTo>
                  <a:lnTo>
                    <a:pt x="1467180" y="88899"/>
                  </a:lnTo>
                  <a:lnTo>
                    <a:pt x="1275051" y="88899"/>
                  </a:lnTo>
                  <a:lnTo>
                    <a:pt x="1268796" y="98733"/>
                  </a:lnTo>
                  <a:lnTo>
                    <a:pt x="1271297" y="101599"/>
                  </a:lnTo>
                  <a:close/>
                </a:path>
                <a:path w="3322320" h="2451100">
                  <a:moveTo>
                    <a:pt x="1182232" y="101599"/>
                  </a:moveTo>
                  <a:lnTo>
                    <a:pt x="1266972" y="101599"/>
                  </a:lnTo>
                  <a:lnTo>
                    <a:pt x="1268796" y="98733"/>
                  </a:lnTo>
                  <a:lnTo>
                    <a:pt x="1260215" y="88899"/>
                  </a:lnTo>
                  <a:lnTo>
                    <a:pt x="1178491" y="88899"/>
                  </a:lnTo>
                  <a:lnTo>
                    <a:pt x="1182232" y="101599"/>
                  </a:lnTo>
                  <a:close/>
                </a:path>
                <a:path w="3322320" h="2451100">
                  <a:moveTo>
                    <a:pt x="1034164" y="101599"/>
                  </a:moveTo>
                  <a:lnTo>
                    <a:pt x="1174897" y="101599"/>
                  </a:lnTo>
                  <a:lnTo>
                    <a:pt x="1178491" y="88899"/>
                  </a:lnTo>
                  <a:lnTo>
                    <a:pt x="1033818" y="88899"/>
                  </a:lnTo>
                  <a:lnTo>
                    <a:pt x="1034164" y="101599"/>
                  </a:lnTo>
                  <a:close/>
                </a:path>
                <a:path w="3322320" h="2451100">
                  <a:moveTo>
                    <a:pt x="1025055" y="101599"/>
                  </a:moveTo>
                  <a:lnTo>
                    <a:pt x="1028556" y="101599"/>
                  </a:lnTo>
                  <a:lnTo>
                    <a:pt x="1032955" y="88899"/>
                  </a:lnTo>
                  <a:lnTo>
                    <a:pt x="1030496" y="88899"/>
                  </a:lnTo>
                  <a:lnTo>
                    <a:pt x="1025055" y="101599"/>
                  </a:lnTo>
                  <a:close/>
                </a:path>
                <a:path w="3322320" h="2451100">
                  <a:moveTo>
                    <a:pt x="1000101" y="101599"/>
                  </a:moveTo>
                  <a:lnTo>
                    <a:pt x="1024192" y="101599"/>
                  </a:lnTo>
                  <a:lnTo>
                    <a:pt x="1023268" y="88899"/>
                  </a:lnTo>
                  <a:lnTo>
                    <a:pt x="1012645" y="88899"/>
                  </a:lnTo>
                  <a:lnTo>
                    <a:pt x="1000101" y="101599"/>
                  </a:lnTo>
                  <a:close/>
                </a:path>
                <a:path w="3322320" h="2451100">
                  <a:moveTo>
                    <a:pt x="2057299" y="101599"/>
                  </a:moveTo>
                  <a:lnTo>
                    <a:pt x="2059239" y="101599"/>
                  </a:lnTo>
                  <a:lnTo>
                    <a:pt x="2059034" y="100426"/>
                  </a:lnTo>
                  <a:lnTo>
                    <a:pt x="2057221" y="98034"/>
                  </a:lnTo>
                  <a:lnTo>
                    <a:pt x="2057299" y="101599"/>
                  </a:lnTo>
                  <a:close/>
                </a:path>
                <a:path w="3322320" h="2451100">
                  <a:moveTo>
                    <a:pt x="1266972" y="101599"/>
                  </a:moveTo>
                  <a:lnTo>
                    <a:pt x="1271297" y="101599"/>
                  </a:lnTo>
                  <a:lnTo>
                    <a:pt x="1268796" y="98733"/>
                  </a:lnTo>
                  <a:lnTo>
                    <a:pt x="1266972" y="101599"/>
                  </a:lnTo>
                  <a:close/>
                </a:path>
                <a:path w="3322320" h="2451100">
                  <a:moveTo>
                    <a:pt x="1559574" y="101599"/>
                  </a:moveTo>
                  <a:lnTo>
                    <a:pt x="1559739" y="101367"/>
                  </a:lnTo>
                  <a:lnTo>
                    <a:pt x="1559455" y="101037"/>
                  </a:lnTo>
                  <a:lnTo>
                    <a:pt x="1559574" y="101599"/>
                  </a:lnTo>
                  <a:close/>
                </a:path>
                <a:path w="3322320" h="2451100">
                  <a:moveTo>
                    <a:pt x="2353049" y="114299"/>
                  </a:moveTo>
                  <a:lnTo>
                    <a:pt x="2359647" y="114299"/>
                  </a:lnTo>
                  <a:lnTo>
                    <a:pt x="2359417" y="101599"/>
                  </a:lnTo>
                  <a:lnTo>
                    <a:pt x="2356607" y="101599"/>
                  </a:lnTo>
                  <a:lnTo>
                    <a:pt x="2353049" y="114299"/>
                  </a:lnTo>
                  <a:close/>
                </a:path>
                <a:path w="3322320" h="2451100">
                  <a:moveTo>
                    <a:pt x="2324336" y="114299"/>
                  </a:moveTo>
                  <a:lnTo>
                    <a:pt x="2350572" y="114299"/>
                  </a:lnTo>
                  <a:lnTo>
                    <a:pt x="2346666" y="101599"/>
                  </a:lnTo>
                  <a:lnTo>
                    <a:pt x="2326439" y="101599"/>
                  </a:lnTo>
                  <a:lnTo>
                    <a:pt x="2324336" y="114299"/>
                  </a:lnTo>
                  <a:close/>
                </a:path>
                <a:path w="3322320" h="2451100">
                  <a:moveTo>
                    <a:pt x="2273093" y="114299"/>
                  </a:moveTo>
                  <a:lnTo>
                    <a:pt x="2310351" y="114299"/>
                  </a:lnTo>
                  <a:lnTo>
                    <a:pt x="2314643" y="101599"/>
                  </a:lnTo>
                  <a:lnTo>
                    <a:pt x="2273552" y="101599"/>
                  </a:lnTo>
                  <a:lnTo>
                    <a:pt x="2273093" y="114299"/>
                  </a:lnTo>
                  <a:close/>
                </a:path>
                <a:path w="3322320" h="2451100">
                  <a:moveTo>
                    <a:pt x="2108350" y="114299"/>
                  </a:moveTo>
                  <a:lnTo>
                    <a:pt x="2272469" y="114299"/>
                  </a:lnTo>
                  <a:lnTo>
                    <a:pt x="2268190" y="101599"/>
                  </a:lnTo>
                  <a:lnTo>
                    <a:pt x="2100165" y="101599"/>
                  </a:lnTo>
                  <a:lnTo>
                    <a:pt x="2108350" y="114299"/>
                  </a:lnTo>
                  <a:close/>
                </a:path>
                <a:path w="3322320" h="2451100">
                  <a:moveTo>
                    <a:pt x="1928398" y="114299"/>
                  </a:moveTo>
                  <a:lnTo>
                    <a:pt x="2091707" y="114299"/>
                  </a:lnTo>
                  <a:lnTo>
                    <a:pt x="2084723" y="101599"/>
                  </a:lnTo>
                  <a:lnTo>
                    <a:pt x="1905458" y="101599"/>
                  </a:lnTo>
                  <a:lnTo>
                    <a:pt x="1928398" y="114299"/>
                  </a:lnTo>
                  <a:close/>
                </a:path>
                <a:path w="3322320" h="2451100">
                  <a:moveTo>
                    <a:pt x="1874178" y="111875"/>
                  </a:moveTo>
                  <a:lnTo>
                    <a:pt x="1876538" y="101599"/>
                  </a:lnTo>
                  <a:lnTo>
                    <a:pt x="1872950" y="101599"/>
                  </a:lnTo>
                  <a:lnTo>
                    <a:pt x="1873450" y="111055"/>
                  </a:lnTo>
                  <a:lnTo>
                    <a:pt x="1874178" y="111875"/>
                  </a:lnTo>
                  <a:close/>
                </a:path>
                <a:path w="3322320" h="2451100">
                  <a:moveTo>
                    <a:pt x="1856394" y="114299"/>
                  </a:moveTo>
                  <a:lnTo>
                    <a:pt x="1873621" y="114299"/>
                  </a:lnTo>
                  <a:lnTo>
                    <a:pt x="1873450" y="111055"/>
                  </a:lnTo>
                  <a:lnTo>
                    <a:pt x="1865051" y="101599"/>
                  </a:lnTo>
                  <a:lnTo>
                    <a:pt x="1853112" y="101599"/>
                  </a:lnTo>
                  <a:lnTo>
                    <a:pt x="1856394" y="114299"/>
                  </a:lnTo>
                  <a:close/>
                </a:path>
                <a:path w="3322320" h="2451100">
                  <a:moveTo>
                    <a:pt x="1763555" y="114299"/>
                  </a:moveTo>
                  <a:lnTo>
                    <a:pt x="1765854" y="114299"/>
                  </a:lnTo>
                  <a:lnTo>
                    <a:pt x="1763748" y="101599"/>
                  </a:lnTo>
                  <a:lnTo>
                    <a:pt x="1762519" y="101599"/>
                  </a:lnTo>
                  <a:lnTo>
                    <a:pt x="1763555" y="114299"/>
                  </a:lnTo>
                  <a:close/>
                </a:path>
                <a:path w="3322320" h="2451100">
                  <a:moveTo>
                    <a:pt x="1758606" y="114299"/>
                  </a:moveTo>
                  <a:lnTo>
                    <a:pt x="1760479" y="114299"/>
                  </a:lnTo>
                  <a:lnTo>
                    <a:pt x="1762519" y="101599"/>
                  </a:lnTo>
                  <a:lnTo>
                    <a:pt x="1754207" y="101599"/>
                  </a:lnTo>
                  <a:lnTo>
                    <a:pt x="1758606" y="114299"/>
                  </a:lnTo>
                  <a:close/>
                </a:path>
                <a:path w="3322320" h="2451100">
                  <a:moveTo>
                    <a:pt x="1716856" y="114299"/>
                  </a:moveTo>
                  <a:lnTo>
                    <a:pt x="1720269" y="114299"/>
                  </a:lnTo>
                  <a:lnTo>
                    <a:pt x="1722185" y="101599"/>
                  </a:lnTo>
                  <a:lnTo>
                    <a:pt x="1713417" y="101599"/>
                  </a:lnTo>
                  <a:lnTo>
                    <a:pt x="1716856" y="114299"/>
                  </a:lnTo>
                  <a:close/>
                </a:path>
                <a:path w="3322320" h="2451100">
                  <a:moveTo>
                    <a:pt x="1711422" y="114299"/>
                  </a:moveTo>
                  <a:lnTo>
                    <a:pt x="1713417" y="101599"/>
                  </a:lnTo>
                  <a:lnTo>
                    <a:pt x="1710326" y="101599"/>
                  </a:lnTo>
                  <a:lnTo>
                    <a:pt x="1711422" y="114299"/>
                  </a:lnTo>
                  <a:close/>
                </a:path>
                <a:path w="3322320" h="2451100">
                  <a:moveTo>
                    <a:pt x="1537762" y="114299"/>
                  </a:moveTo>
                  <a:lnTo>
                    <a:pt x="1548479" y="114299"/>
                  </a:lnTo>
                  <a:lnTo>
                    <a:pt x="1541589" y="101599"/>
                  </a:lnTo>
                  <a:lnTo>
                    <a:pt x="1535968" y="101599"/>
                  </a:lnTo>
                  <a:lnTo>
                    <a:pt x="1537762" y="114299"/>
                  </a:lnTo>
                  <a:close/>
                </a:path>
                <a:path w="3322320" h="2451100">
                  <a:moveTo>
                    <a:pt x="1526867" y="114299"/>
                  </a:moveTo>
                  <a:lnTo>
                    <a:pt x="1536268" y="114299"/>
                  </a:lnTo>
                  <a:lnTo>
                    <a:pt x="1535045" y="101599"/>
                  </a:lnTo>
                  <a:lnTo>
                    <a:pt x="1529491" y="101599"/>
                  </a:lnTo>
                  <a:lnTo>
                    <a:pt x="1526867" y="114299"/>
                  </a:lnTo>
                  <a:close/>
                </a:path>
                <a:path w="3322320" h="2451100">
                  <a:moveTo>
                    <a:pt x="1504208" y="114299"/>
                  </a:moveTo>
                  <a:lnTo>
                    <a:pt x="1525591" y="114299"/>
                  </a:lnTo>
                  <a:lnTo>
                    <a:pt x="1523266" y="101599"/>
                  </a:lnTo>
                  <a:lnTo>
                    <a:pt x="1501568" y="101599"/>
                  </a:lnTo>
                  <a:lnTo>
                    <a:pt x="1504208" y="114299"/>
                  </a:lnTo>
                  <a:close/>
                </a:path>
                <a:path w="3322320" h="2451100">
                  <a:moveTo>
                    <a:pt x="1444113" y="114299"/>
                  </a:moveTo>
                  <a:lnTo>
                    <a:pt x="1450318" y="114299"/>
                  </a:lnTo>
                  <a:lnTo>
                    <a:pt x="1452922" y="101599"/>
                  </a:lnTo>
                  <a:lnTo>
                    <a:pt x="1444086" y="101599"/>
                  </a:lnTo>
                  <a:lnTo>
                    <a:pt x="1444113" y="114299"/>
                  </a:lnTo>
                  <a:close/>
                </a:path>
                <a:path w="3322320" h="2451100">
                  <a:moveTo>
                    <a:pt x="1437057" y="114299"/>
                  </a:moveTo>
                  <a:lnTo>
                    <a:pt x="1443475" y="114299"/>
                  </a:lnTo>
                  <a:lnTo>
                    <a:pt x="1443276" y="101599"/>
                  </a:lnTo>
                  <a:lnTo>
                    <a:pt x="1437828" y="101599"/>
                  </a:lnTo>
                  <a:lnTo>
                    <a:pt x="1437057" y="114299"/>
                  </a:lnTo>
                  <a:close/>
                </a:path>
                <a:path w="3322320" h="2451100">
                  <a:moveTo>
                    <a:pt x="1435403" y="114299"/>
                  </a:moveTo>
                  <a:lnTo>
                    <a:pt x="1437828" y="101599"/>
                  </a:lnTo>
                  <a:lnTo>
                    <a:pt x="1435390" y="101599"/>
                  </a:lnTo>
                  <a:lnTo>
                    <a:pt x="1435403" y="114299"/>
                  </a:lnTo>
                  <a:close/>
                </a:path>
                <a:path w="3322320" h="2451100">
                  <a:moveTo>
                    <a:pt x="1425823" y="114299"/>
                  </a:moveTo>
                  <a:lnTo>
                    <a:pt x="1435390" y="101599"/>
                  </a:lnTo>
                  <a:lnTo>
                    <a:pt x="1419671" y="101599"/>
                  </a:lnTo>
                  <a:lnTo>
                    <a:pt x="1425823" y="114299"/>
                  </a:lnTo>
                  <a:close/>
                </a:path>
                <a:path w="3322320" h="2451100">
                  <a:moveTo>
                    <a:pt x="1409879" y="102552"/>
                  </a:moveTo>
                  <a:lnTo>
                    <a:pt x="1410283" y="101599"/>
                  </a:lnTo>
                  <a:lnTo>
                    <a:pt x="1409931" y="101599"/>
                  </a:lnTo>
                  <a:lnTo>
                    <a:pt x="1409879" y="102552"/>
                  </a:lnTo>
                  <a:close/>
                </a:path>
                <a:path w="3322320" h="2451100">
                  <a:moveTo>
                    <a:pt x="1379005" y="114299"/>
                  </a:moveTo>
                  <a:lnTo>
                    <a:pt x="1403606" y="114299"/>
                  </a:lnTo>
                  <a:lnTo>
                    <a:pt x="1400152" y="101599"/>
                  </a:lnTo>
                  <a:lnTo>
                    <a:pt x="1379304" y="101599"/>
                  </a:lnTo>
                  <a:lnTo>
                    <a:pt x="1379005" y="114299"/>
                  </a:lnTo>
                  <a:close/>
                </a:path>
                <a:path w="3322320" h="2451100">
                  <a:moveTo>
                    <a:pt x="1286239" y="114299"/>
                  </a:moveTo>
                  <a:lnTo>
                    <a:pt x="1368674" y="114299"/>
                  </a:lnTo>
                  <a:lnTo>
                    <a:pt x="1371431" y="101599"/>
                  </a:lnTo>
                  <a:lnTo>
                    <a:pt x="1289189" y="101599"/>
                  </a:lnTo>
                  <a:lnTo>
                    <a:pt x="1286329" y="112257"/>
                  </a:lnTo>
                  <a:lnTo>
                    <a:pt x="1286239" y="114299"/>
                  </a:lnTo>
                  <a:close/>
                </a:path>
                <a:path w="3322320" h="2451100">
                  <a:moveTo>
                    <a:pt x="974432" y="114299"/>
                  </a:moveTo>
                  <a:lnTo>
                    <a:pt x="1285780" y="114299"/>
                  </a:lnTo>
                  <a:lnTo>
                    <a:pt x="1286329" y="112257"/>
                  </a:lnTo>
                  <a:lnTo>
                    <a:pt x="1286797" y="101599"/>
                  </a:lnTo>
                  <a:lnTo>
                    <a:pt x="984688" y="101599"/>
                  </a:lnTo>
                  <a:lnTo>
                    <a:pt x="974432" y="114299"/>
                  </a:lnTo>
                  <a:close/>
                </a:path>
                <a:path w="3322320" h="2451100">
                  <a:moveTo>
                    <a:pt x="1404895" y="114299"/>
                  </a:moveTo>
                  <a:lnTo>
                    <a:pt x="1409240" y="114299"/>
                  </a:lnTo>
                  <a:lnTo>
                    <a:pt x="1409879" y="102552"/>
                  </a:lnTo>
                  <a:lnTo>
                    <a:pt x="1404895" y="114299"/>
                  </a:lnTo>
                  <a:close/>
                </a:path>
                <a:path w="3322320" h="2451100">
                  <a:moveTo>
                    <a:pt x="1873621" y="114299"/>
                  </a:moveTo>
                  <a:lnTo>
                    <a:pt x="1874178" y="111875"/>
                  </a:lnTo>
                  <a:lnTo>
                    <a:pt x="1873450" y="111055"/>
                  </a:lnTo>
                  <a:lnTo>
                    <a:pt x="1873621" y="114299"/>
                  </a:lnTo>
                  <a:close/>
                </a:path>
                <a:path w="3322320" h="2451100">
                  <a:moveTo>
                    <a:pt x="1873621" y="114299"/>
                  </a:moveTo>
                  <a:lnTo>
                    <a:pt x="1876332" y="114299"/>
                  </a:lnTo>
                  <a:lnTo>
                    <a:pt x="1874178" y="111875"/>
                  </a:lnTo>
                  <a:lnTo>
                    <a:pt x="1873621" y="114299"/>
                  </a:lnTo>
                  <a:close/>
                </a:path>
                <a:path w="3322320" h="2451100">
                  <a:moveTo>
                    <a:pt x="1285780" y="114299"/>
                  </a:moveTo>
                  <a:lnTo>
                    <a:pt x="1286239" y="114299"/>
                  </a:lnTo>
                  <a:lnTo>
                    <a:pt x="1286329" y="112257"/>
                  </a:lnTo>
                  <a:lnTo>
                    <a:pt x="1285780" y="114299"/>
                  </a:lnTo>
                  <a:close/>
                </a:path>
                <a:path w="3322320" h="2451100">
                  <a:moveTo>
                    <a:pt x="2372476" y="126999"/>
                  </a:moveTo>
                  <a:lnTo>
                    <a:pt x="2414462" y="126999"/>
                  </a:lnTo>
                  <a:lnTo>
                    <a:pt x="2398785" y="114299"/>
                  </a:lnTo>
                  <a:lnTo>
                    <a:pt x="2383058" y="114299"/>
                  </a:lnTo>
                  <a:lnTo>
                    <a:pt x="2372476" y="126999"/>
                  </a:lnTo>
                  <a:close/>
                </a:path>
                <a:path w="3322320" h="2451100">
                  <a:moveTo>
                    <a:pt x="2361302" y="126999"/>
                  </a:moveTo>
                  <a:lnTo>
                    <a:pt x="2369640" y="126999"/>
                  </a:lnTo>
                  <a:lnTo>
                    <a:pt x="2370532" y="114299"/>
                  </a:lnTo>
                  <a:lnTo>
                    <a:pt x="2369719" y="114299"/>
                  </a:lnTo>
                  <a:lnTo>
                    <a:pt x="2361302" y="126999"/>
                  </a:lnTo>
                  <a:close/>
                </a:path>
                <a:path w="3322320" h="2451100">
                  <a:moveTo>
                    <a:pt x="2217612" y="126999"/>
                  </a:moveTo>
                  <a:lnTo>
                    <a:pt x="2361302" y="126999"/>
                  </a:lnTo>
                  <a:lnTo>
                    <a:pt x="2359249" y="114299"/>
                  </a:lnTo>
                  <a:lnTo>
                    <a:pt x="2221937" y="114299"/>
                  </a:lnTo>
                  <a:lnTo>
                    <a:pt x="2217612" y="126999"/>
                  </a:lnTo>
                  <a:close/>
                </a:path>
                <a:path w="3322320" h="2451100">
                  <a:moveTo>
                    <a:pt x="2211413" y="126999"/>
                  </a:moveTo>
                  <a:lnTo>
                    <a:pt x="2221937" y="114299"/>
                  </a:lnTo>
                  <a:lnTo>
                    <a:pt x="2208085" y="114299"/>
                  </a:lnTo>
                  <a:lnTo>
                    <a:pt x="2211413" y="126999"/>
                  </a:lnTo>
                  <a:close/>
                </a:path>
                <a:path w="3322320" h="2451100">
                  <a:moveTo>
                    <a:pt x="2187089" y="126999"/>
                  </a:moveTo>
                  <a:lnTo>
                    <a:pt x="2205181" y="126999"/>
                  </a:lnTo>
                  <a:lnTo>
                    <a:pt x="2205427" y="114299"/>
                  </a:lnTo>
                  <a:lnTo>
                    <a:pt x="2189694" y="114299"/>
                  </a:lnTo>
                  <a:lnTo>
                    <a:pt x="2187089" y="126999"/>
                  </a:lnTo>
                  <a:close/>
                </a:path>
                <a:path w="3322320" h="2451100">
                  <a:moveTo>
                    <a:pt x="2181158" y="126999"/>
                  </a:moveTo>
                  <a:lnTo>
                    <a:pt x="2185390" y="126999"/>
                  </a:lnTo>
                  <a:lnTo>
                    <a:pt x="2184626" y="114299"/>
                  </a:lnTo>
                  <a:lnTo>
                    <a:pt x="2183563" y="114299"/>
                  </a:lnTo>
                  <a:lnTo>
                    <a:pt x="2181158" y="126999"/>
                  </a:lnTo>
                  <a:close/>
                </a:path>
                <a:path w="3322320" h="2451100">
                  <a:moveTo>
                    <a:pt x="2177723" y="126999"/>
                  </a:moveTo>
                  <a:lnTo>
                    <a:pt x="2179995" y="126999"/>
                  </a:lnTo>
                  <a:lnTo>
                    <a:pt x="2177457" y="114299"/>
                  </a:lnTo>
                  <a:lnTo>
                    <a:pt x="2173179" y="114299"/>
                  </a:lnTo>
                  <a:lnTo>
                    <a:pt x="2177723" y="126999"/>
                  </a:lnTo>
                  <a:close/>
                </a:path>
                <a:path w="3322320" h="2451100">
                  <a:moveTo>
                    <a:pt x="2170083" y="126999"/>
                  </a:moveTo>
                  <a:lnTo>
                    <a:pt x="2171378" y="126999"/>
                  </a:lnTo>
                  <a:lnTo>
                    <a:pt x="2171511" y="114299"/>
                  </a:lnTo>
                  <a:lnTo>
                    <a:pt x="2168110" y="114299"/>
                  </a:lnTo>
                  <a:lnTo>
                    <a:pt x="2170083" y="126999"/>
                  </a:lnTo>
                  <a:close/>
                </a:path>
                <a:path w="3322320" h="2451100">
                  <a:moveTo>
                    <a:pt x="2025735" y="126999"/>
                  </a:moveTo>
                  <a:lnTo>
                    <a:pt x="2139050" y="126999"/>
                  </a:lnTo>
                  <a:lnTo>
                    <a:pt x="2136572" y="114299"/>
                  </a:lnTo>
                  <a:lnTo>
                    <a:pt x="2029821" y="114299"/>
                  </a:lnTo>
                  <a:lnTo>
                    <a:pt x="2025735" y="126999"/>
                  </a:lnTo>
                  <a:close/>
                </a:path>
                <a:path w="3322320" h="2451100">
                  <a:moveTo>
                    <a:pt x="2017304" y="126999"/>
                  </a:moveTo>
                  <a:lnTo>
                    <a:pt x="2022088" y="126999"/>
                  </a:lnTo>
                  <a:lnTo>
                    <a:pt x="2029821" y="114299"/>
                  </a:lnTo>
                  <a:lnTo>
                    <a:pt x="2014454" y="114299"/>
                  </a:lnTo>
                  <a:lnTo>
                    <a:pt x="2017304" y="126999"/>
                  </a:lnTo>
                  <a:close/>
                </a:path>
                <a:path w="3322320" h="2451100">
                  <a:moveTo>
                    <a:pt x="1994186" y="126999"/>
                  </a:moveTo>
                  <a:lnTo>
                    <a:pt x="2010282" y="126999"/>
                  </a:lnTo>
                  <a:lnTo>
                    <a:pt x="2014454" y="114299"/>
                  </a:lnTo>
                  <a:lnTo>
                    <a:pt x="1987461" y="114299"/>
                  </a:lnTo>
                  <a:lnTo>
                    <a:pt x="1994186" y="126999"/>
                  </a:lnTo>
                  <a:close/>
                </a:path>
                <a:path w="3322320" h="2451100">
                  <a:moveTo>
                    <a:pt x="1959405" y="126999"/>
                  </a:moveTo>
                  <a:lnTo>
                    <a:pt x="1967517" y="126999"/>
                  </a:lnTo>
                  <a:lnTo>
                    <a:pt x="1961736" y="114299"/>
                  </a:lnTo>
                  <a:lnTo>
                    <a:pt x="1951764" y="114299"/>
                  </a:lnTo>
                  <a:lnTo>
                    <a:pt x="1959405" y="126999"/>
                  </a:lnTo>
                  <a:close/>
                </a:path>
                <a:path w="3322320" h="2451100">
                  <a:moveTo>
                    <a:pt x="1901704" y="126999"/>
                  </a:moveTo>
                  <a:lnTo>
                    <a:pt x="1904076" y="114299"/>
                  </a:lnTo>
                  <a:lnTo>
                    <a:pt x="1900415" y="114299"/>
                  </a:lnTo>
                  <a:lnTo>
                    <a:pt x="1901704" y="126999"/>
                  </a:lnTo>
                  <a:close/>
                </a:path>
                <a:path w="3322320" h="2451100">
                  <a:moveTo>
                    <a:pt x="1896369" y="126999"/>
                  </a:moveTo>
                  <a:lnTo>
                    <a:pt x="1898429" y="114299"/>
                  </a:lnTo>
                  <a:lnTo>
                    <a:pt x="1891333" y="114299"/>
                  </a:lnTo>
                  <a:lnTo>
                    <a:pt x="1896369" y="126999"/>
                  </a:lnTo>
                  <a:close/>
                </a:path>
                <a:path w="3322320" h="2451100">
                  <a:moveTo>
                    <a:pt x="1339820" y="126999"/>
                  </a:moveTo>
                  <a:lnTo>
                    <a:pt x="1343454" y="126999"/>
                  </a:lnTo>
                  <a:lnTo>
                    <a:pt x="1343926" y="114299"/>
                  </a:lnTo>
                  <a:lnTo>
                    <a:pt x="1336704" y="114299"/>
                  </a:lnTo>
                  <a:lnTo>
                    <a:pt x="1339820" y="126999"/>
                  </a:lnTo>
                  <a:close/>
                </a:path>
                <a:path w="3322320" h="2451100">
                  <a:moveTo>
                    <a:pt x="1317849" y="126999"/>
                  </a:moveTo>
                  <a:lnTo>
                    <a:pt x="1322739" y="126999"/>
                  </a:lnTo>
                  <a:lnTo>
                    <a:pt x="1325550" y="114299"/>
                  </a:lnTo>
                  <a:lnTo>
                    <a:pt x="1319504" y="114299"/>
                  </a:lnTo>
                  <a:lnTo>
                    <a:pt x="1317849" y="126999"/>
                  </a:lnTo>
                  <a:close/>
                </a:path>
                <a:path w="3322320" h="2451100">
                  <a:moveTo>
                    <a:pt x="1313518" y="126999"/>
                  </a:moveTo>
                  <a:lnTo>
                    <a:pt x="1314036" y="126999"/>
                  </a:lnTo>
                  <a:lnTo>
                    <a:pt x="1319504" y="114299"/>
                  </a:lnTo>
                  <a:lnTo>
                    <a:pt x="1314335" y="114299"/>
                  </a:lnTo>
                  <a:lnTo>
                    <a:pt x="1313518" y="126999"/>
                  </a:lnTo>
                  <a:close/>
                </a:path>
                <a:path w="3322320" h="2451100">
                  <a:moveTo>
                    <a:pt x="1295693" y="126999"/>
                  </a:moveTo>
                  <a:lnTo>
                    <a:pt x="1301008" y="114299"/>
                  </a:lnTo>
                  <a:lnTo>
                    <a:pt x="1295427" y="114299"/>
                  </a:lnTo>
                  <a:lnTo>
                    <a:pt x="1295693" y="126999"/>
                  </a:lnTo>
                  <a:close/>
                </a:path>
                <a:path w="3322320" h="2451100">
                  <a:moveTo>
                    <a:pt x="1285953" y="126999"/>
                  </a:moveTo>
                  <a:lnTo>
                    <a:pt x="1288757" y="126999"/>
                  </a:lnTo>
                  <a:lnTo>
                    <a:pt x="1289733" y="114299"/>
                  </a:lnTo>
                  <a:lnTo>
                    <a:pt x="1286305" y="114299"/>
                  </a:lnTo>
                  <a:lnTo>
                    <a:pt x="1285953" y="126999"/>
                  </a:lnTo>
                  <a:close/>
                </a:path>
                <a:path w="3322320" h="2451100">
                  <a:moveTo>
                    <a:pt x="1284126" y="126999"/>
                  </a:moveTo>
                  <a:lnTo>
                    <a:pt x="1285933" y="126999"/>
                  </a:lnTo>
                  <a:lnTo>
                    <a:pt x="1285960" y="114299"/>
                  </a:lnTo>
                  <a:lnTo>
                    <a:pt x="1281807" y="114299"/>
                  </a:lnTo>
                  <a:lnTo>
                    <a:pt x="1284126" y="126999"/>
                  </a:lnTo>
                  <a:close/>
                </a:path>
                <a:path w="3322320" h="2451100">
                  <a:moveTo>
                    <a:pt x="1201884" y="126999"/>
                  </a:moveTo>
                  <a:lnTo>
                    <a:pt x="1277994" y="126999"/>
                  </a:lnTo>
                  <a:lnTo>
                    <a:pt x="1281807" y="114299"/>
                  </a:lnTo>
                  <a:lnTo>
                    <a:pt x="1198708" y="114299"/>
                  </a:lnTo>
                  <a:lnTo>
                    <a:pt x="1201884" y="126999"/>
                  </a:lnTo>
                  <a:close/>
                </a:path>
                <a:path w="3322320" h="2451100">
                  <a:moveTo>
                    <a:pt x="1094781" y="126999"/>
                  </a:moveTo>
                  <a:lnTo>
                    <a:pt x="1163922" y="126999"/>
                  </a:lnTo>
                  <a:lnTo>
                    <a:pt x="1171755" y="114299"/>
                  </a:lnTo>
                  <a:lnTo>
                    <a:pt x="1097412" y="114299"/>
                  </a:lnTo>
                  <a:lnTo>
                    <a:pt x="1094781" y="126999"/>
                  </a:lnTo>
                  <a:close/>
                </a:path>
                <a:path w="3322320" h="2451100">
                  <a:moveTo>
                    <a:pt x="1081673" y="126999"/>
                  </a:moveTo>
                  <a:lnTo>
                    <a:pt x="1082762" y="126999"/>
                  </a:lnTo>
                  <a:lnTo>
                    <a:pt x="1084895" y="114299"/>
                  </a:lnTo>
                  <a:lnTo>
                    <a:pt x="1079786" y="114299"/>
                  </a:lnTo>
                  <a:lnTo>
                    <a:pt x="1081673" y="126999"/>
                  </a:lnTo>
                  <a:close/>
                </a:path>
                <a:path w="3322320" h="2451100">
                  <a:moveTo>
                    <a:pt x="932508" y="126999"/>
                  </a:moveTo>
                  <a:lnTo>
                    <a:pt x="1068000" y="126999"/>
                  </a:lnTo>
                  <a:lnTo>
                    <a:pt x="1072378" y="114299"/>
                  </a:lnTo>
                  <a:lnTo>
                    <a:pt x="941883" y="114299"/>
                  </a:lnTo>
                  <a:lnTo>
                    <a:pt x="932508" y="126999"/>
                  </a:lnTo>
                  <a:close/>
                </a:path>
                <a:path w="3322320" h="2451100">
                  <a:moveTo>
                    <a:pt x="2259228" y="139699"/>
                  </a:moveTo>
                  <a:lnTo>
                    <a:pt x="2429213" y="139699"/>
                  </a:lnTo>
                  <a:lnTo>
                    <a:pt x="2424895" y="126999"/>
                  </a:lnTo>
                  <a:lnTo>
                    <a:pt x="2257407" y="126999"/>
                  </a:lnTo>
                  <a:lnTo>
                    <a:pt x="2259228" y="139699"/>
                  </a:lnTo>
                  <a:close/>
                </a:path>
                <a:path w="3322320" h="2451100">
                  <a:moveTo>
                    <a:pt x="2244107" y="139699"/>
                  </a:moveTo>
                  <a:lnTo>
                    <a:pt x="2251388" y="139699"/>
                  </a:lnTo>
                  <a:lnTo>
                    <a:pt x="2246618" y="126999"/>
                  </a:lnTo>
                  <a:lnTo>
                    <a:pt x="2244698" y="126999"/>
                  </a:lnTo>
                  <a:lnTo>
                    <a:pt x="2244107" y="139699"/>
                  </a:lnTo>
                  <a:close/>
                </a:path>
                <a:path w="3322320" h="2451100">
                  <a:moveTo>
                    <a:pt x="2221591" y="139699"/>
                  </a:moveTo>
                  <a:lnTo>
                    <a:pt x="2223409" y="139699"/>
                  </a:lnTo>
                  <a:lnTo>
                    <a:pt x="2228939" y="126999"/>
                  </a:lnTo>
                  <a:lnTo>
                    <a:pt x="2225398" y="126999"/>
                  </a:lnTo>
                  <a:lnTo>
                    <a:pt x="2221591" y="139699"/>
                  </a:lnTo>
                  <a:close/>
                </a:path>
                <a:path w="3322320" h="2451100">
                  <a:moveTo>
                    <a:pt x="2210702" y="139699"/>
                  </a:moveTo>
                  <a:lnTo>
                    <a:pt x="2214589" y="139699"/>
                  </a:lnTo>
                  <a:lnTo>
                    <a:pt x="2210370" y="126999"/>
                  </a:lnTo>
                  <a:lnTo>
                    <a:pt x="2210702" y="139699"/>
                  </a:lnTo>
                  <a:close/>
                </a:path>
                <a:path w="3322320" h="2451100">
                  <a:moveTo>
                    <a:pt x="2181018" y="139699"/>
                  </a:moveTo>
                  <a:lnTo>
                    <a:pt x="2202663" y="139699"/>
                  </a:lnTo>
                  <a:lnTo>
                    <a:pt x="2203414" y="126999"/>
                  </a:lnTo>
                  <a:lnTo>
                    <a:pt x="2183390" y="126999"/>
                  </a:lnTo>
                  <a:lnTo>
                    <a:pt x="2181018" y="139699"/>
                  </a:lnTo>
                  <a:close/>
                </a:path>
                <a:path w="3322320" h="2451100">
                  <a:moveTo>
                    <a:pt x="2135921" y="139699"/>
                  </a:moveTo>
                  <a:lnTo>
                    <a:pt x="2175710" y="139699"/>
                  </a:lnTo>
                  <a:lnTo>
                    <a:pt x="2170541" y="126999"/>
                  </a:lnTo>
                  <a:lnTo>
                    <a:pt x="2136452" y="126999"/>
                  </a:lnTo>
                  <a:lnTo>
                    <a:pt x="2135921" y="139699"/>
                  </a:lnTo>
                  <a:close/>
                </a:path>
                <a:path w="3322320" h="2451100">
                  <a:moveTo>
                    <a:pt x="2085588" y="139699"/>
                  </a:moveTo>
                  <a:lnTo>
                    <a:pt x="2129251" y="139699"/>
                  </a:lnTo>
                  <a:lnTo>
                    <a:pt x="2136452" y="126999"/>
                  </a:lnTo>
                  <a:lnTo>
                    <a:pt x="2078526" y="126999"/>
                  </a:lnTo>
                  <a:lnTo>
                    <a:pt x="2085588" y="139699"/>
                  </a:lnTo>
                  <a:close/>
                </a:path>
                <a:path w="3322320" h="2451100">
                  <a:moveTo>
                    <a:pt x="2010873" y="139699"/>
                  </a:moveTo>
                  <a:lnTo>
                    <a:pt x="2023064" y="139699"/>
                  </a:lnTo>
                  <a:lnTo>
                    <a:pt x="2020972" y="126999"/>
                  </a:lnTo>
                  <a:lnTo>
                    <a:pt x="2015810" y="126999"/>
                  </a:lnTo>
                  <a:lnTo>
                    <a:pt x="2010873" y="139699"/>
                  </a:lnTo>
                  <a:close/>
                </a:path>
                <a:path w="3322320" h="2451100">
                  <a:moveTo>
                    <a:pt x="1274479" y="139699"/>
                  </a:moveTo>
                  <a:lnTo>
                    <a:pt x="1277835" y="139699"/>
                  </a:lnTo>
                  <a:lnTo>
                    <a:pt x="1279741" y="126999"/>
                  </a:lnTo>
                  <a:lnTo>
                    <a:pt x="1271902" y="126999"/>
                  </a:lnTo>
                  <a:lnTo>
                    <a:pt x="1274479" y="139699"/>
                  </a:lnTo>
                  <a:close/>
                </a:path>
                <a:path w="3322320" h="2451100">
                  <a:moveTo>
                    <a:pt x="1248144" y="139699"/>
                  </a:moveTo>
                  <a:lnTo>
                    <a:pt x="1248981" y="126999"/>
                  </a:lnTo>
                  <a:lnTo>
                    <a:pt x="1245094" y="126999"/>
                  </a:lnTo>
                  <a:lnTo>
                    <a:pt x="1248144" y="139699"/>
                  </a:lnTo>
                  <a:close/>
                </a:path>
                <a:path w="3322320" h="2451100">
                  <a:moveTo>
                    <a:pt x="1215304" y="139699"/>
                  </a:moveTo>
                  <a:lnTo>
                    <a:pt x="1215636" y="126999"/>
                  </a:lnTo>
                  <a:lnTo>
                    <a:pt x="1203339" y="126999"/>
                  </a:lnTo>
                  <a:lnTo>
                    <a:pt x="1215304" y="139699"/>
                  </a:lnTo>
                  <a:close/>
                </a:path>
                <a:path w="3322320" h="2451100">
                  <a:moveTo>
                    <a:pt x="1166765" y="139699"/>
                  </a:moveTo>
                  <a:lnTo>
                    <a:pt x="1194782" y="139699"/>
                  </a:lnTo>
                  <a:lnTo>
                    <a:pt x="1196914" y="126999"/>
                  </a:lnTo>
                  <a:lnTo>
                    <a:pt x="1166380" y="126999"/>
                  </a:lnTo>
                  <a:lnTo>
                    <a:pt x="1166765" y="139699"/>
                  </a:lnTo>
                  <a:close/>
                </a:path>
                <a:path w="3322320" h="2451100">
                  <a:moveTo>
                    <a:pt x="898719" y="139699"/>
                  </a:moveTo>
                  <a:lnTo>
                    <a:pt x="1159876" y="139699"/>
                  </a:lnTo>
                  <a:lnTo>
                    <a:pt x="1164772" y="126999"/>
                  </a:lnTo>
                  <a:lnTo>
                    <a:pt x="905754" y="126999"/>
                  </a:lnTo>
                  <a:lnTo>
                    <a:pt x="898719" y="139699"/>
                  </a:lnTo>
                  <a:close/>
                </a:path>
                <a:path w="3322320" h="2451100">
                  <a:moveTo>
                    <a:pt x="2460362" y="152399"/>
                  </a:moveTo>
                  <a:lnTo>
                    <a:pt x="2469182" y="152399"/>
                  </a:lnTo>
                  <a:lnTo>
                    <a:pt x="2464299" y="139699"/>
                  </a:lnTo>
                  <a:lnTo>
                    <a:pt x="2460845" y="139699"/>
                  </a:lnTo>
                  <a:lnTo>
                    <a:pt x="2460362" y="152399"/>
                  </a:lnTo>
                  <a:close/>
                </a:path>
                <a:path w="3322320" h="2451100">
                  <a:moveTo>
                    <a:pt x="2446799" y="152399"/>
                  </a:moveTo>
                  <a:lnTo>
                    <a:pt x="2456247" y="152399"/>
                  </a:lnTo>
                  <a:lnTo>
                    <a:pt x="2455994" y="139699"/>
                  </a:lnTo>
                  <a:lnTo>
                    <a:pt x="2447198" y="139699"/>
                  </a:lnTo>
                  <a:lnTo>
                    <a:pt x="2446799" y="152399"/>
                  </a:lnTo>
                  <a:close/>
                </a:path>
                <a:path w="3322320" h="2451100">
                  <a:moveTo>
                    <a:pt x="2323828" y="152399"/>
                  </a:moveTo>
                  <a:lnTo>
                    <a:pt x="2446799" y="152399"/>
                  </a:lnTo>
                  <a:lnTo>
                    <a:pt x="2445059" y="139699"/>
                  </a:lnTo>
                  <a:lnTo>
                    <a:pt x="2319161" y="139699"/>
                  </a:lnTo>
                  <a:lnTo>
                    <a:pt x="2323828" y="152399"/>
                  </a:lnTo>
                  <a:close/>
                </a:path>
                <a:path w="3322320" h="2451100">
                  <a:moveTo>
                    <a:pt x="2219412" y="152399"/>
                  </a:moveTo>
                  <a:lnTo>
                    <a:pt x="2297562" y="152399"/>
                  </a:lnTo>
                  <a:lnTo>
                    <a:pt x="2302425" y="139699"/>
                  </a:lnTo>
                  <a:lnTo>
                    <a:pt x="2221764" y="139699"/>
                  </a:lnTo>
                  <a:lnTo>
                    <a:pt x="2219412" y="152399"/>
                  </a:lnTo>
                  <a:close/>
                </a:path>
                <a:path w="3322320" h="2451100">
                  <a:moveTo>
                    <a:pt x="2171857" y="152399"/>
                  </a:moveTo>
                  <a:lnTo>
                    <a:pt x="2212480" y="152399"/>
                  </a:lnTo>
                  <a:lnTo>
                    <a:pt x="2214524" y="139699"/>
                  </a:lnTo>
                  <a:lnTo>
                    <a:pt x="2171492" y="139699"/>
                  </a:lnTo>
                  <a:lnTo>
                    <a:pt x="2171857" y="152399"/>
                  </a:lnTo>
                  <a:close/>
                </a:path>
                <a:path w="3322320" h="2451100">
                  <a:moveTo>
                    <a:pt x="2159712" y="152399"/>
                  </a:moveTo>
                  <a:lnTo>
                    <a:pt x="2162582" y="139699"/>
                  </a:lnTo>
                  <a:lnTo>
                    <a:pt x="2157314" y="139699"/>
                  </a:lnTo>
                  <a:lnTo>
                    <a:pt x="2159712" y="152399"/>
                  </a:lnTo>
                  <a:close/>
                </a:path>
                <a:path w="3322320" h="2451100">
                  <a:moveTo>
                    <a:pt x="2140471" y="141722"/>
                  </a:moveTo>
                  <a:lnTo>
                    <a:pt x="2140405" y="139699"/>
                  </a:lnTo>
                  <a:lnTo>
                    <a:pt x="2140239" y="139699"/>
                  </a:lnTo>
                  <a:lnTo>
                    <a:pt x="2140471" y="141722"/>
                  </a:lnTo>
                  <a:close/>
                </a:path>
                <a:path w="3322320" h="2451100">
                  <a:moveTo>
                    <a:pt x="2124148" y="152399"/>
                  </a:moveTo>
                  <a:lnTo>
                    <a:pt x="2138997" y="152399"/>
                  </a:lnTo>
                  <a:lnTo>
                    <a:pt x="2136326" y="139699"/>
                  </a:lnTo>
                  <a:lnTo>
                    <a:pt x="2127311" y="139699"/>
                  </a:lnTo>
                  <a:lnTo>
                    <a:pt x="2123320" y="151399"/>
                  </a:lnTo>
                  <a:lnTo>
                    <a:pt x="2124148" y="152399"/>
                  </a:lnTo>
                  <a:close/>
                </a:path>
                <a:path w="3322320" h="2451100">
                  <a:moveTo>
                    <a:pt x="2103978" y="152399"/>
                  </a:moveTo>
                  <a:lnTo>
                    <a:pt x="2122979" y="152399"/>
                  </a:lnTo>
                  <a:lnTo>
                    <a:pt x="2123320" y="151399"/>
                  </a:lnTo>
                  <a:lnTo>
                    <a:pt x="2113645" y="139699"/>
                  </a:lnTo>
                  <a:lnTo>
                    <a:pt x="2105413" y="139699"/>
                  </a:lnTo>
                  <a:lnTo>
                    <a:pt x="2103978" y="152399"/>
                  </a:lnTo>
                  <a:close/>
                </a:path>
                <a:path w="3322320" h="2451100">
                  <a:moveTo>
                    <a:pt x="2093129" y="152399"/>
                  </a:moveTo>
                  <a:lnTo>
                    <a:pt x="2095016" y="152399"/>
                  </a:lnTo>
                  <a:lnTo>
                    <a:pt x="2094903" y="139699"/>
                  </a:lnTo>
                  <a:lnTo>
                    <a:pt x="2085442" y="139699"/>
                  </a:lnTo>
                  <a:lnTo>
                    <a:pt x="2093129" y="152399"/>
                  </a:lnTo>
                  <a:close/>
                </a:path>
                <a:path w="3322320" h="2451100">
                  <a:moveTo>
                    <a:pt x="2082236" y="151006"/>
                  </a:moveTo>
                  <a:lnTo>
                    <a:pt x="2085442" y="139699"/>
                  </a:lnTo>
                  <a:lnTo>
                    <a:pt x="2081237" y="139699"/>
                  </a:lnTo>
                  <a:lnTo>
                    <a:pt x="2082236" y="151006"/>
                  </a:lnTo>
                  <a:close/>
                </a:path>
                <a:path w="3322320" h="2451100">
                  <a:moveTo>
                    <a:pt x="2056655" y="152399"/>
                  </a:moveTo>
                  <a:lnTo>
                    <a:pt x="2077928" y="152399"/>
                  </a:lnTo>
                  <a:lnTo>
                    <a:pt x="2077848" y="139699"/>
                  </a:lnTo>
                  <a:lnTo>
                    <a:pt x="2056794" y="139699"/>
                  </a:lnTo>
                  <a:lnTo>
                    <a:pt x="2056655" y="152399"/>
                  </a:lnTo>
                  <a:close/>
                </a:path>
                <a:path w="3322320" h="2451100">
                  <a:moveTo>
                    <a:pt x="2042677" y="152399"/>
                  </a:moveTo>
                  <a:lnTo>
                    <a:pt x="2052642" y="152399"/>
                  </a:lnTo>
                  <a:lnTo>
                    <a:pt x="2052270" y="139699"/>
                  </a:lnTo>
                  <a:lnTo>
                    <a:pt x="2043089" y="139699"/>
                  </a:lnTo>
                  <a:lnTo>
                    <a:pt x="2042677" y="152399"/>
                  </a:lnTo>
                  <a:close/>
                </a:path>
                <a:path w="3322320" h="2451100">
                  <a:moveTo>
                    <a:pt x="2035415" y="152399"/>
                  </a:moveTo>
                  <a:lnTo>
                    <a:pt x="2043089" y="139699"/>
                  </a:lnTo>
                  <a:lnTo>
                    <a:pt x="2030711" y="139699"/>
                  </a:lnTo>
                  <a:lnTo>
                    <a:pt x="2035415" y="152399"/>
                  </a:lnTo>
                  <a:close/>
                </a:path>
                <a:path w="3322320" h="2451100">
                  <a:moveTo>
                    <a:pt x="1088901" y="152399"/>
                  </a:moveTo>
                  <a:lnTo>
                    <a:pt x="1171163" y="152399"/>
                  </a:lnTo>
                  <a:lnTo>
                    <a:pt x="1174171" y="139699"/>
                  </a:lnTo>
                  <a:lnTo>
                    <a:pt x="1083971" y="139699"/>
                  </a:lnTo>
                  <a:lnTo>
                    <a:pt x="1088901" y="152399"/>
                  </a:lnTo>
                  <a:close/>
                </a:path>
                <a:path w="3322320" h="2451100">
                  <a:moveTo>
                    <a:pt x="1082381" y="140946"/>
                  </a:moveTo>
                  <a:lnTo>
                    <a:pt x="1083971" y="139699"/>
                  </a:lnTo>
                  <a:lnTo>
                    <a:pt x="1082610" y="139699"/>
                  </a:lnTo>
                  <a:lnTo>
                    <a:pt x="1082381" y="140946"/>
                  </a:lnTo>
                  <a:close/>
                </a:path>
                <a:path w="3322320" h="2451100">
                  <a:moveTo>
                    <a:pt x="991126" y="152399"/>
                  </a:moveTo>
                  <a:lnTo>
                    <a:pt x="1067774" y="152399"/>
                  </a:lnTo>
                  <a:lnTo>
                    <a:pt x="1078769" y="143779"/>
                  </a:lnTo>
                  <a:lnTo>
                    <a:pt x="1078052" y="139699"/>
                  </a:lnTo>
                  <a:lnTo>
                    <a:pt x="987372" y="139699"/>
                  </a:lnTo>
                  <a:lnTo>
                    <a:pt x="991126" y="152399"/>
                  </a:lnTo>
                  <a:close/>
                </a:path>
                <a:path w="3322320" h="2451100">
                  <a:moveTo>
                    <a:pt x="878449" y="152399"/>
                  </a:moveTo>
                  <a:lnTo>
                    <a:pt x="985891" y="152399"/>
                  </a:lnTo>
                  <a:lnTo>
                    <a:pt x="987372" y="139699"/>
                  </a:lnTo>
                  <a:lnTo>
                    <a:pt x="882189" y="139699"/>
                  </a:lnTo>
                  <a:lnTo>
                    <a:pt x="878449" y="152399"/>
                  </a:lnTo>
                  <a:close/>
                </a:path>
                <a:path w="3322320" h="2451100">
                  <a:moveTo>
                    <a:pt x="867161" y="152399"/>
                  </a:moveTo>
                  <a:lnTo>
                    <a:pt x="875665" y="152399"/>
                  </a:lnTo>
                  <a:lnTo>
                    <a:pt x="868045" y="139699"/>
                  </a:lnTo>
                  <a:lnTo>
                    <a:pt x="867161" y="152399"/>
                  </a:lnTo>
                  <a:close/>
                </a:path>
                <a:path w="3322320" h="2451100">
                  <a:moveTo>
                    <a:pt x="1080284" y="152399"/>
                  </a:moveTo>
                  <a:lnTo>
                    <a:pt x="1082381" y="140946"/>
                  </a:lnTo>
                  <a:lnTo>
                    <a:pt x="1078769" y="143779"/>
                  </a:lnTo>
                  <a:lnTo>
                    <a:pt x="1080284" y="152399"/>
                  </a:lnTo>
                  <a:close/>
                </a:path>
                <a:path w="3322320" h="2451100">
                  <a:moveTo>
                    <a:pt x="2140817" y="152399"/>
                  </a:moveTo>
                  <a:lnTo>
                    <a:pt x="2141694" y="152399"/>
                  </a:lnTo>
                  <a:lnTo>
                    <a:pt x="2140471" y="141722"/>
                  </a:lnTo>
                  <a:lnTo>
                    <a:pt x="2140817" y="152399"/>
                  </a:lnTo>
                  <a:close/>
                </a:path>
                <a:path w="3322320" h="2451100">
                  <a:moveTo>
                    <a:pt x="2081841" y="152399"/>
                  </a:moveTo>
                  <a:lnTo>
                    <a:pt x="2082359" y="152399"/>
                  </a:lnTo>
                  <a:lnTo>
                    <a:pt x="2082236" y="151006"/>
                  </a:lnTo>
                  <a:lnTo>
                    <a:pt x="2081841" y="152399"/>
                  </a:lnTo>
                  <a:close/>
                </a:path>
                <a:path w="3322320" h="2451100">
                  <a:moveTo>
                    <a:pt x="2122979" y="152399"/>
                  </a:moveTo>
                  <a:lnTo>
                    <a:pt x="2124148" y="152399"/>
                  </a:lnTo>
                  <a:lnTo>
                    <a:pt x="2123320" y="151399"/>
                  </a:lnTo>
                  <a:lnTo>
                    <a:pt x="2122979" y="152399"/>
                  </a:lnTo>
                  <a:close/>
                </a:path>
                <a:path w="3322320" h="2451100">
                  <a:moveTo>
                    <a:pt x="2367953" y="165099"/>
                  </a:moveTo>
                  <a:lnTo>
                    <a:pt x="2483732" y="165099"/>
                  </a:lnTo>
                  <a:lnTo>
                    <a:pt x="2480215" y="152399"/>
                  </a:lnTo>
                  <a:lnTo>
                    <a:pt x="2362969" y="152399"/>
                  </a:lnTo>
                  <a:lnTo>
                    <a:pt x="2367953" y="165099"/>
                  </a:lnTo>
                  <a:close/>
                </a:path>
                <a:path w="3322320" h="2451100">
                  <a:moveTo>
                    <a:pt x="2351482" y="165099"/>
                  </a:moveTo>
                  <a:lnTo>
                    <a:pt x="2361182" y="165099"/>
                  </a:lnTo>
                  <a:lnTo>
                    <a:pt x="2361793" y="152399"/>
                  </a:lnTo>
                  <a:lnTo>
                    <a:pt x="2356445" y="152399"/>
                  </a:lnTo>
                  <a:lnTo>
                    <a:pt x="2351482" y="165099"/>
                  </a:lnTo>
                  <a:close/>
                </a:path>
                <a:path w="3322320" h="2451100">
                  <a:moveTo>
                    <a:pt x="2333026" y="165099"/>
                  </a:moveTo>
                  <a:lnTo>
                    <a:pt x="2338514" y="165099"/>
                  </a:lnTo>
                  <a:lnTo>
                    <a:pt x="2338421" y="152399"/>
                  </a:lnTo>
                  <a:lnTo>
                    <a:pt x="2325877" y="152399"/>
                  </a:lnTo>
                  <a:lnTo>
                    <a:pt x="2333026" y="165099"/>
                  </a:lnTo>
                  <a:close/>
                </a:path>
                <a:path w="3322320" h="2451100">
                  <a:moveTo>
                    <a:pt x="2297529" y="165099"/>
                  </a:moveTo>
                  <a:lnTo>
                    <a:pt x="2299635" y="165099"/>
                  </a:lnTo>
                  <a:lnTo>
                    <a:pt x="2309235" y="152399"/>
                  </a:lnTo>
                  <a:lnTo>
                    <a:pt x="2300485" y="152399"/>
                  </a:lnTo>
                  <a:lnTo>
                    <a:pt x="2297529" y="165099"/>
                  </a:lnTo>
                  <a:close/>
                </a:path>
                <a:path w="3322320" h="2451100">
                  <a:moveTo>
                    <a:pt x="2292599" y="165099"/>
                  </a:moveTo>
                  <a:lnTo>
                    <a:pt x="2297529" y="165099"/>
                  </a:lnTo>
                  <a:lnTo>
                    <a:pt x="2289018" y="152399"/>
                  </a:lnTo>
                  <a:lnTo>
                    <a:pt x="2292599" y="165099"/>
                  </a:lnTo>
                  <a:close/>
                </a:path>
                <a:path w="3322320" h="2451100">
                  <a:moveTo>
                    <a:pt x="2208277" y="165099"/>
                  </a:moveTo>
                  <a:lnTo>
                    <a:pt x="2288115" y="165099"/>
                  </a:lnTo>
                  <a:lnTo>
                    <a:pt x="2288234" y="152399"/>
                  </a:lnTo>
                  <a:lnTo>
                    <a:pt x="2207686" y="152399"/>
                  </a:lnTo>
                  <a:lnTo>
                    <a:pt x="2208277" y="165099"/>
                  </a:lnTo>
                  <a:close/>
                </a:path>
                <a:path w="3322320" h="2451100">
                  <a:moveTo>
                    <a:pt x="2200383" y="155596"/>
                  </a:moveTo>
                  <a:lnTo>
                    <a:pt x="2201879" y="152399"/>
                  </a:lnTo>
                  <a:lnTo>
                    <a:pt x="2197727" y="152399"/>
                  </a:lnTo>
                  <a:lnTo>
                    <a:pt x="2200383" y="155596"/>
                  </a:lnTo>
                  <a:close/>
                </a:path>
                <a:path w="3322320" h="2451100">
                  <a:moveTo>
                    <a:pt x="2199273" y="157966"/>
                  </a:moveTo>
                  <a:lnTo>
                    <a:pt x="2200383" y="155596"/>
                  </a:lnTo>
                  <a:lnTo>
                    <a:pt x="2197727" y="152399"/>
                  </a:lnTo>
                  <a:lnTo>
                    <a:pt x="2199273" y="157966"/>
                  </a:lnTo>
                  <a:close/>
                </a:path>
                <a:path w="3322320" h="2451100">
                  <a:moveTo>
                    <a:pt x="2152038" y="165099"/>
                  </a:moveTo>
                  <a:lnTo>
                    <a:pt x="2195933" y="165099"/>
                  </a:lnTo>
                  <a:lnTo>
                    <a:pt x="2199273" y="157966"/>
                  </a:lnTo>
                  <a:lnTo>
                    <a:pt x="2197727" y="152399"/>
                  </a:lnTo>
                  <a:lnTo>
                    <a:pt x="2150364" y="152399"/>
                  </a:lnTo>
                  <a:lnTo>
                    <a:pt x="2152038" y="165099"/>
                  </a:lnTo>
                  <a:close/>
                </a:path>
                <a:path w="3322320" h="2451100">
                  <a:moveTo>
                    <a:pt x="2106204" y="165099"/>
                  </a:moveTo>
                  <a:lnTo>
                    <a:pt x="2144312" y="165099"/>
                  </a:lnTo>
                  <a:lnTo>
                    <a:pt x="2139283" y="152399"/>
                  </a:lnTo>
                  <a:lnTo>
                    <a:pt x="2111412" y="152399"/>
                  </a:lnTo>
                  <a:lnTo>
                    <a:pt x="2106204" y="165099"/>
                  </a:lnTo>
                  <a:close/>
                </a:path>
                <a:path w="3322320" h="2451100">
                  <a:moveTo>
                    <a:pt x="2097301" y="165099"/>
                  </a:moveTo>
                  <a:lnTo>
                    <a:pt x="2106323" y="152399"/>
                  </a:lnTo>
                  <a:lnTo>
                    <a:pt x="2097799" y="152399"/>
                  </a:lnTo>
                  <a:lnTo>
                    <a:pt x="2097301" y="165099"/>
                  </a:lnTo>
                  <a:close/>
                </a:path>
                <a:path w="3322320" h="2451100">
                  <a:moveTo>
                    <a:pt x="2073875" y="165099"/>
                  </a:moveTo>
                  <a:lnTo>
                    <a:pt x="2081841" y="152399"/>
                  </a:lnTo>
                  <a:lnTo>
                    <a:pt x="2069398" y="152399"/>
                  </a:lnTo>
                  <a:lnTo>
                    <a:pt x="2073875" y="165099"/>
                  </a:lnTo>
                  <a:close/>
                </a:path>
                <a:path w="3322320" h="2451100">
                  <a:moveTo>
                    <a:pt x="1100820" y="165099"/>
                  </a:moveTo>
                  <a:lnTo>
                    <a:pt x="1105470" y="165099"/>
                  </a:lnTo>
                  <a:lnTo>
                    <a:pt x="1106241" y="152399"/>
                  </a:lnTo>
                  <a:lnTo>
                    <a:pt x="1096621" y="152399"/>
                  </a:lnTo>
                  <a:lnTo>
                    <a:pt x="1100820" y="165099"/>
                  </a:lnTo>
                  <a:close/>
                </a:path>
                <a:path w="3322320" h="2451100">
                  <a:moveTo>
                    <a:pt x="1079632" y="158265"/>
                  </a:moveTo>
                  <a:lnTo>
                    <a:pt x="1088901" y="152399"/>
                  </a:lnTo>
                  <a:lnTo>
                    <a:pt x="1081905" y="152399"/>
                  </a:lnTo>
                  <a:lnTo>
                    <a:pt x="1079632" y="158265"/>
                  </a:lnTo>
                  <a:close/>
                </a:path>
                <a:path w="3322320" h="2451100">
                  <a:moveTo>
                    <a:pt x="845930" y="165099"/>
                  </a:moveTo>
                  <a:lnTo>
                    <a:pt x="1068605" y="165099"/>
                  </a:lnTo>
                  <a:lnTo>
                    <a:pt x="1068133" y="152399"/>
                  </a:lnTo>
                  <a:lnTo>
                    <a:pt x="854767" y="152399"/>
                  </a:lnTo>
                  <a:lnTo>
                    <a:pt x="845930" y="165099"/>
                  </a:lnTo>
                  <a:close/>
                </a:path>
                <a:path w="3322320" h="2451100">
                  <a:moveTo>
                    <a:pt x="2201255" y="165099"/>
                  </a:moveTo>
                  <a:lnTo>
                    <a:pt x="2208277" y="165099"/>
                  </a:lnTo>
                  <a:lnTo>
                    <a:pt x="2200383" y="155596"/>
                  </a:lnTo>
                  <a:lnTo>
                    <a:pt x="2199273" y="157966"/>
                  </a:lnTo>
                  <a:lnTo>
                    <a:pt x="2201255" y="165099"/>
                  </a:lnTo>
                  <a:close/>
                </a:path>
                <a:path w="3322320" h="2451100">
                  <a:moveTo>
                    <a:pt x="1068831" y="165099"/>
                  </a:moveTo>
                  <a:lnTo>
                    <a:pt x="1076982" y="165099"/>
                  </a:lnTo>
                  <a:lnTo>
                    <a:pt x="1079632" y="158265"/>
                  </a:lnTo>
                  <a:lnTo>
                    <a:pt x="1068831" y="165099"/>
                  </a:lnTo>
                  <a:close/>
                </a:path>
                <a:path w="3322320" h="2451100">
                  <a:moveTo>
                    <a:pt x="2523338" y="177799"/>
                  </a:moveTo>
                  <a:lnTo>
                    <a:pt x="2531247" y="177799"/>
                  </a:lnTo>
                  <a:lnTo>
                    <a:pt x="2529792" y="165099"/>
                  </a:lnTo>
                  <a:lnTo>
                    <a:pt x="2524682" y="165099"/>
                  </a:lnTo>
                  <a:lnTo>
                    <a:pt x="2523338" y="177799"/>
                  </a:lnTo>
                  <a:close/>
                </a:path>
                <a:path w="3322320" h="2451100">
                  <a:moveTo>
                    <a:pt x="2487133" y="177799"/>
                  </a:moveTo>
                  <a:lnTo>
                    <a:pt x="2491857" y="177799"/>
                  </a:lnTo>
                  <a:lnTo>
                    <a:pt x="2493219" y="165099"/>
                  </a:lnTo>
                  <a:lnTo>
                    <a:pt x="2482383" y="165099"/>
                  </a:lnTo>
                  <a:lnTo>
                    <a:pt x="2487133" y="177799"/>
                  </a:lnTo>
                  <a:close/>
                </a:path>
                <a:path w="3322320" h="2451100">
                  <a:moveTo>
                    <a:pt x="2480981" y="177799"/>
                  </a:moveTo>
                  <a:lnTo>
                    <a:pt x="2482383" y="165099"/>
                  </a:lnTo>
                  <a:lnTo>
                    <a:pt x="2475879" y="165099"/>
                  </a:lnTo>
                  <a:lnTo>
                    <a:pt x="2480981" y="177799"/>
                  </a:lnTo>
                  <a:close/>
                </a:path>
                <a:path w="3322320" h="2451100">
                  <a:moveTo>
                    <a:pt x="2421932" y="177799"/>
                  </a:moveTo>
                  <a:lnTo>
                    <a:pt x="2477035" y="177799"/>
                  </a:lnTo>
                  <a:lnTo>
                    <a:pt x="2475879" y="165099"/>
                  </a:lnTo>
                  <a:lnTo>
                    <a:pt x="2414650" y="165099"/>
                  </a:lnTo>
                  <a:lnTo>
                    <a:pt x="2421932" y="177799"/>
                  </a:lnTo>
                  <a:close/>
                </a:path>
                <a:path w="3322320" h="2451100">
                  <a:moveTo>
                    <a:pt x="2408146" y="177799"/>
                  </a:moveTo>
                  <a:lnTo>
                    <a:pt x="2417886" y="177799"/>
                  </a:lnTo>
                  <a:lnTo>
                    <a:pt x="2412764" y="165099"/>
                  </a:lnTo>
                  <a:lnTo>
                    <a:pt x="2408146" y="177799"/>
                  </a:lnTo>
                  <a:close/>
                </a:path>
                <a:path w="3322320" h="2451100">
                  <a:moveTo>
                    <a:pt x="2386886" y="177799"/>
                  </a:moveTo>
                  <a:lnTo>
                    <a:pt x="2408146" y="177799"/>
                  </a:lnTo>
                  <a:lnTo>
                    <a:pt x="2406592" y="165099"/>
                  </a:lnTo>
                  <a:lnTo>
                    <a:pt x="2389982" y="165099"/>
                  </a:lnTo>
                  <a:lnTo>
                    <a:pt x="2387513" y="172521"/>
                  </a:lnTo>
                  <a:lnTo>
                    <a:pt x="2386886" y="177799"/>
                  </a:lnTo>
                  <a:close/>
                </a:path>
                <a:path w="3322320" h="2451100">
                  <a:moveTo>
                    <a:pt x="2385212" y="177799"/>
                  </a:moveTo>
                  <a:lnTo>
                    <a:pt x="2385757" y="177799"/>
                  </a:lnTo>
                  <a:lnTo>
                    <a:pt x="2387513" y="172521"/>
                  </a:lnTo>
                  <a:lnTo>
                    <a:pt x="2388395" y="165099"/>
                  </a:lnTo>
                  <a:lnTo>
                    <a:pt x="2377845" y="165099"/>
                  </a:lnTo>
                  <a:lnTo>
                    <a:pt x="2385212" y="177799"/>
                  </a:lnTo>
                  <a:close/>
                </a:path>
                <a:path w="3322320" h="2451100">
                  <a:moveTo>
                    <a:pt x="2295808" y="177799"/>
                  </a:moveTo>
                  <a:lnTo>
                    <a:pt x="2335112" y="177799"/>
                  </a:lnTo>
                  <a:lnTo>
                    <a:pt x="2339723" y="165099"/>
                  </a:lnTo>
                  <a:lnTo>
                    <a:pt x="2298200" y="165099"/>
                  </a:lnTo>
                  <a:lnTo>
                    <a:pt x="2296198" y="169328"/>
                  </a:lnTo>
                  <a:lnTo>
                    <a:pt x="2295808" y="177799"/>
                  </a:lnTo>
                  <a:close/>
                </a:path>
                <a:path w="3322320" h="2451100">
                  <a:moveTo>
                    <a:pt x="2293616" y="174781"/>
                  </a:moveTo>
                  <a:lnTo>
                    <a:pt x="2296198" y="169328"/>
                  </a:lnTo>
                  <a:lnTo>
                    <a:pt x="2296393" y="165099"/>
                  </a:lnTo>
                  <a:lnTo>
                    <a:pt x="2286587" y="165099"/>
                  </a:lnTo>
                  <a:lnTo>
                    <a:pt x="2293616" y="174781"/>
                  </a:lnTo>
                  <a:close/>
                </a:path>
                <a:path w="3322320" h="2451100">
                  <a:moveTo>
                    <a:pt x="2277937" y="177799"/>
                  </a:moveTo>
                  <a:lnTo>
                    <a:pt x="2284640" y="177799"/>
                  </a:lnTo>
                  <a:lnTo>
                    <a:pt x="2286587" y="165099"/>
                  </a:lnTo>
                  <a:lnTo>
                    <a:pt x="2275518" y="165099"/>
                  </a:lnTo>
                  <a:lnTo>
                    <a:pt x="2277937" y="177799"/>
                  </a:lnTo>
                  <a:close/>
                </a:path>
                <a:path w="3322320" h="2451100">
                  <a:moveTo>
                    <a:pt x="2249090" y="177799"/>
                  </a:moveTo>
                  <a:lnTo>
                    <a:pt x="2261981" y="177799"/>
                  </a:lnTo>
                  <a:lnTo>
                    <a:pt x="2256277" y="165099"/>
                  </a:lnTo>
                  <a:lnTo>
                    <a:pt x="2251255" y="165099"/>
                  </a:lnTo>
                  <a:lnTo>
                    <a:pt x="2248125" y="172407"/>
                  </a:lnTo>
                  <a:lnTo>
                    <a:pt x="2249090" y="177799"/>
                  </a:lnTo>
                  <a:close/>
                </a:path>
                <a:path w="3322320" h="2451100">
                  <a:moveTo>
                    <a:pt x="2242479" y="177799"/>
                  </a:moveTo>
                  <a:lnTo>
                    <a:pt x="2245814" y="177799"/>
                  </a:lnTo>
                  <a:lnTo>
                    <a:pt x="2248125" y="172407"/>
                  </a:lnTo>
                  <a:lnTo>
                    <a:pt x="2246817" y="165099"/>
                  </a:lnTo>
                  <a:lnTo>
                    <a:pt x="2244027" y="165099"/>
                  </a:lnTo>
                  <a:lnTo>
                    <a:pt x="2242479" y="177799"/>
                  </a:lnTo>
                  <a:close/>
                </a:path>
                <a:path w="3322320" h="2451100">
                  <a:moveTo>
                    <a:pt x="2204889" y="177799"/>
                  </a:moveTo>
                  <a:lnTo>
                    <a:pt x="2241542" y="177799"/>
                  </a:lnTo>
                  <a:lnTo>
                    <a:pt x="2242532" y="165099"/>
                  </a:lnTo>
                  <a:lnTo>
                    <a:pt x="2204218" y="165099"/>
                  </a:lnTo>
                  <a:lnTo>
                    <a:pt x="2204889" y="177799"/>
                  </a:lnTo>
                  <a:close/>
                </a:path>
                <a:path w="3322320" h="2451100">
                  <a:moveTo>
                    <a:pt x="2183025" y="177799"/>
                  </a:moveTo>
                  <a:lnTo>
                    <a:pt x="2200650" y="177799"/>
                  </a:lnTo>
                  <a:lnTo>
                    <a:pt x="2202378" y="165099"/>
                  </a:lnTo>
                  <a:lnTo>
                    <a:pt x="2185642" y="165099"/>
                  </a:lnTo>
                  <a:lnTo>
                    <a:pt x="2183025" y="177799"/>
                  </a:lnTo>
                  <a:close/>
                </a:path>
                <a:path w="3322320" h="2451100">
                  <a:moveTo>
                    <a:pt x="2163394" y="177799"/>
                  </a:moveTo>
                  <a:lnTo>
                    <a:pt x="2176368" y="177799"/>
                  </a:lnTo>
                  <a:lnTo>
                    <a:pt x="2185642" y="165099"/>
                  </a:lnTo>
                  <a:lnTo>
                    <a:pt x="2158066" y="165099"/>
                  </a:lnTo>
                  <a:lnTo>
                    <a:pt x="2163394" y="177799"/>
                  </a:lnTo>
                  <a:close/>
                </a:path>
                <a:path w="3322320" h="2451100">
                  <a:moveTo>
                    <a:pt x="1035977" y="177799"/>
                  </a:moveTo>
                  <a:lnTo>
                    <a:pt x="1053245" y="177799"/>
                  </a:lnTo>
                  <a:lnTo>
                    <a:pt x="1057298" y="165099"/>
                  </a:lnTo>
                  <a:lnTo>
                    <a:pt x="1036476" y="165099"/>
                  </a:lnTo>
                  <a:lnTo>
                    <a:pt x="1035977" y="177799"/>
                  </a:lnTo>
                  <a:close/>
                </a:path>
                <a:path w="3322320" h="2451100">
                  <a:moveTo>
                    <a:pt x="819293" y="177799"/>
                  </a:moveTo>
                  <a:lnTo>
                    <a:pt x="1030327" y="177799"/>
                  </a:lnTo>
                  <a:lnTo>
                    <a:pt x="1035313" y="165099"/>
                  </a:lnTo>
                  <a:lnTo>
                    <a:pt x="810178" y="165099"/>
                  </a:lnTo>
                  <a:lnTo>
                    <a:pt x="819293" y="177799"/>
                  </a:lnTo>
                  <a:close/>
                </a:path>
                <a:path w="3322320" h="2451100">
                  <a:moveTo>
                    <a:pt x="2295808" y="177799"/>
                  </a:moveTo>
                  <a:lnTo>
                    <a:pt x="2296198" y="169328"/>
                  </a:lnTo>
                  <a:lnTo>
                    <a:pt x="2293616" y="174781"/>
                  </a:lnTo>
                  <a:lnTo>
                    <a:pt x="2295808" y="177799"/>
                  </a:lnTo>
                  <a:close/>
                </a:path>
                <a:path w="3322320" h="2451100">
                  <a:moveTo>
                    <a:pt x="2245814" y="177799"/>
                  </a:moveTo>
                  <a:lnTo>
                    <a:pt x="2249090" y="177799"/>
                  </a:lnTo>
                  <a:lnTo>
                    <a:pt x="2248125" y="172407"/>
                  </a:lnTo>
                  <a:lnTo>
                    <a:pt x="2245814" y="177799"/>
                  </a:lnTo>
                  <a:close/>
                </a:path>
                <a:path w="3322320" h="2451100">
                  <a:moveTo>
                    <a:pt x="2385757" y="177799"/>
                  </a:moveTo>
                  <a:lnTo>
                    <a:pt x="2386886" y="177799"/>
                  </a:lnTo>
                  <a:lnTo>
                    <a:pt x="2387513" y="172521"/>
                  </a:lnTo>
                  <a:lnTo>
                    <a:pt x="2385757" y="177799"/>
                  </a:lnTo>
                  <a:close/>
                </a:path>
                <a:path w="3322320" h="2451100">
                  <a:moveTo>
                    <a:pt x="2292187" y="177799"/>
                  </a:moveTo>
                  <a:lnTo>
                    <a:pt x="2295808" y="177799"/>
                  </a:lnTo>
                  <a:lnTo>
                    <a:pt x="2293616" y="174781"/>
                  </a:lnTo>
                  <a:lnTo>
                    <a:pt x="2292187" y="177799"/>
                  </a:lnTo>
                  <a:close/>
                </a:path>
                <a:path w="3322320" h="2451100">
                  <a:moveTo>
                    <a:pt x="2414265" y="190499"/>
                  </a:moveTo>
                  <a:lnTo>
                    <a:pt x="2556407" y="190499"/>
                  </a:lnTo>
                  <a:lnTo>
                    <a:pt x="2550614" y="177799"/>
                  </a:lnTo>
                  <a:lnTo>
                    <a:pt x="2417447" y="177799"/>
                  </a:lnTo>
                  <a:lnTo>
                    <a:pt x="2414265" y="190499"/>
                  </a:lnTo>
                  <a:close/>
                </a:path>
                <a:path w="3322320" h="2451100">
                  <a:moveTo>
                    <a:pt x="2405090" y="190499"/>
                  </a:moveTo>
                  <a:lnTo>
                    <a:pt x="2405582" y="177799"/>
                  </a:lnTo>
                  <a:lnTo>
                    <a:pt x="2403575" y="177799"/>
                  </a:lnTo>
                  <a:lnTo>
                    <a:pt x="2405090" y="190499"/>
                  </a:lnTo>
                  <a:close/>
                </a:path>
                <a:path w="3322320" h="2451100">
                  <a:moveTo>
                    <a:pt x="2395663" y="190499"/>
                  </a:moveTo>
                  <a:lnTo>
                    <a:pt x="2397962" y="190499"/>
                  </a:lnTo>
                  <a:lnTo>
                    <a:pt x="2398074" y="177799"/>
                  </a:lnTo>
                  <a:lnTo>
                    <a:pt x="2389869" y="177799"/>
                  </a:lnTo>
                  <a:lnTo>
                    <a:pt x="2395663" y="190499"/>
                  </a:lnTo>
                  <a:close/>
                </a:path>
                <a:path w="3322320" h="2451100">
                  <a:moveTo>
                    <a:pt x="2359136" y="190499"/>
                  </a:moveTo>
                  <a:lnTo>
                    <a:pt x="2390348" y="190499"/>
                  </a:lnTo>
                  <a:lnTo>
                    <a:pt x="2389471" y="177799"/>
                  </a:lnTo>
                  <a:lnTo>
                    <a:pt x="2357442" y="177799"/>
                  </a:lnTo>
                  <a:lnTo>
                    <a:pt x="2359136" y="190499"/>
                  </a:lnTo>
                  <a:close/>
                </a:path>
                <a:path w="3322320" h="2451100">
                  <a:moveTo>
                    <a:pt x="2278581" y="190499"/>
                  </a:moveTo>
                  <a:lnTo>
                    <a:pt x="2349044" y="190499"/>
                  </a:lnTo>
                  <a:lnTo>
                    <a:pt x="2341689" y="177799"/>
                  </a:lnTo>
                  <a:lnTo>
                    <a:pt x="2284122" y="177799"/>
                  </a:lnTo>
                  <a:lnTo>
                    <a:pt x="2278581" y="190499"/>
                  </a:lnTo>
                  <a:close/>
                </a:path>
                <a:path w="3322320" h="2451100">
                  <a:moveTo>
                    <a:pt x="2268861" y="190499"/>
                  </a:moveTo>
                  <a:lnTo>
                    <a:pt x="2278581" y="190499"/>
                  </a:lnTo>
                  <a:lnTo>
                    <a:pt x="2274150" y="177799"/>
                  </a:lnTo>
                  <a:lnTo>
                    <a:pt x="2268861" y="190499"/>
                  </a:lnTo>
                  <a:close/>
                </a:path>
                <a:path w="3322320" h="2451100">
                  <a:moveTo>
                    <a:pt x="2238925" y="190499"/>
                  </a:moveTo>
                  <a:lnTo>
                    <a:pt x="2268775" y="190499"/>
                  </a:lnTo>
                  <a:lnTo>
                    <a:pt x="2266313" y="177799"/>
                  </a:lnTo>
                  <a:lnTo>
                    <a:pt x="2236553" y="177799"/>
                  </a:lnTo>
                  <a:lnTo>
                    <a:pt x="2238925" y="190499"/>
                  </a:lnTo>
                  <a:close/>
                </a:path>
                <a:path w="3322320" h="2451100">
                  <a:moveTo>
                    <a:pt x="2217871" y="190499"/>
                  </a:moveTo>
                  <a:lnTo>
                    <a:pt x="2232700" y="177799"/>
                  </a:lnTo>
                  <a:lnTo>
                    <a:pt x="2208942" y="177799"/>
                  </a:lnTo>
                  <a:lnTo>
                    <a:pt x="2217871" y="190499"/>
                  </a:lnTo>
                  <a:close/>
                </a:path>
                <a:path w="3322320" h="2451100">
                  <a:moveTo>
                    <a:pt x="1001164" y="190499"/>
                  </a:moveTo>
                  <a:lnTo>
                    <a:pt x="1013834" y="190499"/>
                  </a:lnTo>
                  <a:lnTo>
                    <a:pt x="1018480" y="177799"/>
                  </a:lnTo>
                  <a:lnTo>
                    <a:pt x="999477" y="177799"/>
                  </a:lnTo>
                  <a:lnTo>
                    <a:pt x="1001164" y="190499"/>
                  </a:lnTo>
                  <a:close/>
                </a:path>
                <a:path w="3322320" h="2451100">
                  <a:moveTo>
                    <a:pt x="990966" y="190499"/>
                  </a:moveTo>
                  <a:lnTo>
                    <a:pt x="994222" y="190499"/>
                  </a:lnTo>
                  <a:lnTo>
                    <a:pt x="992176" y="177799"/>
                  </a:lnTo>
                  <a:lnTo>
                    <a:pt x="990966" y="190499"/>
                  </a:lnTo>
                  <a:close/>
                </a:path>
                <a:path w="3322320" h="2451100">
                  <a:moveTo>
                    <a:pt x="986216" y="190499"/>
                  </a:moveTo>
                  <a:lnTo>
                    <a:pt x="989290" y="190499"/>
                  </a:lnTo>
                  <a:lnTo>
                    <a:pt x="990986" y="177799"/>
                  </a:lnTo>
                  <a:lnTo>
                    <a:pt x="985060" y="177799"/>
                  </a:lnTo>
                  <a:lnTo>
                    <a:pt x="986216" y="190499"/>
                  </a:lnTo>
                  <a:close/>
                </a:path>
                <a:path w="3322320" h="2451100">
                  <a:moveTo>
                    <a:pt x="947729" y="190499"/>
                  </a:moveTo>
                  <a:lnTo>
                    <a:pt x="983745" y="190499"/>
                  </a:lnTo>
                  <a:lnTo>
                    <a:pt x="982894" y="177799"/>
                  </a:lnTo>
                  <a:lnTo>
                    <a:pt x="947317" y="177799"/>
                  </a:lnTo>
                  <a:lnTo>
                    <a:pt x="947729" y="190499"/>
                  </a:lnTo>
                  <a:close/>
                </a:path>
                <a:path w="3322320" h="2451100">
                  <a:moveTo>
                    <a:pt x="944946" y="190499"/>
                  </a:moveTo>
                  <a:lnTo>
                    <a:pt x="947317" y="177799"/>
                  </a:lnTo>
                  <a:lnTo>
                    <a:pt x="940620" y="177799"/>
                  </a:lnTo>
                  <a:lnTo>
                    <a:pt x="944946" y="190499"/>
                  </a:lnTo>
                  <a:close/>
                </a:path>
                <a:path w="3322320" h="2451100">
                  <a:moveTo>
                    <a:pt x="773458" y="190499"/>
                  </a:moveTo>
                  <a:lnTo>
                    <a:pt x="942786" y="190499"/>
                  </a:lnTo>
                  <a:lnTo>
                    <a:pt x="940620" y="177799"/>
                  </a:lnTo>
                  <a:lnTo>
                    <a:pt x="781410" y="177799"/>
                  </a:lnTo>
                  <a:lnTo>
                    <a:pt x="773458" y="190499"/>
                  </a:lnTo>
                  <a:close/>
                </a:path>
                <a:path w="3322320" h="2451100">
                  <a:moveTo>
                    <a:pt x="2580205" y="203199"/>
                  </a:moveTo>
                  <a:lnTo>
                    <a:pt x="2582384" y="203199"/>
                  </a:lnTo>
                  <a:lnTo>
                    <a:pt x="2582304" y="190499"/>
                  </a:lnTo>
                  <a:lnTo>
                    <a:pt x="2580025" y="190499"/>
                  </a:lnTo>
                  <a:lnTo>
                    <a:pt x="2580205" y="203199"/>
                  </a:lnTo>
                  <a:close/>
                </a:path>
                <a:path w="3322320" h="2451100">
                  <a:moveTo>
                    <a:pt x="2571761" y="203199"/>
                  </a:moveTo>
                  <a:lnTo>
                    <a:pt x="2577301" y="203199"/>
                  </a:lnTo>
                  <a:lnTo>
                    <a:pt x="2575561" y="190499"/>
                  </a:lnTo>
                  <a:lnTo>
                    <a:pt x="2571761" y="203199"/>
                  </a:lnTo>
                  <a:close/>
                </a:path>
                <a:path w="3322320" h="2451100">
                  <a:moveTo>
                    <a:pt x="2452706" y="203199"/>
                  </a:moveTo>
                  <a:lnTo>
                    <a:pt x="2564067" y="203199"/>
                  </a:lnTo>
                  <a:lnTo>
                    <a:pt x="2567761" y="190499"/>
                  </a:lnTo>
                  <a:lnTo>
                    <a:pt x="2448075" y="190499"/>
                  </a:lnTo>
                  <a:lnTo>
                    <a:pt x="2452706" y="203199"/>
                  </a:lnTo>
                  <a:close/>
                </a:path>
                <a:path w="3322320" h="2451100">
                  <a:moveTo>
                    <a:pt x="2424473" y="203199"/>
                  </a:moveTo>
                  <a:lnTo>
                    <a:pt x="2438163" y="203199"/>
                  </a:lnTo>
                  <a:lnTo>
                    <a:pt x="2435219" y="190499"/>
                  </a:lnTo>
                  <a:lnTo>
                    <a:pt x="2421628" y="190499"/>
                  </a:lnTo>
                  <a:lnTo>
                    <a:pt x="2424473" y="203199"/>
                  </a:lnTo>
                  <a:close/>
                </a:path>
                <a:path w="3322320" h="2451100">
                  <a:moveTo>
                    <a:pt x="2394859" y="203199"/>
                  </a:moveTo>
                  <a:lnTo>
                    <a:pt x="2406884" y="203199"/>
                  </a:lnTo>
                  <a:lnTo>
                    <a:pt x="2407336" y="190499"/>
                  </a:lnTo>
                  <a:lnTo>
                    <a:pt x="2391929" y="190499"/>
                  </a:lnTo>
                  <a:lnTo>
                    <a:pt x="2392361" y="198147"/>
                  </a:lnTo>
                  <a:lnTo>
                    <a:pt x="2394859" y="203199"/>
                  </a:lnTo>
                  <a:close/>
                </a:path>
                <a:path w="3322320" h="2451100">
                  <a:moveTo>
                    <a:pt x="2392361" y="198147"/>
                  </a:moveTo>
                  <a:lnTo>
                    <a:pt x="2391929" y="190499"/>
                  </a:lnTo>
                  <a:lnTo>
                    <a:pt x="2390833" y="195055"/>
                  </a:lnTo>
                  <a:lnTo>
                    <a:pt x="2392361" y="198147"/>
                  </a:lnTo>
                  <a:close/>
                </a:path>
                <a:path w="3322320" h="2451100">
                  <a:moveTo>
                    <a:pt x="2390833" y="195055"/>
                  </a:moveTo>
                  <a:lnTo>
                    <a:pt x="2391929" y="190499"/>
                  </a:lnTo>
                  <a:lnTo>
                    <a:pt x="2388581" y="190499"/>
                  </a:lnTo>
                  <a:lnTo>
                    <a:pt x="2390833" y="195055"/>
                  </a:lnTo>
                  <a:close/>
                </a:path>
                <a:path w="3322320" h="2451100">
                  <a:moveTo>
                    <a:pt x="2368749" y="203199"/>
                  </a:moveTo>
                  <a:lnTo>
                    <a:pt x="2388873" y="203199"/>
                  </a:lnTo>
                  <a:lnTo>
                    <a:pt x="2389579" y="200264"/>
                  </a:lnTo>
                  <a:lnTo>
                    <a:pt x="2383133" y="190499"/>
                  </a:lnTo>
                  <a:lnTo>
                    <a:pt x="2368477" y="190499"/>
                  </a:lnTo>
                  <a:lnTo>
                    <a:pt x="2368749" y="203199"/>
                  </a:lnTo>
                  <a:close/>
                </a:path>
                <a:path w="3322320" h="2451100">
                  <a:moveTo>
                    <a:pt x="2364271" y="203199"/>
                  </a:moveTo>
                  <a:lnTo>
                    <a:pt x="2368477" y="190499"/>
                  </a:lnTo>
                  <a:lnTo>
                    <a:pt x="2359700" y="190499"/>
                  </a:lnTo>
                  <a:lnTo>
                    <a:pt x="2364271" y="203199"/>
                  </a:lnTo>
                  <a:close/>
                </a:path>
                <a:path w="3322320" h="2451100">
                  <a:moveTo>
                    <a:pt x="2335843" y="203199"/>
                  </a:moveTo>
                  <a:lnTo>
                    <a:pt x="2349928" y="203199"/>
                  </a:lnTo>
                  <a:lnTo>
                    <a:pt x="2346453" y="190499"/>
                  </a:lnTo>
                  <a:lnTo>
                    <a:pt x="2339862" y="190499"/>
                  </a:lnTo>
                  <a:lnTo>
                    <a:pt x="2335843" y="203199"/>
                  </a:lnTo>
                  <a:close/>
                </a:path>
                <a:path w="3322320" h="2451100">
                  <a:moveTo>
                    <a:pt x="2285776" y="203199"/>
                  </a:moveTo>
                  <a:lnTo>
                    <a:pt x="2335843" y="203199"/>
                  </a:lnTo>
                  <a:lnTo>
                    <a:pt x="2329272" y="190499"/>
                  </a:lnTo>
                  <a:lnTo>
                    <a:pt x="2286899" y="190499"/>
                  </a:lnTo>
                  <a:lnTo>
                    <a:pt x="2284242" y="193389"/>
                  </a:lnTo>
                  <a:lnTo>
                    <a:pt x="2285776" y="203199"/>
                  </a:lnTo>
                  <a:close/>
                </a:path>
                <a:path w="3322320" h="2451100">
                  <a:moveTo>
                    <a:pt x="2284242" y="193389"/>
                  </a:moveTo>
                  <a:lnTo>
                    <a:pt x="2286899" y="190499"/>
                  </a:lnTo>
                  <a:lnTo>
                    <a:pt x="2283790" y="190499"/>
                  </a:lnTo>
                  <a:lnTo>
                    <a:pt x="2284242" y="193389"/>
                  </a:lnTo>
                  <a:close/>
                </a:path>
                <a:path w="3322320" h="2451100">
                  <a:moveTo>
                    <a:pt x="2276248" y="202081"/>
                  </a:moveTo>
                  <a:lnTo>
                    <a:pt x="2284242" y="193389"/>
                  </a:lnTo>
                  <a:lnTo>
                    <a:pt x="2283790" y="190499"/>
                  </a:lnTo>
                  <a:lnTo>
                    <a:pt x="2270731" y="190499"/>
                  </a:lnTo>
                  <a:lnTo>
                    <a:pt x="2276248" y="202081"/>
                  </a:lnTo>
                  <a:close/>
                </a:path>
                <a:path w="3322320" h="2451100">
                  <a:moveTo>
                    <a:pt x="948453" y="203199"/>
                  </a:moveTo>
                  <a:lnTo>
                    <a:pt x="952154" y="203199"/>
                  </a:lnTo>
                  <a:lnTo>
                    <a:pt x="956891" y="190499"/>
                  </a:lnTo>
                  <a:lnTo>
                    <a:pt x="953695" y="190499"/>
                  </a:lnTo>
                  <a:lnTo>
                    <a:pt x="948453" y="203199"/>
                  </a:lnTo>
                  <a:close/>
                </a:path>
                <a:path w="3322320" h="2451100">
                  <a:moveTo>
                    <a:pt x="752989" y="203199"/>
                  </a:moveTo>
                  <a:lnTo>
                    <a:pt x="948453" y="203199"/>
                  </a:lnTo>
                  <a:lnTo>
                    <a:pt x="946181" y="190499"/>
                  </a:lnTo>
                  <a:lnTo>
                    <a:pt x="760915" y="190499"/>
                  </a:lnTo>
                  <a:lnTo>
                    <a:pt x="752989" y="203199"/>
                  </a:lnTo>
                  <a:close/>
                </a:path>
                <a:path w="3322320" h="2451100">
                  <a:moveTo>
                    <a:pt x="2391517" y="203199"/>
                  </a:moveTo>
                  <a:lnTo>
                    <a:pt x="2392647" y="203199"/>
                  </a:lnTo>
                  <a:lnTo>
                    <a:pt x="2392361" y="198147"/>
                  </a:lnTo>
                  <a:lnTo>
                    <a:pt x="2390833" y="195055"/>
                  </a:lnTo>
                  <a:lnTo>
                    <a:pt x="2389579" y="200264"/>
                  </a:lnTo>
                  <a:lnTo>
                    <a:pt x="2391517" y="203199"/>
                  </a:lnTo>
                  <a:close/>
                </a:path>
                <a:path w="3322320" h="2451100">
                  <a:moveTo>
                    <a:pt x="2388873" y="203199"/>
                  </a:moveTo>
                  <a:lnTo>
                    <a:pt x="2391517" y="203199"/>
                  </a:lnTo>
                  <a:lnTo>
                    <a:pt x="2389579" y="200264"/>
                  </a:lnTo>
                  <a:lnTo>
                    <a:pt x="2388873" y="203199"/>
                  </a:lnTo>
                  <a:close/>
                </a:path>
                <a:path w="3322320" h="2451100">
                  <a:moveTo>
                    <a:pt x="2275219" y="203199"/>
                  </a:moveTo>
                  <a:lnTo>
                    <a:pt x="2276781" y="203199"/>
                  </a:lnTo>
                  <a:lnTo>
                    <a:pt x="2276248" y="202081"/>
                  </a:lnTo>
                  <a:lnTo>
                    <a:pt x="2275219" y="203199"/>
                  </a:lnTo>
                  <a:close/>
                </a:path>
                <a:path w="3322320" h="2451100">
                  <a:moveTo>
                    <a:pt x="2593831" y="215899"/>
                  </a:moveTo>
                  <a:lnTo>
                    <a:pt x="2600893" y="215899"/>
                  </a:lnTo>
                  <a:lnTo>
                    <a:pt x="2601890" y="203199"/>
                  </a:lnTo>
                  <a:lnTo>
                    <a:pt x="2595857" y="203199"/>
                  </a:lnTo>
                  <a:lnTo>
                    <a:pt x="2593831" y="215899"/>
                  </a:lnTo>
                  <a:close/>
                </a:path>
                <a:path w="3322320" h="2451100">
                  <a:moveTo>
                    <a:pt x="2585254" y="215899"/>
                  </a:moveTo>
                  <a:lnTo>
                    <a:pt x="2591971" y="215899"/>
                  </a:lnTo>
                  <a:lnTo>
                    <a:pt x="2590104" y="203199"/>
                  </a:lnTo>
                  <a:lnTo>
                    <a:pt x="2585080" y="214963"/>
                  </a:lnTo>
                  <a:lnTo>
                    <a:pt x="2585254" y="215899"/>
                  </a:lnTo>
                  <a:close/>
                </a:path>
                <a:path w="3322320" h="2451100">
                  <a:moveTo>
                    <a:pt x="2462917" y="215899"/>
                  </a:moveTo>
                  <a:lnTo>
                    <a:pt x="2584680" y="215899"/>
                  </a:lnTo>
                  <a:lnTo>
                    <a:pt x="2585080" y="214963"/>
                  </a:lnTo>
                  <a:lnTo>
                    <a:pt x="2582902" y="203199"/>
                  </a:lnTo>
                  <a:lnTo>
                    <a:pt x="2463123" y="203199"/>
                  </a:lnTo>
                  <a:lnTo>
                    <a:pt x="2462917" y="215899"/>
                  </a:lnTo>
                  <a:close/>
                </a:path>
                <a:path w="3322320" h="2451100">
                  <a:moveTo>
                    <a:pt x="2448932" y="215899"/>
                  </a:moveTo>
                  <a:lnTo>
                    <a:pt x="2451423" y="215899"/>
                  </a:lnTo>
                  <a:lnTo>
                    <a:pt x="2449178" y="203199"/>
                  </a:lnTo>
                  <a:lnTo>
                    <a:pt x="2448354" y="203199"/>
                  </a:lnTo>
                  <a:lnTo>
                    <a:pt x="2448932" y="215899"/>
                  </a:lnTo>
                  <a:close/>
                </a:path>
                <a:path w="3322320" h="2451100">
                  <a:moveTo>
                    <a:pt x="2426430" y="215899"/>
                  </a:moveTo>
                  <a:lnTo>
                    <a:pt x="2440886" y="215899"/>
                  </a:lnTo>
                  <a:lnTo>
                    <a:pt x="2439070" y="203199"/>
                  </a:lnTo>
                  <a:lnTo>
                    <a:pt x="2423154" y="203199"/>
                  </a:lnTo>
                  <a:lnTo>
                    <a:pt x="2426430" y="215899"/>
                  </a:lnTo>
                  <a:close/>
                </a:path>
                <a:path w="3322320" h="2451100">
                  <a:moveTo>
                    <a:pt x="2385265" y="215899"/>
                  </a:moveTo>
                  <a:lnTo>
                    <a:pt x="2420225" y="215899"/>
                  </a:lnTo>
                  <a:lnTo>
                    <a:pt x="2423154" y="203199"/>
                  </a:lnTo>
                  <a:lnTo>
                    <a:pt x="2383817" y="203199"/>
                  </a:lnTo>
                  <a:lnTo>
                    <a:pt x="2384825" y="215312"/>
                  </a:lnTo>
                  <a:lnTo>
                    <a:pt x="2385265" y="215899"/>
                  </a:lnTo>
                  <a:close/>
                </a:path>
                <a:path w="3322320" h="2451100">
                  <a:moveTo>
                    <a:pt x="2364125" y="215899"/>
                  </a:moveTo>
                  <a:lnTo>
                    <a:pt x="2384873" y="215899"/>
                  </a:lnTo>
                  <a:lnTo>
                    <a:pt x="2384778" y="215250"/>
                  </a:lnTo>
                  <a:lnTo>
                    <a:pt x="2375738" y="203199"/>
                  </a:lnTo>
                  <a:lnTo>
                    <a:pt x="2365906" y="203199"/>
                  </a:lnTo>
                  <a:lnTo>
                    <a:pt x="2364125" y="215899"/>
                  </a:lnTo>
                  <a:close/>
                </a:path>
                <a:path w="3322320" h="2451100">
                  <a:moveTo>
                    <a:pt x="2359751" y="208207"/>
                  </a:moveTo>
                  <a:lnTo>
                    <a:pt x="2359368" y="203199"/>
                  </a:lnTo>
                  <a:lnTo>
                    <a:pt x="2356903" y="203199"/>
                  </a:lnTo>
                  <a:lnTo>
                    <a:pt x="2359751" y="208207"/>
                  </a:lnTo>
                  <a:close/>
                </a:path>
                <a:path w="3322320" h="2451100">
                  <a:moveTo>
                    <a:pt x="2360289" y="215250"/>
                  </a:moveTo>
                  <a:lnTo>
                    <a:pt x="2359751" y="208207"/>
                  </a:lnTo>
                  <a:lnTo>
                    <a:pt x="2356903" y="203199"/>
                  </a:lnTo>
                  <a:lnTo>
                    <a:pt x="2360289" y="215250"/>
                  </a:lnTo>
                  <a:close/>
                </a:path>
                <a:path w="3322320" h="2451100">
                  <a:moveTo>
                    <a:pt x="2327895" y="215899"/>
                  </a:moveTo>
                  <a:lnTo>
                    <a:pt x="2360338" y="215899"/>
                  </a:lnTo>
                  <a:lnTo>
                    <a:pt x="2360293" y="215312"/>
                  </a:lnTo>
                  <a:lnTo>
                    <a:pt x="2356903" y="203199"/>
                  </a:lnTo>
                  <a:lnTo>
                    <a:pt x="2320316" y="203199"/>
                  </a:lnTo>
                  <a:lnTo>
                    <a:pt x="2327895" y="215899"/>
                  </a:lnTo>
                  <a:close/>
                </a:path>
                <a:path w="3322320" h="2451100">
                  <a:moveTo>
                    <a:pt x="930011" y="215899"/>
                  </a:moveTo>
                  <a:lnTo>
                    <a:pt x="927326" y="203199"/>
                  </a:lnTo>
                  <a:lnTo>
                    <a:pt x="918211" y="203199"/>
                  </a:lnTo>
                  <a:lnTo>
                    <a:pt x="930011" y="215899"/>
                  </a:lnTo>
                  <a:close/>
                </a:path>
                <a:path w="3322320" h="2451100">
                  <a:moveTo>
                    <a:pt x="715010" y="215899"/>
                  </a:moveTo>
                  <a:lnTo>
                    <a:pt x="911242" y="215899"/>
                  </a:lnTo>
                  <a:lnTo>
                    <a:pt x="918211" y="203199"/>
                  </a:lnTo>
                  <a:lnTo>
                    <a:pt x="722784" y="203199"/>
                  </a:lnTo>
                  <a:lnTo>
                    <a:pt x="715010" y="215899"/>
                  </a:lnTo>
                  <a:close/>
                </a:path>
                <a:path w="3322320" h="2451100">
                  <a:moveTo>
                    <a:pt x="2360471" y="215899"/>
                  </a:moveTo>
                  <a:lnTo>
                    <a:pt x="2364125" y="215899"/>
                  </a:lnTo>
                  <a:lnTo>
                    <a:pt x="2359751" y="208207"/>
                  </a:lnTo>
                  <a:lnTo>
                    <a:pt x="2360306" y="215312"/>
                  </a:lnTo>
                  <a:lnTo>
                    <a:pt x="2360471" y="215899"/>
                  </a:lnTo>
                  <a:close/>
                </a:path>
                <a:path w="3322320" h="2451100">
                  <a:moveTo>
                    <a:pt x="2557563" y="279399"/>
                  </a:moveTo>
                  <a:lnTo>
                    <a:pt x="2723859" y="279399"/>
                  </a:lnTo>
                  <a:lnTo>
                    <a:pt x="2716466" y="266699"/>
                  </a:lnTo>
                  <a:lnTo>
                    <a:pt x="2708912" y="266699"/>
                  </a:lnTo>
                  <a:lnTo>
                    <a:pt x="2693462" y="253999"/>
                  </a:lnTo>
                  <a:lnTo>
                    <a:pt x="2677880" y="253999"/>
                  </a:lnTo>
                  <a:lnTo>
                    <a:pt x="2662650" y="241299"/>
                  </a:lnTo>
                  <a:lnTo>
                    <a:pt x="2639021" y="241299"/>
                  </a:lnTo>
                  <a:lnTo>
                    <a:pt x="2635985" y="228599"/>
                  </a:lnTo>
                  <a:lnTo>
                    <a:pt x="2619476" y="228599"/>
                  </a:lnTo>
                  <a:lnTo>
                    <a:pt x="2607138" y="215899"/>
                  </a:lnTo>
                  <a:lnTo>
                    <a:pt x="2585254" y="215899"/>
                  </a:lnTo>
                  <a:lnTo>
                    <a:pt x="2585080" y="214963"/>
                  </a:lnTo>
                  <a:lnTo>
                    <a:pt x="2557563" y="279399"/>
                  </a:lnTo>
                  <a:close/>
                </a:path>
                <a:path w="3322320" h="2451100">
                  <a:moveTo>
                    <a:pt x="2384873" y="215899"/>
                  </a:moveTo>
                  <a:lnTo>
                    <a:pt x="2385265" y="215899"/>
                  </a:lnTo>
                  <a:lnTo>
                    <a:pt x="2384825" y="215312"/>
                  </a:lnTo>
                  <a:lnTo>
                    <a:pt x="2384873" y="215899"/>
                  </a:lnTo>
                  <a:close/>
                </a:path>
                <a:path w="3322320" h="2451100">
                  <a:moveTo>
                    <a:pt x="2556812" y="241299"/>
                  </a:moveTo>
                  <a:lnTo>
                    <a:pt x="2571920" y="241299"/>
                  </a:lnTo>
                  <a:lnTo>
                    <a:pt x="2582065" y="215899"/>
                  </a:lnTo>
                  <a:lnTo>
                    <a:pt x="2534018" y="215899"/>
                  </a:lnTo>
                  <a:lnTo>
                    <a:pt x="2535679" y="228599"/>
                  </a:lnTo>
                  <a:lnTo>
                    <a:pt x="2553044" y="228599"/>
                  </a:lnTo>
                  <a:lnTo>
                    <a:pt x="2556812" y="241299"/>
                  </a:lnTo>
                  <a:close/>
                </a:path>
                <a:path w="3322320" h="2451100">
                  <a:moveTo>
                    <a:pt x="2515595" y="228599"/>
                  </a:moveTo>
                  <a:lnTo>
                    <a:pt x="2525345" y="228599"/>
                  </a:lnTo>
                  <a:lnTo>
                    <a:pt x="2520485" y="215899"/>
                  </a:lnTo>
                  <a:lnTo>
                    <a:pt x="2515595" y="228599"/>
                  </a:lnTo>
                  <a:close/>
                </a:path>
                <a:path w="3322320" h="2451100">
                  <a:moveTo>
                    <a:pt x="2513814" y="228599"/>
                  </a:moveTo>
                  <a:lnTo>
                    <a:pt x="2515595" y="228599"/>
                  </a:lnTo>
                  <a:lnTo>
                    <a:pt x="2515077" y="215899"/>
                  </a:lnTo>
                  <a:lnTo>
                    <a:pt x="2495770" y="215899"/>
                  </a:lnTo>
                  <a:lnTo>
                    <a:pt x="2513814" y="228599"/>
                  </a:lnTo>
                  <a:close/>
                </a:path>
                <a:path w="3322320" h="2451100">
                  <a:moveTo>
                    <a:pt x="2489611" y="228599"/>
                  </a:moveTo>
                  <a:lnTo>
                    <a:pt x="2497026" y="228599"/>
                  </a:lnTo>
                  <a:lnTo>
                    <a:pt x="2495770" y="215899"/>
                  </a:lnTo>
                  <a:lnTo>
                    <a:pt x="2487665" y="215899"/>
                  </a:lnTo>
                  <a:lnTo>
                    <a:pt x="2489611" y="228599"/>
                  </a:lnTo>
                  <a:close/>
                </a:path>
                <a:path w="3322320" h="2451100">
                  <a:moveTo>
                    <a:pt x="2451636" y="228599"/>
                  </a:moveTo>
                  <a:lnTo>
                    <a:pt x="2482018" y="228599"/>
                  </a:lnTo>
                  <a:lnTo>
                    <a:pt x="2478118" y="215899"/>
                  </a:lnTo>
                  <a:lnTo>
                    <a:pt x="2454805" y="215899"/>
                  </a:lnTo>
                  <a:lnTo>
                    <a:pt x="2451636" y="228599"/>
                  </a:lnTo>
                  <a:close/>
                </a:path>
                <a:path w="3322320" h="2451100">
                  <a:moveTo>
                    <a:pt x="2445378" y="228599"/>
                  </a:moveTo>
                  <a:lnTo>
                    <a:pt x="2449756" y="228599"/>
                  </a:lnTo>
                  <a:lnTo>
                    <a:pt x="2446175" y="215899"/>
                  </a:lnTo>
                  <a:lnTo>
                    <a:pt x="2442262" y="215899"/>
                  </a:lnTo>
                  <a:lnTo>
                    <a:pt x="2445378" y="228599"/>
                  </a:lnTo>
                  <a:close/>
                </a:path>
                <a:path w="3322320" h="2451100">
                  <a:moveTo>
                    <a:pt x="2405084" y="228599"/>
                  </a:moveTo>
                  <a:lnTo>
                    <a:pt x="2438163" y="228599"/>
                  </a:lnTo>
                  <a:lnTo>
                    <a:pt x="2437139" y="215899"/>
                  </a:lnTo>
                  <a:lnTo>
                    <a:pt x="2405954" y="215899"/>
                  </a:lnTo>
                  <a:lnTo>
                    <a:pt x="2405084" y="228599"/>
                  </a:lnTo>
                  <a:close/>
                </a:path>
                <a:path w="3322320" h="2451100">
                  <a:moveTo>
                    <a:pt x="2369480" y="228599"/>
                  </a:moveTo>
                  <a:lnTo>
                    <a:pt x="2397151" y="228599"/>
                  </a:lnTo>
                  <a:lnTo>
                    <a:pt x="2401617" y="215899"/>
                  </a:lnTo>
                  <a:lnTo>
                    <a:pt x="2363541" y="215899"/>
                  </a:lnTo>
                  <a:lnTo>
                    <a:pt x="2369480" y="228599"/>
                  </a:lnTo>
                  <a:close/>
                </a:path>
                <a:path w="3322320" h="2451100">
                  <a:moveTo>
                    <a:pt x="896323" y="228599"/>
                  </a:moveTo>
                  <a:lnTo>
                    <a:pt x="900778" y="228599"/>
                  </a:lnTo>
                  <a:lnTo>
                    <a:pt x="904097" y="215899"/>
                  </a:lnTo>
                  <a:lnTo>
                    <a:pt x="889311" y="215899"/>
                  </a:lnTo>
                  <a:lnTo>
                    <a:pt x="896323" y="228599"/>
                  </a:lnTo>
                  <a:close/>
                </a:path>
                <a:path w="3322320" h="2451100">
                  <a:moveTo>
                    <a:pt x="671317" y="241299"/>
                  </a:moveTo>
                  <a:lnTo>
                    <a:pt x="842068" y="241299"/>
                  </a:lnTo>
                  <a:lnTo>
                    <a:pt x="843350" y="228599"/>
                  </a:lnTo>
                  <a:lnTo>
                    <a:pt x="879319" y="228599"/>
                  </a:lnTo>
                  <a:lnTo>
                    <a:pt x="884667" y="215899"/>
                  </a:lnTo>
                  <a:lnTo>
                    <a:pt x="700130" y="215899"/>
                  </a:lnTo>
                  <a:lnTo>
                    <a:pt x="692897" y="228599"/>
                  </a:lnTo>
                  <a:lnTo>
                    <a:pt x="671317" y="241299"/>
                  </a:lnTo>
                  <a:close/>
                </a:path>
                <a:path w="3322320" h="2451100">
                  <a:moveTo>
                    <a:pt x="2639161" y="241299"/>
                  </a:moveTo>
                  <a:lnTo>
                    <a:pt x="2643768" y="241299"/>
                  </a:lnTo>
                  <a:lnTo>
                    <a:pt x="2641619" y="228599"/>
                  </a:lnTo>
                  <a:lnTo>
                    <a:pt x="2639161" y="241299"/>
                  </a:lnTo>
                  <a:close/>
                </a:path>
                <a:path w="3322320" h="2451100">
                  <a:moveTo>
                    <a:pt x="2535240" y="241299"/>
                  </a:moveTo>
                  <a:lnTo>
                    <a:pt x="2537944" y="241299"/>
                  </a:lnTo>
                  <a:lnTo>
                    <a:pt x="2536463" y="228599"/>
                  </a:lnTo>
                  <a:lnTo>
                    <a:pt x="2532344" y="228599"/>
                  </a:lnTo>
                  <a:lnTo>
                    <a:pt x="2535240" y="241299"/>
                  </a:lnTo>
                  <a:close/>
                </a:path>
                <a:path w="3322320" h="2451100">
                  <a:moveTo>
                    <a:pt x="2448826" y="241299"/>
                  </a:moveTo>
                  <a:lnTo>
                    <a:pt x="2528351" y="241299"/>
                  </a:lnTo>
                  <a:lnTo>
                    <a:pt x="2524065" y="228599"/>
                  </a:lnTo>
                  <a:lnTo>
                    <a:pt x="2449038" y="228599"/>
                  </a:lnTo>
                  <a:lnTo>
                    <a:pt x="2448138" y="234116"/>
                  </a:lnTo>
                  <a:lnTo>
                    <a:pt x="2448826" y="241299"/>
                  </a:lnTo>
                  <a:close/>
                </a:path>
                <a:path w="3322320" h="2451100">
                  <a:moveTo>
                    <a:pt x="2448138" y="234116"/>
                  </a:moveTo>
                  <a:lnTo>
                    <a:pt x="2449038" y="228599"/>
                  </a:lnTo>
                  <a:lnTo>
                    <a:pt x="2447977" y="232440"/>
                  </a:lnTo>
                  <a:lnTo>
                    <a:pt x="2448138" y="234116"/>
                  </a:lnTo>
                  <a:close/>
                </a:path>
                <a:path w="3322320" h="2451100">
                  <a:moveTo>
                    <a:pt x="2447977" y="232440"/>
                  </a:moveTo>
                  <a:lnTo>
                    <a:pt x="2449038" y="228599"/>
                  </a:lnTo>
                  <a:lnTo>
                    <a:pt x="2447610" y="228599"/>
                  </a:lnTo>
                  <a:lnTo>
                    <a:pt x="2447977" y="232440"/>
                  </a:lnTo>
                  <a:close/>
                </a:path>
                <a:path w="3322320" h="2451100">
                  <a:moveTo>
                    <a:pt x="2407696" y="241299"/>
                  </a:moveTo>
                  <a:lnTo>
                    <a:pt x="2443557" y="241299"/>
                  </a:lnTo>
                  <a:lnTo>
                    <a:pt x="2443597" y="228599"/>
                  </a:lnTo>
                  <a:lnTo>
                    <a:pt x="2398300" y="228599"/>
                  </a:lnTo>
                  <a:lnTo>
                    <a:pt x="2407696" y="241299"/>
                  </a:lnTo>
                  <a:close/>
                </a:path>
                <a:path w="3322320" h="2451100">
                  <a:moveTo>
                    <a:pt x="847762" y="241299"/>
                  </a:moveTo>
                  <a:lnTo>
                    <a:pt x="866909" y="241299"/>
                  </a:lnTo>
                  <a:lnTo>
                    <a:pt x="869553" y="228599"/>
                  </a:lnTo>
                  <a:lnTo>
                    <a:pt x="846619" y="228599"/>
                  </a:lnTo>
                  <a:lnTo>
                    <a:pt x="847762" y="241299"/>
                  </a:lnTo>
                  <a:close/>
                </a:path>
                <a:path w="3322320" h="2451100">
                  <a:moveTo>
                    <a:pt x="2445530" y="241299"/>
                  </a:moveTo>
                  <a:lnTo>
                    <a:pt x="2446965" y="241299"/>
                  </a:lnTo>
                  <a:lnTo>
                    <a:pt x="2448138" y="234116"/>
                  </a:lnTo>
                  <a:lnTo>
                    <a:pt x="2447977" y="232440"/>
                  </a:lnTo>
                  <a:lnTo>
                    <a:pt x="2445530" y="241299"/>
                  </a:lnTo>
                  <a:close/>
                </a:path>
                <a:path w="3322320" h="2451100">
                  <a:moveTo>
                    <a:pt x="2466172" y="253999"/>
                  </a:moveTo>
                  <a:lnTo>
                    <a:pt x="2559862" y="253999"/>
                  </a:lnTo>
                  <a:lnTo>
                    <a:pt x="2553578" y="241299"/>
                  </a:lnTo>
                  <a:lnTo>
                    <a:pt x="2467441" y="241299"/>
                  </a:lnTo>
                  <a:lnTo>
                    <a:pt x="2466172" y="253999"/>
                  </a:lnTo>
                  <a:close/>
                </a:path>
                <a:path w="3322320" h="2451100">
                  <a:moveTo>
                    <a:pt x="2452473" y="253999"/>
                  </a:moveTo>
                  <a:lnTo>
                    <a:pt x="2467441" y="241299"/>
                  </a:lnTo>
                  <a:lnTo>
                    <a:pt x="2445032" y="241299"/>
                  </a:lnTo>
                  <a:lnTo>
                    <a:pt x="2452473" y="253999"/>
                  </a:lnTo>
                  <a:close/>
                </a:path>
                <a:path w="3322320" h="2451100">
                  <a:moveTo>
                    <a:pt x="648404" y="253999"/>
                  </a:moveTo>
                  <a:lnTo>
                    <a:pt x="834474" y="253999"/>
                  </a:lnTo>
                  <a:lnTo>
                    <a:pt x="830176" y="241299"/>
                  </a:lnTo>
                  <a:lnTo>
                    <a:pt x="656328" y="241299"/>
                  </a:lnTo>
                  <a:lnTo>
                    <a:pt x="648404" y="253999"/>
                  </a:lnTo>
                  <a:close/>
                </a:path>
                <a:path w="3322320" h="2451100">
                  <a:moveTo>
                    <a:pt x="2551228" y="273661"/>
                  </a:moveTo>
                  <a:lnTo>
                    <a:pt x="2554553" y="266699"/>
                  </a:lnTo>
                  <a:lnTo>
                    <a:pt x="2560161" y="266699"/>
                  </a:lnTo>
                  <a:lnTo>
                    <a:pt x="2568253" y="253999"/>
                  </a:lnTo>
                  <a:lnTo>
                    <a:pt x="2550846" y="253999"/>
                  </a:lnTo>
                  <a:lnTo>
                    <a:pt x="2549563" y="267816"/>
                  </a:lnTo>
                  <a:lnTo>
                    <a:pt x="2551228" y="273661"/>
                  </a:lnTo>
                  <a:close/>
                </a:path>
                <a:path w="3322320" h="2451100">
                  <a:moveTo>
                    <a:pt x="2511688" y="266699"/>
                  </a:moveTo>
                  <a:lnTo>
                    <a:pt x="2543804" y="266699"/>
                  </a:lnTo>
                  <a:lnTo>
                    <a:pt x="2550089" y="253999"/>
                  </a:lnTo>
                  <a:lnTo>
                    <a:pt x="2504227" y="253999"/>
                  </a:lnTo>
                  <a:lnTo>
                    <a:pt x="2511688" y="266699"/>
                  </a:lnTo>
                  <a:close/>
                </a:path>
                <a:path w="3322320" h="2451100">
                  <a:moveTo>
                    <a:pt x="2488656" y="266699"/>
                  </a:moveTo>
                  <a:lnTo>
                    <a:pt x="2499623" y="266699"/>
                  </a:lnTo>
                  <a:lnTo>
                    <a:pt x="2504227" y="253999"/>
                  </a:lnTo>
                  <a:lnTo>
                    <a:pt x="2483076" y="253999"/>
                  </a:lnTo>
                  <a:lnTo>
                    <a:pt x="2488656" y="266699"/>
                  </a:lnTo>
                  <a:close/>
                </a:path>
                <a:path w="3322320" h="2451100">
                  <a:moveTo>
                    <a:pt x="808338" y="266699"/>
                  </a:moveTo>
                  <a:lnTo>
                    <a:pt x="809899" y="253999"/>
                  </a:lnTo>
                  <a:lnTo>
                    <a:pt x="805541" y="253999"/>
                  </a:lnTo>
                  <a:lnTo>
                    <a:pt x="808338" y="266699"/>
                  </a:lnTo>
                  <a:close/>
                </a:path>
                <a:path w="3322320" h="2451100">
                  <a:moveTo>
                    <a:pt x="782627" y="266699"/>
                  </a:moveTo>
                  <a:lnTo>
                    <a:pt x="802093" y="266699"/>
                  </a:lnTo>
                  <a:lnTo>
                    <a:pt x="803827" y="253999"/>
                  </a:lnTo>
                  <a:lnTo>
                    <a:pt x="782016" y="253999"/>
                  </a:lnTo>
                  <a:lnTo>
                    <a:pt x="782627" y="266699"/>
                  </a:lnTo>
                  <a:close/>
                </a:path>
                <a:path w="3322320" h="2451100">
                  <a:moveTo>
                    <a:pt x="624254" y="266699"/>
                  </a:moveTo>
                  <a:lnTo>
                    <a:pt x="780992" y="266699"/>
                  </a:lnTo>
                  <a:lnTo>
                    <a:pt x="772296" y="253999"/>
                  </a:lnTo>
                  <a:lnTo>
                    <a:pt x="637389" y="253999"/>
                  </a:lnTo>
                  <a:lnTo>
                    <a:pt x="624254" y="266699"/>
                  </a:lnTo>
                  <a:close/>
                </a:path>
                <a:path w="3322320" h="2451100">
                  <a:moveTo>
                    <a:pt x="2552863" y="279399"/>
                  </a:moveTo>
                  <a:lnTo>
                    <a:pt x="2555231" y="279399"/>
                  </a:lnTo>
                  <a:lnTo>
                    <a:pt x="2559250" y="266699"/>
                  </a:lnTo>
                  <a:lnTo>
                    <a:pt x="2556845" y="266699"/>
                  </a:lnTo>
                  <a:lnTo>
                    <a:pt x="2552863" y="279399"/>
                  </a:lnTo>
                  <a:close/>
                </a:path>
                <a:path w="3322320" h="2451100">
                  <a:moveTo>
                    <a:pt x="2540622" y="279399"/>
                  </a:moveTo>
                  <a:lnTo>
                    <a:pt x="2548488" y="279399"/>
                  </a:lnTo>
                  <a:lnTo>
                    <a:pt x="2549563" y="267816"/>
                  </a:lnTo>
                  <a:lnTo>
                    <a:pt x="2549245" y="266699"/>
                  </a:lnTo>
                  <a:lnTo>
                    <a:pt x="2539725" y="266699"/>
                  </a:lnTo>
                  <a:lnTo>
                    <a:pt x="2540622" y="279399"/>
                  </a:lnTo>
                  <a:close/>
                </a:path>
                <a:path w="3322320" h="2451100">
                  <a:moveTo>
                    <a:pt x="593501" y="279399"/>
                  </a:moveTo>
                  <a:lnTo>
                    <a:pt x="771578" y="279399"/>
                  </a:lnTo>
                  <a:lnTo>
                    <a:pt x="773000" y="266699"/>
                  </a:lnTo>
                  <a:lnTo>
                    <a:pt x="596975" y="266699"/>
                  </a:lnTo>
                  <a:lnTo>
                    <a:pt x="593501" y="279399"/>
                  </a:lnTo>
                  <a:close/>
                </a:path>
                <a:path w="3322320" h="2451100">
                  <a:moveTo>
                    <a:pt x="2548488" y="279399"/>
                  </a:moveTo>
                  <a:lnTo>
                    <a:pt x="2552863" y="279399"/>
                  </a:lnTo>
                  <a:lnTo>
                    <a:pt x="2551228" y="273661"/>
                  </a:lnTo>
                  <a:lnTo>
                    <a:pt x="2548488" y="279399"/>
                  </a:lnTo>
                  <a:close/>
                </a:path>
                <a:path w="3322320" h="2451100">
                  <a:moveTo>
                    <a:pt x="2559284" y="292099"/>
                  </a:moveTo>
                  <a:lnTo>
                    <a:pt x="2744316" y="292099"/>
                  </a:lnTo>
                  <a:lnTo>
                    <a:pt x="2738229" y="279399"/>
                  </a:lnTo>
                  <a:lnTo>
                    <a:pt x="2562592" y="279399"/>
                  </a:lnTo>
                  <a:lnTo>
                    <a:pt x="2559284" y="292099"/>
                  </a:lnTo>
                  <a:close/>
                </a:path>
                <a:path w="3322320" h="2451100">
                  <a:moveTo>
                    <a:pt x="631104" y="342899"/>
                  </a:moveTo>
                  <a:lnTo>
                    <a:pt x="633084" y="342899"/>
                  </a:lnTo>
                  <a:lnTo>
                    <a:pt x="634492" y="330199"/>
                  </a:lnTo>
                  <a:lnTo>
                    <a:pt x="673956" y="330199"/>
                  </a:lnTo>
                  <a:lnTo>
                    <a:pt x="673039" y="317499"/>
                  </a:lnTo>
                  <a:lnTo>
                    <a:pt x="690625" y="317499"/>
                  </a:lnTo>
                  <a:lnTo>
                    <a:pt x="689934" y="304799"/>
                  </a:lnTo>
                  <a:lnTo>
                    <a:pt x="711865" y="304799"/>
                  </a:lnTo>
                  <a:lnTo>
                    <a:pt x="707712" y="292099"/>
                  </a:lnTo>
                  <a:lnTo>
                    <a:pt x="750259" y="292099"/>
                  </a:lnTo>
                  <a:lnTo>
                    <a:pt x="753123" y="279399"/>
                  </a:lnTo>
                  <a:lnTo>
                    <a:pt x="592458" y="279399"/>
                  </a:lnTo>
                  <a:lnTo>
                    <a:pt x="600187" y="292099"/>
                  </a:lnTo>
                  <a:lnTo>
                    <a:pt x="739576" y="292099"/>
                  </a:lnTo>
                  <a:lnTo>
                    <a:pt x="747907" y="304799"/>
                  </a:lnTo>
                  <a:lnTo>
                    <a:pt x="607916" y="304799"/>
                  </a:lnTo>
                  <a:lnTo>
                    <a:pt x="631104" y="342899"/>
                  </a:lnTo>
                  <a:close/>
                </a:path>
                <a:path w="3322320" h="2451100">
                  <a:moveTo>
                    <a:pt x="581290" y="292099"/>
                  </a:moveTo>
                  <a:lnTo>
                    <a:pt x="592026" y="292099"/>
                  </a:lnTo>
                  <a:lnTo>
                    <a:pt x="587242" y="279399"/>
                  </a:lnTo>
                  <a:lnTo>
                    <a:pt x="581227" y="291858"/>
                  </a:lnTo>
                  <a:lnTo>
                    <a:pt x="581290" y="292099"/>
                  </a:lnTo>
                  <a:close/>
                </a:path>
                <a:path w="3322320" h="2451100">
                  <a:moveTo>
                    <a:pt x="581080" y="291460"/>
                  </a:moveTo>
                  <a:lnTo>
                    <a:pt x="580512" y="279399"/>
                  </a:lnTo>
                  <a:lnTo>
                    <a:pt x="577131" y="279399"/>
                  </a:lnTo>
                  <a:lnTo>
                    <a:pt x="581080" y="291460"/>
                  </a:lnTo>
                  <a:close/>
                </a:path>
                <a:path w="3322320" h="2451100">
                  <a:moveTo>
                    <a:pt x="573835" y="292099"/>
                  </a:moveTo>
                  <a:lnTo>
                    <a:pt x="581110" y="292099"/>
                  </a:lnTo>
                  <a:lnTo>
                    <a:pt x="581099" y="291858"/>
                  </a:lnTo>
                  <a:lnTo>
                    <a:pt x="571251" y="279399"/>
                  </a:lnTo>
                  <a:lnTo>
                    <a:pt x="573835" y="292099"/>
                  </a:lnTo>
                  <a:close/>
                </a:path>
                <a:path w="3322320" h="2451100">
                  <a:moveTo>
                    <a:pt x="581178" y="291959"/>
                  </a:moveTo>
                  <a:lnTo>
                    <a:pt x="581080" y="291460"/>
                  </a:lnTo>
                  <a:lnTo>
                    <a:pt x="581178" y="291959"/>
                  </a:lnTo>
                  <a:close/>
                </a:path>
                <a:path w="3322320" h="2451100">
                  <a:moveTo>
                    <a:pt x="581110" y="292099"/>
                  </a:moveTo>
                  <a:lnTo>
                    <a:pt x="581290" y="292099"/>
                  </a:lnTo>
                  <a:lnTo>
                    <a:pt x="581178" y="291959"/>
                  </a:lnTo>
                  <a:lnTo>
                    <a:pt x="581110" y="292099"/>
                  </a:lnTo>
                  <a:close/>
                </a:path>
                <a:path w="3322320" h="2451100">
                  <a:moveTo>
                    <a:pt x="2755822" y="304799"/>
                  </a:moveTo>
                  <a:lnTo>
                    <a:pt x="2760319" y="304799"/>
                  </a:lnTo>
                  <a:lnTo>
                    <a:pt x="2759695" y="292099"/>
                  </a:lnTo>
                  <a:lnTo>
                    <a:pt x="2758144" y="292099"/>
                  </a:lnTo>
                  <a:lnTo>
                    <a:pt x="2755822" y="304799"/>
                  </a:lnTo>
                  <a:close/>
                </a:path>
                <a:path w="3322320" h="2451100">
                  <a:moveTo>
                    <a:pt x="2612121" y="304799"/>
                  </a:moveTo>
                  <a:lnTo>
                    <a:pt x="2755822" y="304799"/>
                  </a:lnTo>
                  <a:lnTo>
                    <a:pt x="2749406" y="292099"/>
                  </a:lnTo>
                  <a:lnTo>
                    <a:pt x="2613031" y="292099"/>
                  </a:lnTo>
                  <a:lnTo>
                    <a:pt x="2612121" y="304799"/>
                  </a:lnTo>
                  <a:close/>
                </a:path>
                <a:path w="3322320" h="2451100">
                  <a:moveTo>
                    <a:pt x="2603498" y="304799"/>
                  </a:moveTo>
                  <a:lnTo>
                    <a:pt x="2613031" y="292099"/>
                  </a:lnTo>
                  <a:lnTo>
                    <a:pt x="2604979" y="292099"/>
                  </a:lnTo>
                  <a:lnTo>
                    <a:pt x="2603498" y="304799"/>
                  </a:lnTo>
                  <a:close/>
                </a:path>
                <a:path w="3322320" h="2451100">
                  <a:moveTo>
                    <a:pt x="2600162" y="304799"/>
                  </a:moveTo>
                  <a:lnTo>
                    <a:pt x="2601199" y="304799"/>
                  </a:lnTo>
                  <a:lnTo>
                    <a:pt x="2604979" y="292099"/>
                  </a:lnTo>
                  <a:lnTo>
                    <a:pt x="2595791" y="292099"/>
                  </a:lnTo>
                  <a:lnTo>
                    <a:pt x="2600162" y="304799"/>
                  </a:lnTo>
                  <a:close/>
                </a:path>
                <a:path w="3322320" h="2451100">
                  <a:moveTo>
                    <a:pt x="2577919" y="304799"/>
                  </a:moveTo>
                  <a:lnTo>
                    <a:pt x="2589619" y="304799"/>
                  </a:lnTo>
                  <a:lnTo>
                    <a:pt x="2595791" y="292099"/>
                  </a:lnTo>
                  <a:lnTo>
                    <a:pt x="2572890" y="292099"/>
                  </a:lnTo>
                  <a:lnTo>
                    <a:pt x="2577919" y="304799"/>
                  </a:lnTo>
                  <a:close/>
                </a:path>
                <a:path w="3322320" h="2451100">
                  <a:moveTo>
                    <a:pt x="727630" y="304799"/>
                  </a:moveTo>
                  <a:lnTo>
                    <a:pt x="736028" y="304799"/>
                  </a:lnTo>
                  <a:lnTo>
                    <a:pt x="739576" y="292099"/>
                  </a:lnTo>
                  <a:lnTo>
                    <a:pt x="727079" y="292099"/>
                  </a:lnTo>
                  <a:lnTo>
                    <a:pt x="727630" y="304799"/>
                  </a:lnTo>
                  <a:close/>
                </a:path>
                <a:path w="3322320" h="2451100">
                  <a:moveTo>
                    <a:pt x="711865" y="304799"/>
                  </a:moveTo>
                  <a:lnTo>
                    <a:pt x="715917" y="304799"/>
                  </a:lnTo>
                  <a:lnTo>
                    <a:pt x="719445" y="292099"/>
                  </a:lnTo>
                  <a:lnTo>
                    <a:pt x="715253" y="292099"/>
                  </a:lnTo>
                  <a:lnTo>
                    <a:pt x="711865" y="304799"/>
                  </a:lnTo>
                  <a:close/>
                </a:path>
                <a:path w="3322320" h="2451100">
                  <a:moveTo>
                    <a:pt x="522789" y="317499"/>
                  </a:moveTo>
                  <a:lnTo>
                    <a:pt x="610449" y="317499"/>
                  </a:lnTo>
                  <a:lnTo>
                    <a:pt x="598351" y="292099"/>
                  </a:lnTo>
                  <a:lnTo>
                    <a:pt x="540085" y="292099"/>
                  </a:lnTo>
                  <a:lnTo>
                    <a:pt x="541594" y="304799"/>
                  </a:lnTo>
                  <a:lnTo>
                    <a:pt x="522014" y="304799"/>
                  </a:lnTo>
                  <a:lnTo>
                    <a:pt x="522789" y="317499"/>
                  </a:lnTo>
                  <a:close/>
                </a:path>
                <a:path w="3322320" h="2451100">
                  <a:moveTo>
                    <a:pt x="2652415" y="317499"/>
                  </a:moveTo>
                  <a:lnTo>
                    <a:pt x="2788184" y="317499"/>
                  </a:lnTo>
                  <a:lnTo>
                    <a:pt x="2778875" y="304799"/>
                  </a:lnTo>
                  <a:lnTo>
                    <a:pt x="2640556" y="304799"/>
                  </a:lnTo>
                  <a:lnTo>
                    <a:pt x="2652415" y="317499"/>
                  </a:lnTo>
                  <a:close/>
                </a:path>
                <a:path w="3322320" h="2451100">
                  <a:moveTo>
                    <a:pt x="2620466" y="317499"/>
                  </a:moveTo>
                  <a:lnTo>
                    <a:pt x="2641360" y="317499"/>
                  </a:lnTo>
                  <a:lnTo>
                    <a:pt x="2640556" y="304799"/>
                  </a:lnTo>
                  <a:lnTo>
                    <a:pt x="2621004" y="304799"/>
                  </a:lnTo>
                  <a:lnTo>
                    <a:pt x="2620466" y="317499"/>
                  </a:lnTo>
                  <a:close/>
                </a:path>
                <a:path w="3322320" h="2451100">
                  <a:moveTo>
                    <a:pt x="714851" y="308352"/>
                  </a:moveTo>
                  <a:lnTo>
                    <a:pt x="716615" y="304799"/>
                  </a:lnTo>
                  <a:lnTo>
                    <a:pt x="714662" y="304799"/>
                  </a:lnTo>
                  <a:lnTo>
                    <a:pt x="714851" y="308352"/>
                  </a:lnTo>
                  <a:close/>
                </a:path>
                <a:path w="3322320" h="2451100">
                  <a:moveTo>
                    <a:pt x="704005" y="317499"/>
                  </a:moveTo>
                  <a:lnTo>
                    <a:pt x="710310" y="317499"/>
                  </a:lnTo>
                  <a:lnTo>
                    <a:pt x="712113" y="313869"/>
                  </a:lnTo>
                  <a:lnTo>
                    <a:pt x="704052" y="304799"/>
                  </a:lnTo>
                  <a:lnTo>
                    <a:pt x="704005" y="317499"/>
                  </a:lnTo>
                  <a:close/>
                </a:path>
                <a:path w="3322320" h="2451100">
                  <a:moveTo>
                    <a:pt x="697441" y="317499"/>
                  </a:moveTo>
                  <a:lnTo>
                    <a:pt x="703839" y="304799"/>
                  </a:lnTo>
                  <a:lnTo>
                    <a:pt x="689934" y="304799"/>
                  </a:lnTo>
                  <a:lnTo>
                    <a:pt x="697441" y="317499"/>
                  </a:lnTo>
                  <a:close/>
                </a:path>
                <a:path w="3322320" h="2451100">
                  <a:moveTo>
                    <a:pt x="715339" y="317499"/>
                  </a:moveTo>
                  <a:lnTo>
                    <a:pt x="714851" y="308352"/>
                  </a:lnTo>
                  <a:lnTo>
                    <a:pt x="712113" y="313869"/>
                  </a:lnTo>
                  <a:lnTo>
                    <a:pt x="715339" y="317499"/>
                  </a:lnTo>
                  <a:close/>
                </a:path>
                <a:path w="3322320" h="2451100">
                  <a:moveTo>
                    <a:pt x="2808315" y="330199"/>
                  </a:moveTo>
                  <a:lnTo>
                    <a:pt x="2810453" y="330199"/>
                  </a:lnTo>
                  <a:lnTo>
                    <a:pt x="2807759" y="317499"/>
                  </a:lnTo>
                  <a:lnTo>
                    <a:pt x="2808315" y="330199"/>
                  </a:lnTo>
                  <a:close/>
                </a:path>
                <a:path w="3322320" h="2451100">
                  <a:moveTo>
                    <a:pt x="2656169" y="330199"/>
                  </a:moveTo>
                  <a:lnTo>
                    <a:pt x="2803394" y="330199"/>
                  </a:lnTo>
                  <a:lnTo>
                    <a:pt x="2796488" y="317499"/>
                  </a:lnTo>
                  <a:lnTo>
                    <a:pt x="2653578" y="317499"/>
                  </a:lnTo>
                  <a:lnTo>
                    <a:pt x="2656169" y="330199"/>
                  </a:lnTo>
                  <a:close/>
                </a:path>
                <a:path w="3322320" h="2451100">
                  <a:moveTo>
                    <a:pt x="2624644" y="330199"/>
                  </a:moveTo>
                  <a:lnTo>
                    <a:pt x="2641772" y="330199"/>
                  </a:lnTo>
                  <a:lnTo>
                    <a:pt x="2641792" y="317499"/>
                  </a:lnTo>
                  <a:lnTo>
                    <a:pt x="2623860" y="317499"/>
                  </a:lnTo>
                  <a:lnTo>
                    <a:pt x="2624644" y="330199"/>
                  </a:lnTo>
                  <a:close/>
                </a:path>
                <a:path w="3322320" h="2451100">
                  <a:moveTo>
                    <a:pt x="597364" y="342899"/>
                  </a:moveTo>
                  <a:lnTo>
                    <a:pt x="624474" y="342899"/>
                  </a:lnTo>
                  <a:lnTo>
                    <a:pt x="614820" y="317499"/>
                  </a:lnTo>
                  <a:lnTo>
                    <a:pt x="614408" y="330199"/>
                  </a:lnTo>
                  <a:lnTo>
                    <a:pt x="602025" y="330199"/>
                  </a:lnTo>
                  <a:lnTo>
                    <a:pt x="597364" y="342899"/>
                  </a:lnTo>
                  <a:close/>
                </a:path>
                <a:path w="3322320" h="2451100">
                  <a:moveTo>
                    <a:pt x="522911" y="330199"/>
                  </a:moveTo>
                  <a:lnTo>
                    <a:pt x="600948" y="330199"/>
                  </a:lnTo>
                  <a:lnTo>
                    <a:pt x="602656" y="317499"/>
                  </a:lnTo>
                  <a:lnTo>
                    <a:pt x="523416" y="317499"/>
                  </a:lnTo>
                  <a:lnTo>
                    <a:pt x="522911" y="330199"/>
                  </a:lnTo>
                  <a:close/>
                </a:path>
                <a:path w="3322320" h="2451100">
                  <a:moveTo>
                    <a:pt x="517450" y="330199"/>
                  </a:moveTo>
                  <a:lnTo>
                    <a:pt x="520686" y="330199"/>
                  </a:lnTo>
                  <a:lnTo>
                    <a:pt x="522034" y="317499"/>
                  </a:lnTo>
                  <a:lnTo>
                    <a:pt x="518606" y="317499"/>
                  </a:lnTo>
                  <a:lnTo>
                    <a:pt x="517450" y="330199"/>
                  </a:lnTo>
                  <a:close/>
                </a:path>
                <a:path w="3322320" h="2451100">
                  <a:moveTo>
                    <a:pt x="501878" y="330199"/>
                  </a:moveTo>
                  <a:lnTo>
                    <a:pt x="511617" y="330199"/>
                  </a:lnTo>
                  <a:lnTo>
                    <a:pt x="512634" y="317499"/>
                  </a:lnTo>
                  <a:lnTo>
                    <a:pt x="504535" y="317499"/>
                  </a:lnTo>
                  <a:lnTo>
                    <a:pt x="501878" y="330199"/>
                  </a:lnTo>
                  <a:close/>
                </a:path>
                <a:path w="3322320" h="2451100">
                  <a:moveTo>
                    <a:pt x="2655026" y="342899"/>
                  </a:moveTo>
                  <a:lnTo>
                    <a:pt x="2819853" y="342899"/>
                  </a:lnTo>
                  <a:lnTo>
                    <a:pt x="2816296" y="330199"/>
                  </a:lnTo>
                  <a:lnTo>
                    <a:pt x="2655166" y="330199"/>
                  </a:lnTo>
                  <a:lnTo>
                    <a:pt x="2655026" y="342899"/>
                  </a:lnTo>
                  <a:close/>
                </a:path>
                <a:path w="3322320" h="2451100">
                  <a:moveTo>
                    <a:pt x="637761" y="342899"/>
                  </a:moveTo>
                  <a:lnTo>
                    <a:pt x="664847" y="342899"/>
                  </a:lnTo>
                  <a:lnTo>
                    <a:pt x="665930" y="330199"/>
                  </a:lnTo>
                  <a:lnTo>
                    <a:pt x="637249" y="330199"/>
                  </a:lnTo>
                  <a:lnTo>
                    <a:pt x="637761" y="342899"/>
                  </a:lnTo>
                  <a:close/>
                </a:path>
                <a:path w="3322320" h="2451100">
                  <a:moveTo>
                    <a:pt x="572612" y="342899"/>
                  </a:moveTo>
                  <a:lnTo>
                    <a:pt x="585263" y="342899"/>
                  </a:lnTo>
                  <a:lnTo>
                    <a:pt x="579004" y="330199"/>
                  </a:lnTo>
                  <a:lnTo>
                    <a:pt x="574008" y="330199"/>
                  </a:lnTo>
                  <a:lnTo>
                    <a:pt x="572612" y="342899"/>
                  </a:lnTo>
                  <a:close/>
                </a:path>
                <a:path w="3322320" h="2451100">
                  <a:moveTo>
                    <a:pt x="516402" y="342899"/>
                  </a:moveTo>
                  <a:lnTo>
                    <a:pt x="568013" y="342899"/>
                  </a:lnTo>
                  <a:lnTo>
                    <a:pt x="570693" y="330199"/>
                  </a:lnTo>
                  <a:lnTo>
                    <a:pt x="521742" y="330199"/>
                  </a:lnTo>
                  <a:lnTo>
                    <a:pt x="516402" y="342899"/>
                  </a:lnTo>
                  <a:close/>
                </a:path>
                <a:path w="3322320" h="2451100">
                  <a:moveTo>
                    <a:pt x="490085" y="342899"/>
                  </a:moveTo>
                  <a:lnTo>
                    <a:pt x="497798" y="342899"/>
                  </a:lnTo>
                  <a:lnTo>
                    <a:pt x="503778" y="330199"/>
                  </a:lnTo>
                  <a:lnTo>
                    <a:pt x="499047" y="330199"/>
                  </a:lnTo>
                  <a:lnTo>
                    <a:pt x="490085" y="342899"/>
                  </a:lnTo>
                  <a:close/>
                </a:path>
                <a:path w="3322320" h="2451100">
                  <a:moveTo>
                    <a:pt x="482053" y="342899"/>
                  </a:moveTo>
                  <a:lnTo>
                    <a:pt x="494829" y="330199"/>
                  </a:lnTo>
                  <a:lnTo>
                    <a:pt x="482770" y="330199"/>
                  </a:lnTo>
                  <a:lnTo>
                    <a:pt x="482053" y="342899"/>
                  </a:lnTo>
                  <a:close/>
                </a:path>
                <a:path w="3322320" h="2451100">
                  <a:moveTo>
                    <a:pt x="2716856" y="355599"/>
                  </a:moveTo>
                  <a:lnTo>
                    <a:pt x="2840408" y="355599"/>
                  </a:lnTo>
                  <a:lnTo>
                    <a:pt x="2834303" y="342899"/>
                  </a:lnTo>
                  <a:lnTo>
                    <a:pt x="2724629" y="342899"/>
                  </a:lnTo>
                  <a:lnTo>
                    <a:pt x="2716856" y="355599"/>
                  </a:lnTo>
                  <a:close/>
                </a:path>
                <a:path w="3322320" h="2451100">
                  <a:moveTo>
                    <a:pt x="2688526" y="355599"/>
                  </a:moveTo>
                  <a:lnTo>
                    <a:pt x="2712075" y="355599"/>
                  </a:lnTo>
                  <a:lnTo>
                    <a:pt x="2711002" y="342899"/>
                  </a:lnTo>
                  <a:lnTo>
                    <a:pt x="2683720" y="342899"/>
                  </a:lnTo>
                  <a:lnTo>
                    <a:pt x="2688526" y="355599"/>
                  </a:lnTo>
                  <a:close/>
                </a:path>
                <a:path w="3322320" h="2451100">
                  <a:moveTo>
                    <a:pt x="649925" y="355599"/>
                  </a:moveTo>
                  <a:lnTo>
                    <a:pt x="651985" y="355599"/>
                  </a:lnTo>
                  <a:lnTo>
                    <a:pt x="654344" y="342899"/>
                  </a:lnTo>
                  <a:lnTo>
                    <a:pt x="647475" y="342899"/>
                  </a:lnTo>
                  <a:lnTo>
                    <a:pt x="649925" y="355599"/>
                  </a:lnTo>
                  <a:close/>
                </a:path>
                <a:path w="3322320" h="2451100">
                  <a:moveTo>
                    <a:pt x="640830" y="355599"/>
                  </a:moveTo>
                  <a:lnTo>
                    <a:pt x="645262" y="355599"/>
                  </a:lnTo>
                  <a:lnTo>
                    <a:pt x="645599" y="342899"/>
                  </a:lnTo>
                  <a:lnTo>
                    <a:pt x="639342" y="342899"/>
                  </a:lnTo>
                  <a:lnTo>
                    <a:pt x="640830" y="355599"/>
                  </a:lnTo>
                  <a:close/>
                </a:path>
                <a:path w="3322320" h="2451100">
                  <a:moveTo>
                    <a:pt x="627762" y="355599"/>
                  </a:moveTo>
                  <a:lnTo>
                    <a:pt x="630353" y="355599"/>
                  </a:lnTo>
                  <a:lnTo>
                    <a:pt x="625563" y="342899"/>
                  </a:lnTo>
                  <a:lnTo>
                    <a:pt x="624673" y="342899"/>
                  </a:lnTo>
                  <a:lnTo>
                    <a:pt x="627762" y="355599"/>
                  </a:lnTo>
                  <a:close/>
                </a:path>
                <a:path w="3322320" h="2451100">
                  <a:moveTo>
                    <a:pt x="576054" y="355599"/>
                  </a:moveTo>
                  <a:lnTo>
                    <a:pt x="608429" y="355599"/>
                  </a:lnTo>
                  <a:lnTo>
                    <a:pt x="609419" y="342899"/>
                  </a:lnTo>
                  <a:lnTo>
                    <a:pt x="581515" y="342899"/>
                  </a:lnTo>
                  <a:lnTo>
                    <a:pt x="576054" y="355599"/>
                  </a:lnTo>
                  <a:close/>
                </a:path>
                <a:path w="3322320" h="2451100">
                  <a:moveTo>
                    <a:pt x="561790" y="355599"/>
                  </a:moveTo>
                  <a:lnTo>
                    <a:pt x="576054" y="355599"/>
                  </a:lnTo>
                  <a:lnTo>
                    <a:pt x="572992" y="342899"/>
                  </a:lnTo>
                  <a:lnTo>
                    <a:pt x="563086" y="342899"/>
                  </a:lnTo>
                  <a:lnTo>
                    <a:pt x="561790" y="355599"/>
                  </a:lnTo>
                  <a:close/>
                </a:path>
                <a:path w="3322320" h="2451100">
                  <a:moveTo>
                    <a:pt x="498383" y="355599"/>
                  </a:moveTo>
                  <a:lnTo>
                    <a:pt x="561790" y="355599"/>
                  </a:lnTo>
                  <a:lnTo>
                    <a:pt x="559219" y="342899"/>
                  </a:lnTo>
                  <a:lnTo>
                    <a:pt x="505407" y="342899"/>
                  </a:lnTo>
                  <a:lnTo>
                    <a:pt x="498383" y="355599"/>
                  </a:lnTo>
                  <a:close/>
                </a:path>
                <a:path w="3322320" h="2451100">
                  <a:moveTo>
                    <a:pt x="480671" y="355599"/>
                  </a:moveTo>
                  <a:lnTo>
                    <a:pt x="495918" y="355599"/>
                  </a:lnTo>
                  <a:lnTo>
                    <a:pt x="499207" y="342899"/>
                  </a:lnTo>
                  <a:lnTo>
                    <a:pt x="484351" y="342899"/>
                  </a:lnTo>
                  <a:lnTo>
                    <a:pt x="480671" y="355599"/>
                  </a:lnTo>
                  <a:close/>
                </a:path>
                <a:path w="3322320" h="2451100">
                  <a:moveTo>
                    <a:pt x="465494" y="355599"/>
                  </a:moveTo>
                  <a:lnTo>
                    <a:pt x="472087" y="355599"/>
                  </a:lnTo>
                  <a:lnTo>
                    <a:pt x="472997" y="342899"/>
                  </a:lnTo>
                  <a:lnTo>
                    <a:pt x="468114" y="342899"/>
                  </a:lnTo>
                  <a:lnTo>
                    <a:pt x="465494" y="355599"/>
                  </a:lnTo>
                  <a:close/>
                </a:path>
                <a:path w="3322320" h="2451100">
                  <a:moveTo>
                    <a:pt x="2717110" y="368299"/>
                  </a:moveTo>
                  <a:lnTo>
                    <a:pt x="2863883" y="368299"/>
                  </a:lnTo>
                  <a:lnTo>
                    <a:pt x="2858627" y="355599"/>
                  </a:lnTo>
                  <a:lnTo>
                    <a:pt x="2712796" y="355599"/>
                  </a:lnTo>
                  <a:lnTo>
                    <a:pt x="2717110" y="368299"/>
                  </a:lnTo>
                  <a:close/>
                </a:path>
                <a:path w="3322320" h="2451100">
                  <a:moveTo>
                    <a:pt x="576672" y="368299"/>
                  </a:moveTo>
                  <a:lnTo>
                    <a:pt x="603779" y="368299"/>
                  </a:lnTo>
                  <a:lnTo>
                    <a:pt x="605479" y="355599"/>
                  </a:lnTo>
                  <a:lnTo>
                    <a:pt x="577822" y="355599"/>
                  </a:lnTo>
                  <a:lnTo>
                    <a:pt x="576672" y="368299"/>
                  </a:lnTo>
                  <a:close/>
                </a:path>
                <a:path w="3322320" h="2451100">
                  <a:moveTo>
                    <a:pt x="571371" y="368299"/>
                  </a:moveTo>
                  <a:lnTo>
                    <a:pt x="574646" y="368299"/>
                  </a:lnTo>
                  <a:lnTo>
                    <a:pt x="575005" y="355599"/>
                  </a:lnTo>
                  <a:lnTo>
                    <a:pt x="571302" y="365948"/>
                  </a:lnTo>
                  <a:lnTo>
                    <a:pt x="571371" y="368299"/>
                  </a:lnTo>
                  <a:close/>
                </a:path>
                <a:path w="3322320" h="2451100">
                  <a:moveTo>
                    <a:pt x="560847" y="368299"/>
                  </a:moveTo>
                  <a:lnTo>
                    <a:pt x="570460" y="368299"/>
                  </a:lnTo>
                  <a:lnTo>
                    <a:pt x="571302" y="365948"/>
                  </a:lnTo>
                  <a:lnTo>
                    <a:pt x="570999" y="355599"/>
                  </a:lnTo>
                  <a:lnTo>
                    <a:pt x="565670" y="355599"/>
                  </a:lnTo>
                  <a:lnTo>
                    <a:pt x="564494" y="356504"/>
                  </a:lnTo>
                  <a:lnTo>
                    <a:pt x="560847" y="368299"/>
                  </a:lnTo>
                  <a:close/>
                </a:path>
                <a:path w="3322320" h="2451100">
                  <a:moveTo>
                    <a:pt x="564494" y="356504"/>
                  </a:moveTo>
                  <a:lnTo>
                    <a:pt x="565670" y="355599"/>
                  </a:lnTo>
                  <a:lnTo>
                    <a:pt x="564773" y="355599"/>
                  </a:lnTo>
                  <a:lnTo>
                    <a:pt x="564494" y="356504"/>
                  </a:lnTo>
                  <a:close/>
                </a:path>
                <a:path w="3322320" h="2451100">
                  <a:moveTo>
                    <a:pt x="458793" y="368299"/>
                  </a:moveTo>
                  <a:lnTo>
                    <a:pt x="549147" y="368299"/>
                  </a:lnTo>
                  <a:lnTo>
                    <a:pt x="564494" y="356504"/>
                  </a:lnTo>
                  <a:lnTo>
                    <a:pt x="564773" y="355599"/>
                  </a:lnTo>
                  <a:lnTo>
                    <a:pt x="455956" y="355599"/>
                  </a:lnTo>
                  <a:lnTo>
                    <a:pt x="458793" y="368299"/>
                  </a:lnTo>
                  <a:close/>
                </a:path>
                <a:path w="3322320" h="2451100">
                  <a:moveTo>
                    <a:pt x="570460" y="368299"/>
                  </a:moveTo>
                  <a:lnTo>
                    <a:pt x="571371" y="368299"/>
                  </a:lnTo>
                  <a:lnTo>
                    <a:pt x="571302" y="365948"/>
                  </a:lnTo>
                  <a:lnTo>
                    <a:pt x="570460" y="368299"/>
                  </a:lnTo>
                  <a:close/>
                </a:path>
                <a:path w="3322320" h="2451100">
                  <a:moveTo>
                    <a:pt x="2739631" y="380999"/>
                  </a:moveTo>
                  <a:lnTo>
                    <a:pt x="2883172" y="380999"/>
                  </a:lnTo>
                  <a:lnTo>
                    <a:pt x="2881615" y="368299"/>
                  </a:lnTo>
                  <a:lnTo>
                    <a:pt x="2734271" y="368299"/>
                  </a:lnTo>
                  <a:lnTo>
                    <a:pt x="2739631" y="380999"/>
                  </a:lnTo>
                  <a:close/>
                </a:path>
                <a:path w="3322320" h="2451100">
                  <a:moveTo>
                    <a:pt x="2731221" y="380999"/>
                  </a:moveTo>
                  <a:lnTo>
                    <a:pt x="2734829" y="380999"/>
                  </a:lnTo>
                  <a:lnTo>
                    <a:pt x="2733731" y="368299"/>
                  </a:lnTo>
                  <a:lnTo>
                    <a:pt x="2729546" y="368299"/>
                  </a:lnTo>
                  <a:lnTo>
                    <a:pt x="2731221" y="380999"/>
                  </a:lnTo>
                  <a:close/>
                </a:path>
                <a:path w="3322320" h="2451100">
                  <a:moveTo>
                    <a:pt x="548423" y="380999"/>
                  </a:moveTo>
                  <a:lnTo>
                    <a:pt x="592351" y="380999"/>
                  </a:lnTo>
                  <a:lnTo>
                    <a:pt x="592916" y="368299"/>
                  </a:lnTo>
                  <a:lnTo>
                    <a:pt x="547599" y="368299"/>
                  </a:lnTo>
                  <a:lnTo>
                    <a:pt x="548423" y="380999"/>
                  </a:lnTo>
                  <a:close/>
                </a:path>
                <a:path w="3322320" h="2451100">
                  <a:moveTo>
                    <a:pt x="447193" y="380999"/>
                  </a:moveTo>
                  <a:lnTo>
                    <a:pt x="539215" y="380999"/>
                  </a:lnTo>
                  <a:lnTo>
                    <a:pt x="540238" y="368299"/>
                  </a:lnTo>
                  <a:lnTo>
                    <a:pt x="451864" y="368299"/>
                  </a:lnTo>
                  <a:lnTo>
                    <a:pt x="447193" y="380999"/>
                  </a:lnTo>
                  <a:close/>
                </a:path>
                <a:path w="3322320" h="2451100">
                  <a:moveTo>
                    <a:pt x="399960" y="406399"/>
                  </a:moveTo>
                  <a:lnTo>
                    <a:pt x="458953" y="406399"/>
                  </a:lnTo>
                  <a:lnTo>
                    <a:pt x="467337" y="393699"/>
                  </a:lnTo>
                  <a:lnTo>
                    <a:pt x="516022" y="393699"/>
                  </a:lnTo>
                  <a:lnTo>
                    <a:pt x="518281" y="380999"/>
                  </a:lnTo>
                  <a:lnTo>
                    <a:pt x="447193" y="380999"/>
                  </a:lnTo>
                  <a:lnTo>
                    <a:pt x="438543" y="368299"/>
                  </a:lnTo>
                  <a:lnTo>
                    <a:pt x="432125" y="368299"/>
                  </a:lnTo>
                  <a:lnTo>
                    <a:pt x="421292" y="380999"/>
                  </a:lnTo>
                  <a:lnTo>
                    <a:pt x="409319" y="393699"/>
                  </a:lnTo>
                  <a:lnTo>
                    <a:pt x="399960" y="406399"/>
                  </a:lnTo>
                  <a:close/>
                </a:path>
                <a:path w="3322320" h="2451100">
                  <a:moveTo>
                    <a:pt x="2776884" y="393699"/>
                  </a:moveTo>
                  <a:lnTo>
                    <a:pt x="2899571" y="393699"/>
                  </a:lnTo>
                  <a:lnTo>
                    <a:pt x="2891138" y="380999"/>
                  </a:lnTo>
                  <a:lnTo>
                    <a:pt x="2777594" y="380999"/>
                  </a:lnTo>
                  <a:lnTo>
                    <a:pt x="2776884" y="393699"/>
                  </a:lnTo>
                  <a:close/>
                </a:path>
                <a:path w="3322320" h="2451100">
                  <a:moveTo>
                    <a:pt x="2742450" y="393699"/>
                  </a:moveTo>
                  <a:lnTo>
                    <a:pt x="2753891" y="393699"/>
                  </a:lnTo>
                  <a:lnTo>
                    <a:pt x="2758171" y="380999"/>
                  </a:lnTo>
                  <a:lnTo>
                    <a:pt x="2738851" y="380999"/>
                  </a:lnTo>
                  <a:lnTo>
                    <a:pt x="2742450" y="393699"/>
                  </a:lnTo>
                  <a:close/>
                </a:path>
                <a:path w="3322320" h="2451100">
                  <a:moveTo>
                    <a:pt x="563671" y="393699"/>
                  </a:moveTo>
                  <a:lnTo>
                    <a:pt x="583296" y="393699"/>
                  </a:lnTo>
                  <a:lnTo>
                    <a:pt x="584545" y="380999"/>
                  </a:lnTo>
                  <a:lnTo>
                    <a:pt x="565232" y="380999"/>
                  </a:lnTo>
                  <a:lnTo>
                    <a:pt x="563671" y="393699"/>
                  </a:lnTo>
                  <a:close/>
                </a:path>
                <a:path w="3322320" h="2451100">
                  <a:moveTo>
                    <a:pt x="518832" y="393699"/>
                  </a:moveTo>
                  <a:lnTo>
                    <a:pt x="555419" y="393699"/>
                  </a:lnTo>
                  <a:lnTo>
                    <a:pt x="558130" y="380999"/>
                  </a:lnTo>
                  <a:lnTo>
                    <a:pt x="521510" y="380999"/>
                  </a:lnTo>
                  <a:lnTo>
                    <a:pt x="518832" y="393699"/>
                  </a:lnTo>
                  <a:close/>
                </a:path>
                <a:path w="3322320" h="2451100">
                  <a:moveTo>
                    <a:pt x="2805149" y="419099"/>
                  </a:moveTo>
                  <a:lnTo>
                    <a:pt x="2931950" y="419099"/>
                  </a:lnTo>
                  <a:lnTo>
                    <a:pt x="2923150" y="406399"/>
                  </a:lnTo>
                  <a:lnTo>
                    <a:pt x="2915368" y="393699"/>
                  </a:lnTo>
                  <a:lnTo>
                    <a:pt x="2773039" y="393699"/>
                  </a:lnTo>
                  <a:lnTo>
                    <a:pt x="2782903" y="406399"/>
                  </a:lnTo>
                  <a:lnTo>
                    <a:pt x="2798742" y="406399"/>
                  </a:lnTo>
                  <a:lnTo>
                    <a:pt x="2805149" y="419099"/>
                  </a:lnTo>
                  <a:close/>
                </a:path>
                <a:path w="3322320" h="2451100">
                  <a:moveTo>
                    <a:pt x="549659" y="406399"/>
                  </a:moveTo>
                  <a:lnTo>
                    <a:pt x="563013" y="406399"/>
                  </a:lnTo>
                  <a:lnTo>
                    <a:pt x="566344" y="393699"/>
                  </a:lnTo>
                  <a:lnTo>
                    <a:pt x="552688" y="393699"/>
                  </a:lnTo>
                  <a:lnTo>
                    <a:pt x="549659" y="406399"/>
                  </a:lnTo>
                  <a:close/>
                </a:path>
                <a:path w="3322320" h="2451100">
                  <a:moveTo>
                    <a:pt x="525981" y="406399"/>
                  </a:moveTo>
                  <a:lnTo>
                    <a:pt x="541675" y="406399"/>
                  </a:lnTo>
                  <a:lnTo>
                    <a:pt x="544731" y="393699"/>
                  </a:lnTo>
                  <a:lnTo>
                    <a:pt x="525084" y="393699"/>
                  </a:lnTo>
                  <a:lnTo>
                    <a:pt x="525981" y="406399"/>
                  </a:lnTo>
                  <a:close/>
                </a:path>
                <a:path w="3322320" h="2451100">
                  <a:moveTo>
                    <a:pt x="515716" y="406399"/>
                  </a:moveTo>
                  <a:lnTo>
                    <a:pt x="520706" y="393699"/>
                  </a:lnTo>
                  <a:lnTo>
                    <a:pt x="515344" y="393699"/>
                  </a:lnTo>
                  <a:lnTo>
                    <a:pt x="515716" y="406399"/>
                  </a:lnTo>
                  <a:close/>
                </a:path>
                <a:path w="3322320" h="2451100">
                  <a:moveTo>
                    <a:pt x="468931" y="406399"/>
                  </a:moveTo>
                  <a:lnTo>
                    <a:pt x="484916" y="406399"/>
                  </a:lnTo>
                  <a:lnTo>
                    <a:pt x="492623" y="393699"/>
                  </a:lnTo>
                  <a:lnTo>
                    <a:pt x="467337" y="393699"/>
                  </a:lnTo>
                  <a:lnTo>
                    <a:pt x="468931" y="406399"/>
                  </a:lnTo>
                  <a:close/>
                </a:path>
                <a:path w="3322320" h="2451100">
                  <a:moveTo>
                    <a:pt x="537408" y="419099"/>
                  </a:moveTo>
                  <a:lnTo>
                    <a:pt x="548789" y="419099"/>
                  </a:lnTo>
                  <a:lnTo>
                    <a:pt x="550881" y="406399"/>
                  </a:lnTo>
                  <a:lnTo>
                    <a:pt x="541255" y="406399"/>
                  </a:lnTo>
                  <a:lnTo>
                    <a:pt x="537408" y="419099"/>
                  </a:lnTo>
                  <a:close/>
                </a:path>
                <a:path w="3322320" h="2451100">
                  <a:moveTo>
                    <a:pt x="534983" y="419099"/>
                  </a:moveTo>
                  <a:lnTo>
                    <a:pt x="537408" y="419099"/>
                  </a:lnTo>
                  <a:lnTo>
                    <a:pt x="533688" y="406399"/>
                  </a:lnTo>
                  <a:lnTo>
                    <a:pt x="534983" y="419099"/>
                  </a:lnTo>
                  <a:close/>
                </a:path>
                <a:path w="3322320" h="2451100">
                  <a:moveTo>
                    <a:pt x="521443" y="419099"/>
                  </a:moveTo>
                  <a:lnTo>
                    <a:pt x="529157" y="419099"/>
                  </a:lnTo>
                  <a:lnTo>
                    <a:pt x="530930" y="406399"/>
                  </a:lnTo>
                  <a:lnTo>
                    <a:pt x="525901" y="406399"/>
                  </a:lnTo>
                  <a:lnTo>
                    <a:pt x="521443" y="419099"/>
                  </a:lnTo>
                  <a:close/>
                </a:path>
                <a:path w="3322320" h="2451100">
                  <a:moveTo>
                    <a:pt x="495035" y="419099"/>
                  </a:moveTo>
                  <a:lnTo>
                    <a:pt x="515464" y="419099"/>
                  </a:lnTo>
                  <a:lnTo>
                    <a:pt x="511113" y="406399"/>
                  </a:lnTo>
                  <a:lnTo>
                    <a:pt x="499007" y="406399"/>
                  </a:lnTo>
                  <a:lnTo>
                    <a:pt x="494576" y="416630"/>
                  </a:lnTo>
                  <a:lnTo>
                    <a:pt x="495035" y="419099"/>
                  </a:lnTo>
                  <a:close/>
                </a:path>
                <a:path w="3322320" h="2451100">
                  <a:moveTo>
                    <a:pt x="489819" y="419099"/>
                  </a:moveTo>
                  <a:lnTo>
                    <a:pt x="493506" y="419099"/>
                  </a:lnTo>
                  <a:lnTo>
                    <a:pt x="494576" y="416630"/>
                  </a:lnTo>
                  <a:lnTo>
                    <a:pt x="492676" y="406399"/>
                  </a:lnTo>
                  <a:lnTo>
                    <a:pt x="489819" y="419099"/>
                  </a:lnTo>
                  <a:close/>
                </a:path>
                <a:path w="3322320" h="2451100">
                  <a:moveTo>
                    <a:pt x="476678" y="419099"/>
                  </a:moveTo>
                  <a:lnTo>
                    <a:pt x="481362" y="419099"/>
                  </a:lnTo>
                  <a:lnTo>
                    <a:pt x="485125" y="406399"/>
                  </a:lnTo>
                  <a:lnTo>
                    <a:pt x="477163" y="406399"/>
                  </a:lnTo>
                  <a:lnTo>
                    <a:pt x="476678" y="419099"/>
                  </a:lnTo>
                  <a:close/>
                </a:path>
                <a:path w="3322320" h="2451100">
                  <a:moveTo>
                    <a:pt x="397156" y="419099"/>
                  </a:moveTo>
                  <a:lnTo>
                    <a:pt x="461982" y="419099"/>
                  </a:lnTo>
                  <a:lnTo>
                    <a:pt x="467211" y="406399"/>
                  </a:lnTo>
                  <a:lnTo>
                    <a:pt x="396967" y="406399"/>
                  </a:lnTo>
                  <a:lnTo>
                    <a:pt x="397156" y="419099"/>
                  </a:lnTo>
                  <a:close/>
                </a:path>
                <a:path w="3322320" h="2451100">
                  <a:moveTo>
                    <a:pt x="376564" y="419099"/>
                  </a:moveTo>
                  <a:lnTo>
                    <a:pt x="382829" y="419099"/>
                  </a:lnTo>
                  <a:lnTo>
                    <a:pt x="374279" y="406399"/>
                  </a:lnTo>
                  <a:lnTo>
                    <a:pt x="376564" y="419099"/>
                  </a:lnTo>
                  <a:close/>
                </a:path>
                <a:path w="3322320" h="2451100">
                  <a:moveTo>
                    <a:pt x="493506" y="419099"/>
                  </a:moveTo>
                  <a:lnTo>
                    <a:pt x="495035" y="419099"/>
                  </a:lnTo>
                  <a:lnTo>
                    <a:pt x="494576" y="416630"/>
                  </a:lnTo>
                  <a:lnTo>
                    <a:pt x="493506" y="419099"/>
                  </a:lnTo>
                  <a:close/>
                </a:path>
                <a:path w="3322320" h="2451100">
                  <a:moveTo>
                    <a:pt x="2806561" y="431799"/>
                  </a:moveTo>
                  <a:lnTo>
                    <a:pt x="2949211" y="431799"/>
                  </a:lnTo>
                  <a:lnTo>
                    <a:pt x="2940504" y="419099"/>
                  </a:lnTo>
                  <a:lnTo>
                    <a:pt x="2808293" y="419099"/>
                  </a:lnTo>
                  <a:lnTo>
                    <a:pt x="2806561" y="431799"/>
                  </a:lnTo>
                  <a:close/>
                </a:path>
                <a:path w="3322320" h="2451100">
                  <a:moveTo>
                    <a:pt x="504954" y="431799"/>
                  </a:moveTo>
                  <a:lnTo>
                    <a:pt x="535362" y="431799"/>
                  </a:lnTo>
                  <a:lnTo>
                    <a:pt x="540398" y="419099"/>
                  </a:lnTo>
                  <a:lnTo>
                    <a:pt x="502881" y="419099"/>
                  </a:lnTo>
                  <a:lnTo>
                    <a:pt x="504954" y="431799"/>
                  </a:lnTo>
                  <a:close/>
                </a:path>
                <a:path w="3322320" h="2451100">
                  <a:moveTo>
                    <a:pt x="468347" y="431799"/>
                  </a:moveTo>
                  <a:lnTo>
                    <a:pt x="499944" y="431799"/>
                  </a:lnTo>
                  <a:lnTo>
                    <a:pt x="498483" y="419099"/>
                  </a:lnTo>
                  <a:lnTo>
                    <a:pt x="468646" y="419099"/>
                  </a:lnTo>
                  <a:lnTo>
                    <a:pt x="468347" y="431799"/>
                  </a:lnTo>
                  <a:close/>
                </a:path>
                <a:path w="3322320" h="2451100">
                  <a:moveTo>
                    <a:pt x="457591" y="431799"/>
                  </a:moveTo>
                  <a:lnTo>
                    <a:pt x="464380" y="431799"/>
                  </a:lnTo>
                  <a:lnTo>
                    <a:pt x="462407" y="419099"/>
                  </a:lnTo>
                  <a:lnTo>
                    <a:pt x="455485" y="419099"/>
                  </a:lnTo>
                  <a:lnTo>
                    <a:pt x="453902" y="425839"/>
                  </a:lnTo>
                  <a:lnTo>
                    <a:pt x="457591" y="431799"/>
                  </a:lnTo>
                  <a:close/>
                </a:path>
                <a:path w="3322320" h="2451100">
                  <a:moveTo>
                    <a:pt x="453378" y="428069"/>
                  </a:moveTo>
                  <a:lnTo>
                    <a:pt x="453902" y="425839"/>
                  </a:lnTo>
                  <a:lnTo>
                    <a:pt x="449731" y="419099"/>
                  </a:lnTo>
                  <a:lnTo>
                    <a:pt x="447432" y="419099"/>
                  </a:lnTo>
                  <a:lnTo>
                    <a:pt x="453378" y="428069"/>
                  </a:lnTo>
                  <a:close/>
                </a:path>
                <a:path w="3322320" h="2451100">
                  <a:moveTo>
                    <a:pt x="363848" y="431799"/>
                  </a:moveTo>
                  <a:lnTo>
                    <a:pt x="447140" y="431799"/>
                  </a:lnTo>
                  <a:lnTo>
                    <a:pt x="447432" y="419099"/>
                  </a:lnTo>
                  <a:lnTo>
                    <a:pt x="366725" y="419099"/>
                  </a:lnTo>
                  <a:lnTo>
                    <a:pt x="363848" y="431799"/>
                  </a:lnTo>
                  <a:close/>
                </a:path>
                <a:path w="3322320" h="2451100">
                  <a:moveTo>
                    <a:pt x="455850" y="431799"/>
                  </a:moveTo>
                  <a:lnTo>
                    <a:pt x="457591" y="431799"/>
                  </a:lnTo>
                  <a:lnTo>
                    <a:pt x="453902" y="425839"/>
                  </a:lnTo>
                  <a:lnTo>
                    <a:pt x="453378" y="428069"/>
                  </a:lnTo>
                  <a:lnTo>
                    <a:pt x="455850" y="431799"/>
                  </a:lnTo>
                  <a:close/>
                </a:path>
                <a:path w="3322320" h="2451100">
                  <a:moveTo>
                    <a:pt x="452502" y="431799"/>
                  </a:moveTo>
                  <a:lnTo>
                    <a:pt x="455850" y="431799"/>
                  </a:lnTo>
                  <a:lnTo>
                    <a:pt x="453378" y="428069"/>
                  </a:lnTo>
                  <a:lnTo>
                    <a:pt x="452502" y="431799"/>
                  </a:lnTo>
                  <a:close/>
                </a:path>
                <a:path w="3322320" h="2451100">
                  <a:moveTo>
                    <a:pt x="2839139" y="444499"/>
                  </a:moveTo>
                  <a:lnTo>
                    <a:pt x="2965872" y="444499"/>
                  </a:lnTo>
                  <a:lnTo>
                    <a:pt x="2958467" y="431799"/>
                  </a:lnTo>
                  <a:lnTo>
                    <a:pt x="2834816" y="431799"/>
                  </a:lnTo>
                  <a:lnTo>
                    <a:pt x="2839139" y="444499"/>
                  </a:lnTo>
                  <a:close/>
                </a:path>
                <a:path w="3322320" h="2451100">
                  <a:moveTo>
                    <a:pt x="499286" y="444499"/>
                  </a:moveTo>
                  <a:lnTo>
                    <a:pt x="520813" y="444499"/>
                  </a:lnTo>
                  <a:lnTo>
                    <a:pt x="528430" y="431799"/>
                  </a:lnTo>
                  <a:lnTo>
                    <a:pt x="498057" y="431799"/>
                  </a:lnTo>
                  <a:lnTo>
                    <a:pt x="499286" y="444499"/>
                  </a:lnTo>
                  <a:close/>
                </a:path>
                <a:path w="3322320" h="2451100">
                  <a:moveTo>
                    <a:pt x="477801" y="444499"/>
                  </a:moveTo>
                  <a:lnTo>
                    <a:pt x="492424" y="444499"/>
                  </a:lnTo>
                  <a:lnTo>
                    <a:pt x="495872" y="431799"/>
                  </a:lnTo>
                  <a:lnTo>
                    <a:pt x="475934" y="431799"/>
                  </a:lnTo>
                  <a:lnTo>
                    <a:pt x="477801" y="444499"/>
                  </a:lnTo>
                  <a:close/>
                </a:path>
                <a:path w="3322320" h="2451100">
                  <a:moveTo>
                    <a:pt x="471790" y="434484"/>
                  </a:moveTo>
                  <a:lnTo>
                    <a:pt x="472791" y="431799"/>
                  </a:lnTo>
                  <a:lnTo>
                    <a:pt x="470599" y="431799"/>
                  </a:lnTo>
                  <a:lnTo>
                    <a:pt x="471790" y="434484"/>
                  </a:lnTo>
                  <a:close/>
                </a:path>
                <a:path w="3322320" h="2451100">
                  <a:moveTo>
                    <a:pt x="471490" y="435289"/>
                  </a:moveTo>
                  <a:lnTo>
                    <a:pt x="471790" y="434484"/>
                  </a:lnTo>
                  <a:lnTo>
                    <a:pt x="470599" y="431799"/>
                  </a:lnTo>
                  <a:lnTo>
                    <a:pt x="471490" y="435289"/>
                  </a:lnTo>
                  <a:close/>
                </a:path>
                <a:path w="3322320" h="2451100">
                  <a:moveTo>
                    <a:pt x="468054" y="444499"/>
                  </a:moveTo>
                  <a:lnTo>
                    <a:pt x="471490" y="435289"/>
                  </a:lnTo>
                  <a:lnTo>
                    <a:pt x="470599" y="431799"/>
                  </a:lnTo>
                  <a:lnTo>
                    <a:pt x="468373" y="431799"/>
                  </a:lnTo>
                  <a:lnTo>
                    <a:pt x="468054" y="444499"/>
                  </a:lnTo>
                  <a:close/>
                </a:path>
                <a:path w="3322320" h="2451100">
                  <a:moveTo>
                    <a:pt x="451811" y="444499"/>
                  </a:moveTo>
                  <a:lnTo>
                    <a:pt x="461763" y="444499"/>
                  </a:lnTo>
                  <a:lnTo>
                    <a:pt x="466779" y="431799"/>
                  </a:lnTo>
                  <a:lnTo>
                    <a:pt x="448921" y="431799"/>
                  </a:lnTo>
                  <a:lnTo>
                    <a:pt x="451811" y="444499"/>
                  </a:lnTo>
                  <a:close/>
                </a:path>
                <a:path w="3322320" h="2451100">
                  <a:moveTo>
                    <a:pt x="445622" y="432431"/>
                  </a:moveTo>
                  <a:lnTo>
                    <a:pt x="445898" y="431799"/>
                  </a:lnTo>
                  <a:lnTo>
                    <a:pt x="445659" y="431799"/>
                  </a:lnTo>
                  <a:lnTo>
                    <a:pt x="445622" y="432431"/>
                  </a:lnTo>
                  <a:close/>
                </a:path>
                <a:path w="3322320" h="2451100">
                  <a:moveTo>
                    <a:pt x="358099" y="444499"/>
                  </a:moveTo>
                  <a:lnTo>
                    <a:pt x="428943" y="444499"/>
                  </a:lnTo>
                  <a:lnTo>
                    <a:pt x="435669" y="431799"/>
                  </a:lnTo>
                  <a:lnTo>
                    <a:pt x="357776" y="431799"/>
                  </a:lnTo>
                  <a:lnTo>
                    <a:pt x="358099" y="444499"/>
                  </a:lnTo>
                  <a:close/>
                </a:path>
                <a:path w="3322320" h="2451100">
                  <a:moveTo>
                    <a:pt x="440350" y="444499"/>
                  </a:moveTo>
                  <a:lnTo>
                    <a:pt x="444921" y="444499"/>
                  </a:lnTo>
                  <a:lnTo>
                    <a:pt x="445622" y="432431"/>
                  </a:lnTo>
                  <a:lnTo>
                    <a:pt x="440350" y="444499"/>
                  </a:lnTo>
                  <a:close/>
                </a:path>
                <a:path w="3322320" h="2451100">
                  <a:moveTo>
                    <a:pt x="473841" y="444499"/>
                  </a:moveTo>
                  <a:lnTo>
                    <a:pt x="476233" y="444499"/>
                  </a:lnTo>
                  <a:lnTo>
                    <a:pt x="471790" y="434484"/>
                  </a:lnTo>
                  <a:lnTo>
                    <a:pt x="471490" y="435289"/>
                  </a:lnTo>
                  <a:lnTo>
                    <a:pt x="473841" y="444499"/>
                  </a:lnTo>
                  <a:close/>
                </a:path>
                <a:path w="3322320" h="2451100">
                  <a:moveTo>
                    <a:pt x="2865745" y="457199"/>
                  </a:moveTo>
                  <a:lnTo>
                    <a:pt x="2982346" y="457199"/>
                  </a:lnTo>
                  <a:lnTo>
                    <a:pt x="2977425" y="444499"/>
                  </a:lnTo>
                  <a:lnTo>
                    <a:pt x="2865381" y="444499"/>
                  </a:lnTo>
                  <a:lnTo>
                    <a:pt x="2865745" y="457199"/>
                  </a:lnTo>
                  <a:close/>
                </a:path>
                <a:path w="3322320" h="2451100">
                  <a:moveTo>
                    <a:pt x="2845117" y="457199"/>
                  </a:moveTo>
                  <a:lnTo>
                    <a:pt x="2860976" y="457199"/>
                  </a:lnTo>
                  <a:lnTo>
                    <a:pt x="2861466" y="444499"/>
                  </a:lnTo>
                  <a:lnTo>
                    <a:pt x="2852803" y="444499"/>
                  </a:lnTo>
                  <a:lnTo>
                    <a:pt x="2845117" y="457199"/>
                  </a:lnTo>
                  <a:close/>
                </a:path>
                <a:path w="3322320" h="2451100">
                  <a:moveTo>
                    <a:pt x="465244" y="457199"/>
                  </a:moveTo>
                  <a:lnTo>
                    <a:pt x="502941" y="457199"/>
                  </a:lnTo>
                  <a:lnTo>
                    <a:pt x="512365" y="444499"/>
                  </a:lnTo>
                  <a:lnTo>
                    <a:pt x="478890" y="444499"/>
                  </a:lnTo>
                  <a:lnTo>
                    <a:pt x="465244" y="457199"/>
                  </a:lnTo>
                  <a:close/>
                </a:path>
                <a:path w="3322320" h="2451100">
                  <a:moveTo>
                    <a:pt x="437201" y="457199"/>
                  </a:moveTo>
                  <a:lnTo>
                    <a:pt x="465111" y="457199"/>
                  </a:lnTo>
                  <a:lnTo>
                    <a:pt x="466254" y="444499"/>
                  </a:lnTo>
                  <a:lnTo>
                    <a:pt x="442596" y="444499"/>
                  </a:lnTo>
                  <a:lnTo>
                    <a:pt x="437201" y="457199"/>
                  </a:lnTo>
                  <a:close/>
                </a:path>
                <a:path w="3322320" h="2451100">
                  <a:moveTo>
                    <a:pt x="420632" y="457199"/>
                  </a:moveTo>
                  <a:lnTo>
                    <a:pt x="423734" y="444499"/>
                  </a:lnTo>
                  <a:lnTo>
                    <a:pt x="417762" y="444499"/>
                  </a:lnTo>
                  <a:lnTo>
                    <a:pt x="420632" y="457199"/>
                  </a:lnTo>
                  <a:close/>
                </a:path>
                <a:path w="3322320" h="2451100">
                  <a:moveTo>
                    <a:pt x="357065" y="457199"/>
                  </a:moveTo>
                  <a:lnTo>
                    <a:pt x="410294" y="457199"/>
                  </a:lnTo>
                  <a:lnTo>
                    <a:pt x="412945" y="444499"/>
                  </a:lnTo>
                  <a:lnTo>
                    <a:pt x="363915" y="444499"/>
                  </a:lnTo>
                  <a:lnTo>
                    <a:pt x="357065" y="457199"/>
                  </a:lnTo>
                  <a:close/>
                </a:path>
                <a:path w="3322320" h="2451100">
                  <a:moveTo>
                    <a:pt x="342163" y="457199"/>
                  </a:moveTo>
                  <a:lnTo>
                    <a:pt x="353358" y="457199"/>
                  </a:lnTo>
                  <a:lnTo>
                    <a:pt x="352242" y="444499"/>
                  </a:lnTo>
                  <a:lnTo>
                    <a:pt x="343186" y="444499"/>
                  </a:lnTo>
                  <a:lnTo>
                    <a:pt x="342163" y="457199"/>
                  </a:lnTo>
                  <a:close/>
                </a:path>
                <a:path w="3322320" h="2451100">
                  <a:moveTo>
                    <a:pt x="2926732" y="469899"/>
                  </a:moveTo>
                  <a:lnTo>
                    <a:pt x="2986463" y="469899"/>
                  </a:lnTo>
                  <a:lnTo>
                    <a:pt x="2988076" y="457199"/>
                  </a:lnTo>
                  <a:lnTo>
                    <a:pt x="2925424" y="457199"/>
                  </a:lnTo>
                  <a:lnTo>
                    <a:pt x="2926732" y="469899"/>
                  </a:lnTo>
                  <a:close/>
                </a:path>
                <a:path w="3322320" h="2451100">
                  <a:moveTo>
                    <a:pt x="2870856" y="469899"/>
                  </a:moveTo>
                  <a:lnTo>
                    <a:pt x="2917556" y="469899"/>
                  </a:lnTo>
                  <a:lnTo>
                    <a:pt x="2913676" y="457199"/>
                  </a:lnTo>
                  <a:lnTo>
                    <a:pt x="2866709" y="457199"/>
                  </a:lnTo>
                  <a:lnTo>
                    <a:pt x="2870856" y="469899"/>
                  </a:lnTo>
                  <a:close/>
                </a:path>
                <a:path w="3322320" h="2451100">
                  <a:moveTo>
                    <a:pt x="2852505" y="469899"/>
                  </a:moveTo>
                  <a:lnTo>
                    <a:pt x="2854066" y="457199"/>
                  </a:lnTo>
                  <a:lnTo>
                    <a:pt x="2851234" y="457199"/>
                  </a:lnTo>
                  <a:lnTo>
                    <a:pt x="2852505" y="469899"/>
                  </a:lnTo>
                  <a:close/>
                </a:path>
                <a:path w="3322320" h="2451100">
                  <a:moveTo>
                    <a:pt x="466407" y="469899"/>
                  </a:moveTo>
                  <a:lnTo>
                    <a:pt x="484850" y="469899"/>
                  </a:lnTo>
                  <a:lnTo>
                    <a:pt x="493918" y="457199"/>
                  </a:lnTo>
                  <a:lnTo>
                    <a:pt x="463205" y="457199"/>
                  </a:lnTo>
                  <a:lnTo>
                    <a:pt x="466407" y="469899"/>
                  </a:lnTo>
                  <a:close/>
                </a:path>
                <a:path w="3322320" h="2451100">
                  <a:moveTo>
                    <a:pt x="436889" y="469899"/>
                  </a:moveTo>
                  <a:lnTo>
                    <a:pt x="446064" y="469899"/>
                  </a:lnTo>
                  <a:lnTo>
                    <a:pt x="451777" y="457199"/>
                  </a:lnTo>
                  <a:lnTo>
                    <a:pt x="441360" y="457199"/>
                  </a:lnTo>
                  <a:lnTo>
                    <a:pt x="436889" y="469899"/>
                  </a:lnTo>
                  <a:close/>
                </a:path>
                <a:path w="3322320" h="2451100">
                  <a:moveTo>
                    <a:pt x="404773" y="469899"/>
                  </a:moveTo>
                  <a:lnTo>
                    <a:pt x="410899" y="469899"/>
                  </a:lnTo>
                  <a:lnTo>
                    <a:pt x="414041" y="457199"/>
                  </a:lnTo>
                  <a:lnTo>
                    <a:pt x="406826" y="457199"/>
                  </a:lnTo>
                  <a:lnTo>
                    <a:pt x="404773" y="469899"/>
                  </a:lnTo>
                  <a:close/>
                </a:path>
                <a:path w="3322320" h="2451100">
                  <a:moveTo>
                    <a:pt x="332099" y="469899"/>
                  </a:moveTo>
                  <a:lnTo>
                    <a:pt x="395891" y="469899"/>
                  </a:lnTo>
                  <a:lnTo>
                    <a:pt x="395871" y="457199"/>
                  </a:lnTo>
                  <a:lnTo>
                    <a:pt x="334914" y="457199"/>
                  </a:lnTo>
                  <a:lnTo>
                    <a:pt x="332099" y="469899"/>
                  </a:lnTo>
                  <a:close/>
                </a:path>
                <a:path w="3322320" h="2451100">
                  <a:moveTo>
                    <a:pt x="2891293" y="482599"/>
                  </a:moveTo>
                  <a:lnTo>
                    <a:pt x="3008379" y="482599"/>
                  </a:lnTo>
                  <a:lnTo>
                    <a:pt x="3003364" y="469899"/>
                  </a:lnTo>
                  <a:lnTo>
                    <a:pt x="2890831" y="469899"/>
                  </a:lnTo>
                  <a:lnTo>
                    <a:pt x="2891293" y="482599"/>
                  </a:lnTo>
                  <a:close/>
                </a:path>
                <a:path w="3322320" h="2451100">
                  <a:moveTo>
                    <a:pt x="2879653" y="482599"/>
                  </a:moveTo>
                  <a:lnTo>
                    <a:pt x="2888782" y="482599"/>
                  </a:lnTo>
                  <a:lnTo>
                    <a:pt x="2889852" y="469899"/>
                  </a:lnTo>
                  <a:lnTo>
                    <a:pt x="2876526" y="469899"/>
                  </a:lnTo>
                  <a:lnTo>
                    <a:pt x="2879653" y="482599"/>
                  </a:lnTo>
                  <a:close/>
                </a:path>
                <a:path w="3322320" h="2451100">
                  <a:moveTo>
                    <a:pt x="461497" y="482599"/>
                  </a:moveTo>
                  <a:lnTo>
                    <a:pt x="470414" y="482599"/>
                  </a:lnTo>
                  <a:lnTo>
                    <a:pt x="475628" y="469899"/>
                  </a:lnTo>
                  <a:lnTo>
                    <a:pt x="468333" y="469899"/>
                  </a:lnTo>
                  <a:lnTo>
                    <a:pt x="461497" y="482599"/>
                  </a:lnTo>
                  <a:close/>
                </a:path>
                <a:path w="3322320" h="2451100">
                  <a:moveTo>
                    <a:pt x="396847" y="482599"/>
                  </a:moveTo>
                  <a:lnTo>
                    <a:pt x="461497" y="482599"/>
                  </a:lnTo>
                  <a:lnTo>
                    <a:pt x="464507" y="469899"/>
                  </a:lnTo>
                  <a:lnTo>
                    <a:pt x="407586" y="469899"/>
                  </a:lnTo>
                  <a:lnTo>
                    <a:pt x="396847" y="482599"/>
                  </a:lnTo>
                  <a:close/>
                </a:path>
                <a:path w="3322320" h="2451100">
                  <a:moveTo>
                    <a:pt x="336011" y="482599"/>
                  </a:moveTo>
                  <a:lnTo>
                    <a:pt x="377361" y="482599"/>
                  </a:lnTo>
                  <a:lnTo>
                    <a:pt x="381069" y="469899"/>
                  </a:lnTo>
                  <a:lnTo>
                    <a:pt x="336350" y="469899"/>
                  </a:lnTo>
                  <a:lnTo>
                    <a:pt x="336011" y="482599"/>
                  </a:lnTo>
                  <a:close/>
                </a:path>
                <a:path w="3322320" h="2451100">
                  <a:moveTo>
                    <a:pt x="329520" y="482599"/>
                  </a:moveTo>
                  <a:lnTo>
                    <a:pt x="335453" y="482599"/>
                  </a:lnTo>
                  <a:lnTo>
                    <a:pt x="334955" y="469899"/>
                  </a:lnTo>
                  <a:lnTo>
                    <a:pt x="332975" y="469899"/>
                  </a:lnTo>
                  <a:lnTo>
                    <a:pt x="329520" y="482599"/>
                  </a:lnTo>
                  <a:close/>
                </a:path>
                <a:path w="3322320" h="2451100">
                  <a:moveTo>
                    <a:pt x="2898745" y="495299"/>
                  </a:moveTo>
                  <a:lnTo>
                    <a:pt x="3022415" y="495299"/>
                  </a:lnTo>
                  <a:lnTo>
                    <a:pt x="3014197" y="482599"/>
                  </a:lnTo>
                  <a:lnTo>
                    <a:pt x="2898570" y="482599"/>
                  </a:lnTo>
                  <a:lnTo>
                    <a:pt x="2898745" y="495299"/>
                  </a:lnTo>
                  <a:close/>
                </a:path>
                <a:path w="3322320" h="2451100">
                  <a:moveTo>
                    <a:pt x="2890571" y="495299"/>
                  </a:moveTo>
                  <a:lnTo>
                    <a:pt x="2894622" y="495299"/>
                  </a:lnTo>
                  <a:lnTo>
                    <a:pt x="2892316" y="482599"/>
                  </a:lnTo>
                  <a:lnTo>
                    <a:pt x="2887340" y="482599"/>
                  </a:lnTo>
                  <a:lnTo>
                    <a:pt x="2890571" y="495299"/>
                  </a:lnTo>
                  <a:close/>
                </a:path>
                <a:path w="3322320" h="2451100">
                  <a:moveTo>
                    <a:pt x="448309" y="495299"/>
                  </a:moveTo>
                  <a:lnTo>
                    <a:pt x="454727" y="495299"/>
                  </a:lnTo>
                  <a:lnTo>
                    <a:pt x="460024" y="482599"/>
                  </a:lnTo>
                  <a:lnTo>
                    <a:pt x="440091" y="482599"/>
                  </a:lnTo>
                  <a:lnTo>
                    <a:pt x="448309" y="495299"/>
                  </a:lnTo>
                  <a:close/>
                </a:path>
                <a:path w="3322320" h="2451100">
                  <a:moveTo>
                    <a:pt x="397651" y="495299"/>
                  </a:moveTo>
                  <a:lnTo>
                    <a:pt x="448309" y="495299"/>
                  </a:lnTo>
                  <a:lnTo>
                    <a:pt x="432876" y="482599"/>
                  </a:lnTo>
                  <a:lnTo>
                    <a:pt x="404116" y="482599"/>
                  </a:lnTo>
                  <a:lnTo>
                    <a:pt x="397651" y="495299"/>
                  </a:lnTo>
                  <a:close/>
                </a:path>
                <a:path w="3322320" h="2451100">
                  <a:moveTo>
                    <a:pt x="388556" y="495299"/>
                  </a:moveTo>
                  <a:lnTo>
                    <a:pt x="390808" y="495299"/>
                  </a:lnTo>
                  <a:lnTo>
                    <a:pt x="391944" y="482599"/>
                  </a:lnTo>
                  <a:lnTo>
                    <a:pt x="380577" y="482599"/>
                  </a:lnTo>
                  <a:lnTo>
                    <a:pt x="388556" y="495299"/>
                  </a:lnTo>
                  <a:close/>
                </a:path>
                <a:path w="3322320" h="2451100">
                  <a:moveTo>
                    <a:pt x="321594" y="495299"/>
                  </a:moveTo>
                  <a:lnTo>
                    <a:pt x="380138" y="495299"/>
                  </a:lnTo>
                  <a:lnTo>
                    <a:pt x="379354" y="482599"/>
                  </a:lnTo>
                  <a:lnTo>
                    <a:pt x="324996" y="482599"/>
                  </a:lnTo>
                  <a:lnTo>
                    <a:pt x="321594" y="495299"/>
                  </a:lnTo>
                  <a:close/>
                </a:path>
                <a:path w="3322320" h="2451100">
                  <a:moveTo>
                    <a:pt x="303704" y="485944"/>
                  </a:moveTo>
                  <a:lnTo>
                    <a:pt x="304228" y="482599"/>
                  </a:lnTo>
                  <a:lnTo>
                    <a:pt x="301577" y="482599"/>
                  </a:lnTo>
                  <a:lnTo>
                    <a:pt x="303704" y="485944"/>
                  </a:lnTo>
                  <a:close/>
                </a:path>
                <a:path w="3322320" h="2451100">
                  <a:moveTo>
                    <a:pt x="296206" y="495299"/>
                  </a:moveTo>
                  <a:lnTo>
                    <a:pt x="302241" y="495299"/>
                  </a:lnTo>
                  <a:lnTo>
                    <a:pt x="303027" y="490277"/>
                  </a:lnTo>
                  <a:lnTo>
                    <a:pt x="301577" y="482599"/>
                  </a:lnTo>
                  <a:lnTo>
                    <a:pt x="298747" y="482599"/>
                  </a:lnTo>
                  <a:lnTo>
                    <a:pt x="296206" y="495299"/>
                  </a:lnTo>
                  <a:close/>
                </a:path>
                <a:path w="3322320" h="2451100">
                  <a:moveTo>
                    <a:pt x="303975" y="495299"/>
                  </a:moveTo>
                  <a:lnTo>
                    <a:pt x="309655" y="495299"/>
                  </a:lnTo>
                  <a:lnTo>
                    <a:pt x="303704" y="485944"/>
                  </a:lnTo>
                  <a:lnTo>
                    <a:pt x="303027" y="490277"/>
                  </a:lnTo>
                  <a:lnTo>
                    <a:pt x="303975" y="495299"/>
                  </a:lnTo>
                  <a:close/>
                </a:path>
                <a:path w="3322320" h="2451100">
                  <a:moveTo>
                    <a:pt x="2986911" y="520699"/>
                  </a:moveTo>
                  <a:lnTo>
                    <a:pt x="3042206" y="520699"/>
                  </a:lnTo>
                  <a:lnTo>
                    <a:pt x="3036769" y="507999"/>
                  </a:lnTo>
                  <a:lnTo>
                    <a:pt x="3030055" y="495299"/>
                  </a:lnTo>
                  <a:lnTo>
                    <a:pt x="2896580" y="495299"/>
                  </a:lnTo>
                  <a:lnTo>
                    <a:pt x="2901766" y="507999"/>
                  </a:lnTo>
                  <a:lnTo>
                    <a:pt x="2980907" y="507999"/>
                  </a:lnTo>
                  <a:lnTo>
                    <a:pt x="2986911" y="520699"/>
                  </a:lnTo>
                  <a:close/>
                </a:path>
                <a:path w="3322320" h="2451100">
                  <a:moveTo>
                    <a:pt x="396847" y="507999"/>
                  </a:moveTo>
                  <a:lnTo>
                    <a:pt x="442328" y="507999"/>
                  </a:lnTo>
                  <a:lnTo>
                    <a:pt x="448624" y="495299"/>
                  </a:lnTo>
                  <a:lnTo>
                    <a:pt x="398462" y="495299"/>
                  </a:lnTo>
                  <a:lnTo>
                    <a:pt x="396847" y="507999"/>
                  </a:lnTo>
                  <a:close/>
                </a:path>
                <a:path w="3322320" h="2451100">
                  <a:moveTo>
                    <a:pt x="388456" y="507999"/>
                  </a:moveTo>
                  <a:lnTo>
                    <a:pt x="396380" y="507999"/>
                  </a:lnTo>
                  <a:lnTo>
                    <a:pt x="394422" y="495299"/>
                  </a:lnTo>
                  <a:lnTo>
                    <a:pt x="388842" y="495299"/>
                  </a:lnTo>
                  <a:lnTo>
                    <a:pt x="388456" y="507999"/>
                  </a:lnTo>
                  <a:close/>
                </a:path>
                <a:path w="3322320" h="2451100">
                  <a:moveTo>
                    <a:pt x="296129" y="507999"/>
                  </a:moveTo>
                  <a:lnTo>
                    <a:pt x="381627" y="507999"/>
                  </a:lnTo>
                  <a:lnTo>
                    <a:pt x="380158" y="495299"/>
                  </a:lnTo>
                  <a:lnTo>
                    <a:pt x="301397" y="495299"/>
                  </a:lnTo>
                  <a:lnTo>
                    <a:pt x="296129" y="507999"/>
                  </a:lnTo>
                  <a:close/>
                </a:path>
                <a:path w="3322320" h="2451100">
                  <a:moveTo>
                    <a:pt x="289432" y="507999"/>
                  </a:moveTo>
                  <a:lnTo>
                    <a:pt x="295577" y="495299"/>
                  </a:lnTo>
                  <a:lnTo>
                    <a:pt x="287618" y="495299"/>
                  </a:lnTo>
                  <a:lnTo>
                    <a:pt x="289432" y="507999"/>
                  </a:lnTo>
                  <a:close/>
                </a:path>
                <a:path w="3322320" h="2451100">
                  <a:moveTo>
                    <a:pt x="2927140" y="520699"/>
                  </a:moveTo>
                  <a:lnTo>
                    <a:pt x="2982765" y="520699"/>
                  </a:lnTo>
                  <a:lnTo>
                    <a:pt x="2980907" y="507999"/>
                  </a:lnTo>
                  <a:lnTo>
                    <a:pt x="2928591" y="507999"/>
                  </a:lnTo>
                  <a:lnTo>
                    <a:pt x="2927140" y="520699"/>
                  </a:lnTo>
                  <a:close/>
                </a:path>
                <a:path w="3322320" h="2451100">
                  <a:moveTo>
                    <a:pt x="2916598" y="520699"/>
                  </a:moveTo>
                  <a:lnTo>
                    <a:pt x="2921682" y="520699"/>
                  </a:lnTo>
                  <a:lnTo>
                    <a:pt x="2917505" y="507999"/>
                  </a:lnTo>
                  <a:lnTo>
                    <a:pt x="2916598" y="520699"/>
                  </a:lnTo>
                  <a:close/>
                </a:path>
                <a:path w="3322320" h="2451100">
                  <a:moveTo>
                    <a:pt x="404707" y="520699"/>
                  </a:moveTo>
                  <a:lnTo>
                    <a:pt x="427535" y="520699"/>
                  </a:lnTo>
                  <a:lnTo>
                    <a:pt x="429654" y="507999"/>
                  </a:lnTo>
                  <a:lnTo>
                    <a:pt x="406348" y="507999"/>
                  </a:lnTo>
                  <a:lnTo>
                    <a:pt x="404707" y="520699"/>
                  </a:lnTo>
                  <a:close/>
                </a:path>
                <a:path w="3322320" h="2451100">
                  <a:moveTo>
                    <a:pt x="301703" y="520699"/>
                  </a:moveTo>
                  <a:lnTo>
                    <a:pt x="393785" y="520699"/>
                  </a:lnTo>
                  <a:lnTo>
                    <a:pt x="392961" y="507999"/>
                  </a:lnTo>
                  <a:lnTo>
                    <a:pt x="302719" y="507999"/>
                  </a:lnTo>
                  <a:lnTo>
                    <a:pt x="301703" y="520699"/>
                  </a:lnTo>
                  <a:close/>
                </a:path>
                <a:path w="3322320" h="2451100">
                  <a:moveTo>
                    <a:pt x="293917" y="520699"/>
                  </a:moveTo>
                  <a:lnTo>
                    <a:pt x="301703" y="520699"/>
                  </a:lnTo>
                  <a:lnTo>
                    <a:pt x="301902" y="507999"/>
                  </a:lnTo>
                  <a:lnTo>
                    <a:pt x="300261" y="507999"/>
                  </a:lnTo>
                  <a:lnTo>
                    <a:pt x="293917" y="520699"/>
                  </a:lnTo>
                  <a:close/>
                </a:path>
                <a:path w="3322320" h="2451100">
                  <a:moveTo>
                    <a:pt x="282124" y="515288"/>
                  </a:moveTo>
                  <a:lnTo>
                    <a:pt x="282875" y="507999"/>
                  </a:lnTo>
                  <a:lnTo>
                    <a:pt x="282031" y="509918"/>
                  </a:lnTo>
                  <a:lnTo>
                    <a:pt x="282124" y="515288"/>
                  </a:lnTo>
                  <a:close/>
                </a:path>
                <a:path w="3322320" h="2451100">
                  <a:moveTo>
                    <a:pt x="276304" y="520699"/>
                  </a:moveTo>
                  <a:lnTo>
                    <a:pt x="277287" y="520699"/>
                  </a:lnTo>
                  <a:lnTo>
                    <a:pt x="282031" y="509918"/>
                  </a:lnTo>
                  <a:lnTo>
                    <a:pt x="281998" y="507999"/>
                  </a:lnTo>
                  <a:lnTo>
                    <a:pt x="277932" y="507999"/>
                  </a:lnTo>
                  <a:lnTo>
                    <a:pt x="276304" y="520699"/>
                  </a:lnTo>
                  <a:close/>
                </a:path>
                <a:path w="3322320" h="2451100">
                  <a:moveTo>
                    <a:pt x="281566" y="520699"/>
                  </a:moveTo>
                  <a:lnTo>
                    <a:pt x="282217" y="520699"/>
                  </a:lnTo>
                  <a:lnTo>
                    <a:pt x="282124" y="515288"/>
                  </a:lnTo>
                  <a:lnTo>
                    <a:pt x="281566" y="520699"/>
                  </a:lnTo>
                  <a:close/>
                </a:path>
                <a:path w="3322320" h="2451100">
                  <a:moveTo>
                    <a:pt x="2992914" y="533399"/>
                  </a:moveTo>
                  <a:lnTo>
                    <a:pt x="3060984" y="533399"/>
                  </a:lnTo>
                  <a:lnTo>
                    <a:pt x="3054949" y="520699"/>
                  </a:lnTo>
                  <a:lnTo>
                    <a:pt x="2999797" y="520699"/>
                  </a:lnTo>
                  <a:lnTo>
                    <a:pt x="2992914" y="533399"/>
                  </a:lnTo>
                  <a:close/>
                </a:path>
                <a:path w="3322320" h="2451100">
                  <a:moveTo>
                    <a:pt x="2934739" y="533399"/>
                  </a:moveTo>
                  <a:lnTo>
                    <a:pt x="2992914" y="533399"/>
                  </a:lnTo>
                  <a:lnTo>
                    <a:pt x="2988674" y="520699"/>
                  </a:lnTo>
                  <a:lnTo>
                    <a:pt x="2931202" y="520699"/>
                  </a:lnTo>
                  <a:lnTo>
                    <a:pt x="2934739" y="533399"/>
                  </a:lnTo>
                  <a:close/>
                </a:path>
                <a:path w="3322320" h="2451100">
                  <a:moveTo>
                    <a:pt x="415676" y="533399"/>
                  </a:moveTo>
                  <a:lnTo>
                    <a:pt x="416426" y="533399"/>
                  </a:lnTo>
                  <a:lnTo>
                    <a:pt x="418977" y="520699"/>
                  </a:lnTo>
                  <a:lnTo>
                    <a:pt x="414912" y="520699"/>
                  </a:lnTo>
                  <a:lnTo>
                    <a:pt x="415676" y="533399"/>
                  </a:lnTo>
                  <a:close/>
                </a:path>
                <a:path w="3322320" h="2451100">
                  <a:moveTo>
                    <a:pt x="407178" y="533399"/>
                  </a:moveTo>
                  <a:lnTo>
                    <a:pt x="409803" y="533399"/>
                  </a:lnTo>
                  <a:lnTo>
                    <a:pt x="411882" y="520699"/>
                  </a:lnTo>
                  <a:lnTo>
                    <a:pt x="407178" y="533399"/>
                  </a:lnTo>
                  <a:close/>
                </a:path>
                <a:path w="3322320" h="2451100">
                  <a:moveTo>
                    <a:pt x="394462" y="533399"/>
                  </a:moveTo>
                  <a:lnTo>
                    <a:pt x="405338" y="533399"/>
                  </a:lnTo>
                  <a:lnTo>
                    <a:pt x="408613" y="520699"/>
                  </a:lnTo>
                  <a:lnTo>
                    <a:pt x="401133" y="520699"/>
                  </a:lnTo>
                  <a:lnTo>
                    <a:pt x="394462" y="533399"/>
                  </a:lnTo>
                  <a:close/>
                </a:path>
                <a:path w="3322320" h="2451100">
                  <a:moveTo>
                    <a:pt x="344402" y="533399"/>
                  </a:moveTo>
                  <a:lnTo>
                    <a:pt x="377091" y="533399"/>
                  </a:lnTo>
                  <a:lnTo>
                    <a:pt x="382973" y="520699"/>
                  </a:lnTo>
                  <a:lnTo>
                    <a:pt x="352202" y="520699"/>
                  </a:lnTo>
                  <a:lnTo>
                    <a:pt x="344402" y="533399"/>
                  </a:lnTo>
                  <a:close/>
                </a:path>
                <a:path w="3322320" h="2451100">
                  <a:moveTo>
                    <a:pt x="337419" y="533399"/>
                  </a:moveTo>
                  <a:lnTo>
                    <a:pt x="344402" y="533399"/>
                  </a:lnTo>
                  <a:lnTo>
                    <a:pt x="343312" y="520699"/>
                  </a:lnTo>
                  <a:lnTo>
                    <a:pt x="335739" y="520699"/>
                  </a:lnTo>
                  <a:lnTo>
                    <a:pt x="337419" y="533399"/>
                  </a:lnTo>
                  <a:close/>
                </a:path>
                <a:path w="3322320" h="2451100">
                  <a:moveTo>
                    <a:pt x="265641" y="533399"/>
                  </a:moveTo>
                  <a:lnTo>
                    <a:pt x="335420" y="533399"/>
                  </a:lnTo>
                  <a:lnTo>
                    <a:pt x="335739" y="520699"/>
                  </a:lnTo>
                  <a:lnTo>
                    <a:pt x="261190" y="520699"/>
                  </a:lnTo>
                  <a:lnTo>
                    <a:pt x="265641" y="533399"/>
                  </a:lnTo>
                  <a:close/>
                </a:path>
                <a:path w="3322320" h="2451100">
                  <a:moveTo>
                    <a:pt x="2975515" y="546099"/>
                  </a:moveTo>
                  <a:lnTo>
                    <a:pt x="3074136" y="546099"/>
                  </a:lnTo>
                  <a:lnTo>
                    <a:pt x="3069711" y="533399"/>
                  </a:lnTo>
                  <a:lnTo>
                    <a:pt x="2956013" y="533399"/>
                  </a:lnTo>
                  <a:lnTo>
                    <a:pt x="2975515" y="546099"/>
                  </a:lnTo>
                  <a:close/>
                </a:path>
                <a:path w="3322320" h="2451100">
                  <a:moveTo>
                    <a:pt x="2952780" y="546099"/>
                  </a:moveTo>
                  <a:lnTo>
                    <a:pt x="2972427" y="546099"/>
                  </a:lnTo>
                  <a:lnTo>
                    <a:pt x="2955704" y="533399"/>
                  </a:lnTo>
                  <a:lnTo>
                    <a:pt x="2951078" y="533399"/>
                  </a:lnTo>
                  <a:lnTo>
                    <a:pt x="2952780" y="546099"/>
                  </a:lnTo>
                  <a:close/>
                </a:path>
                <a:path w="3322320" h="2451100">
                  <a:moveTo>
                    <a:pt x="379301" y="546099"/>
                  </a:moveTo>
                  <a:lnTo>
                    <a:pt x="393074" y="546099"/>
                  </a:lnTo>
                  <a:lnTo>
                    <a:pt x="405026" y="533399"/>
                  </a:lnTo>
                  <a:lnTo>
                    <a:pt x="380318" y="533399"/>
                  </a:lnTo>
                  <a:lnTo>
                    <a:pt x="379301" y="546099"/>
                  </a:lnTo>
                  <a:close/>
                </a:path>
                <a:path w="3322320" h="2451100">
                  <a:moveTo>
                    <a:pt x="371196" y="546099"/>
                  </a:moveTo>
                  <a:lnTo>
                    <a:pt x="376624" y="546099"/>
                  </a:lnTo>
                  <a:lnTo>
                    <a:pt x="378345" y="533399"/>
                  </a:lnTo>
                  <a:lnTo>
                    <a:pt x="376995" y="533399"/>
                  </a:lnTo>
                  <a:lnTo>
                    <a:pt x="371196" y="546099"/>
                  </a:lnTo>
                  <a:close/>
                </a:path>
                <a:path w="3322320" h="2451100">
                  <a:moveTo>
                    <a:pt x="370253" y="546099"/>
                  </a:moveTo>
                  <a:lnTo>
                    <a:pt x="371196" y="546099"/>
                  </a:lnTo>
                  <a:lnTo>
                    <a:pt x="371813" y="533399"/>
                  </a:lnTo>
                  <a:lnTo>
                    <a:pt x="364825" y="533399"/>
                  </a:lnTo>
                  <a:lnTo>
                    <a:pt x="370253" y="546099"/>
                  </a:lnTo>
                  <a:close/>
                </a:path>
                <a:path w="3322320" h="2451100">
                  <a:moveTo>
                    <a:pt x="335088" y="546099"/>
                  </a:moveTo>
                  <a:lnTo>
                    <a:pt x="366818" y="546099"/>
                  </a:lnTo>
                  <a:lnTo>
                    <a:pt x="364825" y="533399"/>
                  </a:lnTo>
                  <a:lnTo>
                    <a:pt x="337273" y="533399"/>
                  </a:lnTo>
                  <a:lnTo>
                    <a:pt x="335088" y="546099"/>
                  </a:lnTo>
                  <a:close/>
                </a:path>
                <a:path w="3322320" h="2451100">
                  <a:moveTo>
                    <a:pt x="326424" y="558799"/>
                  </a:moveTo>
                  <a:lnTo>
                    <a:pt x="332882" y="558799"/>
                  </a:lnTo>
                  <a:lnTo>
                    <a:pt x="328700" y="546099"/>
                  </a:lnTo>
                  <a:lnTo>
                    <a:pt x="328615" y="533399"/>
                  </a:lnTo>
                  <a:lnTo>
                    <a:pt x="261974" y="533399"/>
                  </a:lnTo>
                  <a:lnTo>
                    <a:pt x="261940" y="546099"/>
                  </a:lnTo>
                  <a:lnTo>
                    <a:pt x="327939" y="546099"/>
                  </a:lnTo>
                  <a:lnTo>
                    <a:pt x="326424" y="558799"/>
                  </a:lnTo>
                  <a:close/>
                </a:path>
                <a:path w="3322320" h="2451100">
                  <a:moveTo>
                    <a:pt x="250321" y="546099"/>
                  </a:moveTo>
                  <a:lnTo>
                    <a:pt x="259901" y="546099"/>
                  </a:lnTo>
                  <a:lnTo>
                    <a:pt x="257390" y="533399"/>
                  </a:lnTo>
                  <a:lnTo>
                    <a:pt x="255390" y="533399"/>
                  </a:lnTo>
                  <a:lnTo>
                    <a:pt x="250321" y="546099"/>
                  </a:lnTo>
                  <a:close/>
                </a:path>
                <a:path w="3322320" h="2451100">
                  <a:moveTo>
                    <a:pt x="2998130" y="596899"/>
                  </a:moveTo>
                  <a:lnTo>
                    <a:pt x="3116737" y="596899"/>
                  </a:lnTo>
                  <a:lnTo>
                    <a:pt x="3109835" y="584199"/>
                  </a:lnTo>
                  <a:lnTo>
                    <a:pt x="3095419" y="571499"/>
                  </a:lnTo>
                  <a:lnTo>
                    <a:pt x="3082099" y="546099"/>
                  </a:lnTo>
                  <a:lnTo>
                    <a:pt x="3079674" y="558799"/>
                  </a:lnTo>
                  <a:lnTo>
                    <a:pt x="2979580" y="558799"/>
                  </a:lnTo>
                  <a:lnTo>
                    <a:pt x="2979065" y="571499"/>
                  </a:lnTo>
                  <a:lnTo>
                    <a:pt x="2985024" y="571499"/>
                  </a:lnTo>
                  <a:lnTo>
                    <a:pt x="2986546" y="584199"/>
                  </a:lnTo>
                  <a:lnTo>
                    <a:pt x="2995280" y="584199"/>
                  </a:lnTo>
                  <a:lnTo>
                    <a:pt x="2998130" y="596899"/>
                  </a:lnTo>
                  <a:close/>
                </a:path>
                <a:path w="3322320" h="2451100">
                  <a:moveTo>
                    <a:pt x="2970663" y="558799"/>
                  </a:moveTo>
                  <a:lnTo>
                    <a:pt x="3079674" y="558799"/>
                  </a:lnTo>
                  <a:lnTo>
                    <a:pt x="3077008" y="546099"/>
                  </a:lnTo>
                  <a:lnTo>
                    <a:pt x="2967232" y="546099"/>
                  </a:lnTo>
                  <a:lnTo>
                    <a:pt x="2970663" y="558799"/>
                  </a:lnTo>
                  <a:close/>
                </a:path>
                <a:path w="3322320" h="2451100">
                  <a:moveTo>
                    <a:pt x="338708" y="558799"/>
                  </a:moveTo>
                  <a:lnTo>
                    <a:pt x="391703" y="558799"/>
                  </a:lnTo>
                  <a:lnTo>
                    <a:pt x="393359" y="546099"/>
                  </a:lnTo>
                  <a:lnTo>
                    <a:pt x="335612" y="546099"/>
                  </a:lnTo>
                  <a:lnTo>
                    <a:pt x="338708" y="558799"/>
                  </a:lnTo>
                  <a:close/>
                </a:path>
                <a:path w="3322320" h="2451100">
                  <a:moveTo>
                    <a:pt x="243983" y="558799"/>
                  </a:moveTo>
                  <a:lnTo>
                    <a:pt x="311529" y="558799"/>
                  </a:lnTo>
                  <a:lnTo>
                    <a:pt x="303238" y="546099"/>
                  </a:lnTo>
                  <a:lnTo>
                    <a:pt x="242189" y="546099"/>
                  </a:lnTo>
                  <a:lnTo>
                    <a:pt x="243983" y="558799"/>
                  </a:lnTo>
                  <a:close/>
                </a:path>
                <a:path w="3322320" h="2451100">
                  <a:moveTo>
                    <a:pt x="2973650" y="571499"/>
                  </a:moveTo>
                  <a:lnTo>
                    <a:pt x="2977460" y="571499"/>
                  </a:lnTo>
                  <a:lnTo>
                    <a:pt x="2979580" y="558799"/>
                  </a:lnTo>
                  <a:lnTo>
                    <a:pt x="2971682" y="558799"/>
                  </a:lnTo>
                  <a:lnTo>
                    <a:pt x="2973650" y="571499"/>
                  </a:lnTo>
                  <a:close/>
                </a:path>
                <a:path w="3322320" h="2451100">
                  <a:moveTo>
                    <a:pt x="344980" y="571499"/>
                  </a:moveTo>
                  <a:lnTo>
                    <a:pt x="370472" y="571499"/>
                  </a:lnTo>
                  <a:lnTo>
                    <a:pt x="371847" y="558799"/>
                  </a:lnTo>
                  <a:lnTo>
                    <a:pt x="349192" y="558799"/>
                  </a:lnTo>
                  <a:lnTo>
                    <a:pt x="344980" y="571499"/>
                  </a:lnTo>
                  <a:close/>
                </a:path>
                <a:path w="3322320" h="2451100">
                  <a:moveTo>
                    <a:pt x="322159" y="571499"/>
                  </a:moveTo>
                  <a:lnTo>
                    <a:pt x="340263" y="571499"/>
                  </a:lnTo>
                  <a:lnTo>
                    <a:pt x="336982" y="558799"/>
                  </a:lnTo>
                  <a:lnTo>
                    <a:pt x="322544" y="558799"/>
                  </a:lnTo>
                  <a:lnTo>
                    <a:pt x="322159" y="571499"/>
                  </a:lnTo>
                  <a:close/>
                </a:path>
                <a:path w="3322320" h="2451100">
                  <a:moveTo>
                    <a:pt x="297584" y="571499"/>
                  </a:moveTo>
                  <a:lnTo>
                    <a:pt x="322159" y="571499"/>
                  </a:lnTo>
                  <a:lnTo>
                    <a:pt x="318046" y="558799"/>
                  </a:lnTo>
                  <a:lnTo>
                    <a:pt x="290655" y="558799"/>
                  </a:lnTo>
                  <a:lnTo>
                    <a:pt x="297584" y="571499"/>
                  </a:lnTo>
                  <a:close/>
                </a:path>
                <a:path w="3322320" h="2451100">
                  <a:moveTo>
                    <a:pt x="249032" y="571499"/>
                  </a:moveTo>
                  <a:lnTo>
                    <a:pt x="286496" y="571499"/>
                  </a:lnTo>
                  <a:lnTo>
                    <a:pt x="289631" y="558799"/>
                  </a:lnTo>
                  <a:lnTo>
                    <a:pt x="244461" y="558799"/>
                  </a:lnTo>
                  <a:lnTo>
                    <a:pt x="249032" y="571499"/>
                  </a:lnTo>
                  <a:close/>
                </a:path>
                <a:path w="3322320" h="2451100">
                  <a:moveTo>
                    <a:pt x="338908" y="584199"/>
                  </a:moveTo>
                  <a:lnTo>
                    <a:pt x="362367" y="584199"/>
                  </a:lnTo>
                  <a:lnTo>
                    <a:pt x="369675" y="571499"/>
                  </a:lnTo>
                  <a:lnTo>
                    <a:pt x="344110" y="571499"/>
                  </a:lnTo>
                  <a:lnTo>
                    <a:pt x="338924" y="579733"/>
                  </a:lnTo>
                  <a:lnTo>
                    <a:pt x="338908" y="584199"/>
                  </a:lnTo>
                  <a:close/>
                </a:path>
                <a:path w="3322320" h="2451100">
                  <a:moveTo>
                    <a:pt x="331095" y="584199"/>
                  </a:moveTo>
                  <a:lnTo>
                    <a:pt x="336111" y="584199"/>
                  </a:lnTo>
                  <a:lnTo>
                    <a:pt x="338924" y="579733"/>
                  </a:lnTo>
                  <a:lnTo>
                    <a:pt x="338954" y="571499"/>
                  </a:lnTo>
                  <a:lnTo>
                    <a:pt x="334304" y="571499"/>
                  </a:lnTo>
                  <a:lnTo>
                    <a:pt x="331095" y="584199"/>
                  </a:lnTo>
                  <a:close/>
                </a:path>
                <a:path w="3322320" h="2451100">
                  <a:moveTo>
                    <a:pt x="331095" y="584199"/>
                  </a:moveTo>
                  <a:lnTo>
                    <a:pt x="334304" y="571499"/>
                  </a:lnTo>
                  <a:lnTo>
                    <a:pt x="333991" y="571499"/>
                  </a:lnTo>
                  <a:lnTo>
                    <a:pt x="331095" y="584199"/>
                  </a:lnTo>
                  <a:close/>
                </a:path>
                <a:path w="3322320" h="2451100">
                  <a:moveTo>
                    <a:pt x="305477" y="584199"/>
                  </a:moveTo>
                  <a:lnTo>
                    <a:pt x="331095" y="584199"/>
                  </a:lnTo>
                  <a:lnTo>
                    <a:pt x="333991" y="571499"/>
                  </a:lnTo>
                  <a:lnTo>
                    <a:pt x="301925" y="571499"/>
                  </a:lnTo>
                  <a:lnTo>
                    <a:pt x="305477" y="584199"/>
                  </a:lnTo>
                  <a:close/>
                </a:path>
                <a:path w="3322320" h="2451100">
                  <a:moveTo>
                    <a:pt x="300461" y="584199"/>
                  </a:moveTo>
                  <a:lnTo>
                    <a:pt x="299849" y="571499"/>
                  </a:lnTo>
                  <a:lnTo>
                    <a:pt x="296136" y="571499"/>
                  </a:lnTo>
                  <a:lnTo>
                    <a:pt x="300461" y="584199"/>
                  </a:lnTo>
                  <a:close/>
                </a:path>
                <a:path w="3322320" h="2451100">
                  <a:moveTo>
                    <a:pt x="216717" y="584199"/>
                  </a:moveTo>
                  <a:lnTo>
                    <a:pt x="292594" y="584199"/>
                  </a:lnTo>
                  <a:lnTo>
                    <a:pt x="289691" y="571499"/>
                  </a:lnTo>
                  <a:lnTo>
                    <a:pt x="215900" y="571499"/>
                  </a:lnTo>
                  <a:lnTo>
                    <a:pt x="216717" y="584199"/>
                  </a:lnTo>
                  <a:close/>
                </a:path>
                <a:path w="3322320" h="2451100">
                  <a:moveTo>
                    <a:pt x="336111" y="584199"/>
                  </a:moveTo>
                  <a:lnTo>
                    <a:pt x="338908" y="584199"/>
                  </a:lnTo>
                  <a:lnTo>
                    <a:pt x="338924" y="579733"/>
                  </a:lnTo>
                  <a:lnTo>
                    <a:pt x="336111" y="584199"/>
                  </a:lnTo>
                  <a:close/>
                </a:path>
                <a:path w="3322320" h="2451100">
                  <a:moveTo>
                    <a:pt x="300527" y="596899"/>
                  </a:moveTo>
                  <a:lnTo>
                    <a:pt x="347544" y="596899"/>
                  </a:lnTo>
                  <a:lnTo>
                    <a:pt x="348740" y="584199"/>
                  </a:lnTo>
                  <a:lnTo>
                    <a:pt x="305291" y="584199"/>
                  </a:lnTo>
                  <a:lnTo>
                    <a:pt x="300527" y="596899"/>
                  </a:lnTo>
                  <a:close/>
                </a:path>
                <a:path w="3322320" h="2451100">
                  <a:moveTo>
                    <a:pt x="224218" y="596899"/>
                  </a:moveTo>
                  <a:lnTo>
                    <a:pt x="280556" y="596899"/>
                  </a:lnTo>
                  <a:lnTo>
                    <a:pt x="280470" y="584199"/>
                  </a:lnTo>
                  <a:lnTo>
                    <a:pt x="226264" y="584199"/>
                  </a:lnTo>
                  <a:lnTo>
                    <a:pt x="224218" y="596899"/>
                  </a:lnTo>
                  <a:close/>
                </a:path>
                <a:path w="3322320" h="2451100">
                  <a:moveTo>
                    <a:pt x="3103713" y="622299"/>
                  </a:moveTo>
                  <a:lnTo>
                    <a:pt x="3137945" y="622299"/>
                  </a:lnTo>
                  <a:lnTo>
                    <a:pt x="3130484" y="609599"/>
                  </a:lnTo>
                  <a:lnTo>
                    <a:pt x="3123518" y="596899"/>
                  </a:lnTo>
                  <a:lnTo>
                    <a:pt x="3065290" y="596899"/>
                  </a:lnTo>
                  <a:lnTo>
                    <a:pt x="3064197" y="609599"/>
                  </a:lnTo>
                  <a:lnTo>
                    <a:pt x="3103009" y="609599"/>
                  </a:lnTo>
                  <a:lnTo>
                    <a:pt x="3103713" y="622299"/>
                  </a:lnTo>
                  <a:close/>
                </a:path>
                <a:path w="3322320" h="2451100">
                  <a:moveTo>
                    <a:pt x="3041860" y="609599"/>
                  </a:moveTo>
                  <a:lnTo>
                    <a:pt x="3059639" y="609599"/>
                  </a:lnTo>
                  <a:lnTo>
                    <a:pt x="3058694" y="596899"/>
                  </a:lnTo>
                  <a:lnTo>
                    <a:pt x="3034608" y="596899"/>
                  </a:lnTo>
                  <a:lnTo>
                    <a:pt x="3041860" y="609599"/>
                  </a:lnTo>
                  <a:close/>
                </a:path>
                <a:path w="3322320" h="2451100">
                  <a:moveTo>
                    <a:pt x="3006073" y="609599"/>
                  </a:moveTo>
                  <a:lnTo>
                    <a:pt x="3024249" y="609599"/>
                  </a:lnTo>
                  <a:lnTo>
                    <a:pt x="3021568" y="596899"/>
                  </a:lnTo>
                  <a:lnTo>
                    <a:pt x="3001431" y="596899"/>
                  </a:lnTo>
                  <a:lnTo>
                    <a:pt x="3006073" y="609599"/>
                  </a:lnTo>
                  <a:close/>
                </a:path>
                <a:path w="3322320" h="2451100">
                  <a:moveTo>
                    <a:pt x="320020" y="609599"/>
                  </a:moveTo>
                  <a:lnTo>
                    <a:pt x="339452" y="609599"/>
                  </a:lnTo>
                  <a:lnTo>
                    <a:pt x="337419" y="596899"/>
                  </a:lnTo>
                  <a:lnTo>
                    <a:pt x="321182" y="596899"/>
                  </a:lnTo>
                  <a:lnTo>
                    <a:pt x="320020" y="609599"/>
                  </a:lnTo>
                  <a:close/>
                </a:path>
                <a:path w="3322320" h="2451100">
                  <a:moveTo>
                    <a:pt x="304806" y="609599"/>
                  </a:moveTo>
                  <a:lnTo>
                    <a:pt x="309297" y="609599"/>
                  </a:lnTo>
                  <a:lnTo>
                    <a:pt x="310121" y="596899"/>
                  </a:lnTo>
                  <a:lnTo>
                    <a:pt x="307775" y="596899"/>
                  </a:lnTo>
                  <a:lnTo>
                    <a:pt x="304806" y="609599"/>
                  </a:lnTo>
                  <a:close/>
                </a:path>
                <a:path w="3322320" h="2451100">
                  <a:moveTo>
                    <a:pt x="281151" y="609599"/>
                  </a:moveTo>
                  <a:lnTo>
                    <a:pt x="300773" y="609599"/>
                  </a:lnTo>
                  <a:lnTo>
                    <a:pt x="307775" y="596899"/>
                  </a:lnTo>
                  <a:lnTo>
                    <a:pt x="285969" y="596899"/>
                  </a:lnTo>
                  <a:lnTo>
                    <a:pt x="281151" y="609599"/>
                  </a:lnTo>
                  <a:close/>
                </a:path>
                <a:path w="3322320" h="2451100">
                  <a:moveTo>
                    <a:pt x="216805" y="609599"/>
                  </a:moveTo>
                  <a:lnTo>
                    <a:pt x="273168" y="609599"/>
                  </a:lnTo>
                  <a:lnTo>
                    <a:pt x="275580" y="596899"/>
                  </a:lnTo>
                  <a:lnTo>
                    <a:pt x="221148" y="596899"/>
                  </a:lnTo>
                  <a:lnTo>
                    <a:pt x="216805" y="609599"/>
                  </a:lnTo>
                  <a:close/>
                </a:path>
                <a:path w="3322320" h="2451100">
                  <a:moveTo>
                    <a:pt x="197204" y="609599"/>
                  </a:moveTo>
                  <a:lnTo>
                    <a:pt x="199071" y="609599"/>
                  </a:lnTo>
                  <a:lnTo>
                    <a:pt x="199211" y="596899"/>
                  </a:lnTo>
                  <a:lnTo>
                    <a:pt x="197204" y="609599"/>
                  </a:lnTo>
                  <a:close/>
                </a:path>
                <a:path w="3322320" h="2451100">
                  <a:moveTo>
                    <a:pt x="3053402" y="622299"/>
                  </a:moveTo>
                  <a:lnTo>
                    <a:pt x="3088317" y="622299"/>
                  </a:lnTo>
                  <a:lnTo>
                    <a:pt x="3093872" y="609599"/>
                  </a:lnTo>
                  <a:lnTo>
                    <a:pt x="3050037" y="609599"/>
                  </a:lnTo>
                  <a:lnTo>
                    <a:pt x="3053402" y="622299"/>
                  </a:lnTo>
                  <a:close/>
                </a:path>
                <a:path w="3322320" h="2451100">
                  <a:moveTo>
                    <a:pt x="3024324" y="622299"/>
                  </a:moveTo>
                  <a:lnTo>
                    <a:pt x="3039205" y="622299"/>
                  </a:lnTo>
                  <a:lnTo>
                    <a:pt x="3035333" y="609599"/>
                  </a:lnTo>
                  <a:lnTo>
                    <a:pt x="3020926" y="609599"/>
                  </a:lnTo>
                  <a:lnTo>
                    <a:pt x="3024324" y="622299"/>
                  </a:lnTo>
                  <a:close/>
                </a:path>
                <a:path w="3322320" h="2451100">
                  <a:moveTo>
                    <a:pt x="3016632" y="622299"/>
                  </a:moveTo>
                  <a:lnTo>
                    <a:pt x="3019751" y="622299"/>
                  </a:lnTo>
                  <a:lnTo>
                    <a:pt x="3019719" y="609599"/>
                  </a:lnTo>
                  <a:lnTo>
                    <a:pt x="3011368" y="609599"/>
                  </a:lnTo>
                  <a:lnTo>
                    <a:pt x="3016632" y="622299"/>
                  </a:lnTo>
                  <a:close/>
                </a:path>
                <a:path w="3322320" h="2451100">
                  <a:moveTo>
                    <a:pt x="311516" y="622299"/>
                  </a:moveTo>
                  <a:lnTo>
                    <a:pt x="333719" y="622299"/>
                  </a:lnTo>
                  <a:lnTo>
                    <a:pt x="338077" y="609599"/>
                  </a:lnTo>
                  <a:lnTo>
                    <a:pt x="311449" y="609599"/>
                  </a:lnTo>
                  <a:lnTo>
                    <a:pt x="311516" y="622299"/>
                  </a:lnTo>
                  <a:close/>
                </a:path>
                <a:path w="3322320" h="2451100">
                  <a:moveTo>
                    <a:pt x="207821" y="622299"/>
                  </a:moveTo>
                  <a:lnTo>
                    <a:pt x="297963" y="622299"/>
                  </a:lnTo>
                  <a:lnTo>
                    <a:pt x="303297" y="609599"/>
                  </a:lnTo>
                  <a:lnTo>
                    <a:pt x="212404" y="609599"/>
                  </a:lnTo>
                  <a:lnTo>
                    <a:pt x="207821" y="622299"/>
                  </a:lnTo>
                  <a:close/>
                </a:path>
                <a:path w="3322320" h="2451100">
                  <a:moveTo>
                    <a:pt x="186362" y="634999"/>
                  </a:moveTo>
                  <a:lnTo>
                    <a:pt x="286416" y="634999"/>
                  </a:lnTo>
                  <a:lnTo>
                    <a:pt x="286104" y="622299"/>
                  </a:lnTo>
                  <a:lnTo>
                    <a:pt x="206459" y="622299"/>
                  </a:lnTo>
                  <a:lnTo>
                    <a:pt x="205954" y="609599"/>
                  </a:lnTo>
                  <a:lnTo>
                    <a:pt x="190959" y="609599"/>
                  </a:lnTo>
                  <a:lnTo>
                    <a:pt x="186362" y="634999"/>
                  </a:lnTo>
                  <a:close/>
                </a:path>
                <a:path w="3322320" h="2451100">
                  <a:moveTo>
                    <a:pt x="3048812" y="634999"/>
                  </a:moveTo>
                  <a:lnTo>
                    <a:pt x="3139266" y="634999"/>
                  </a:lnTo>
                  <a:lnTo>
                    <a:pt x="3136116" y="622299"/>
                  </a:lnTo>
                  <a:lnTo>
                    <a:pt x="3053815" y="622299"/>
                  </a:lnTo>
                  <a:lnTo>
                    <a:pt x="3048812" y="634999"/>
                  </a:lnTo>
                  <a:close/>
                </a:path>
                <a:path w="3322320" h="2451100">
                  <a:moveTo>
                    <a:pt x="3030136" y="634999"/>
                  </a:moveTo>
                  <a:lnTo>
                    <a:pt x="3046707" y="634999"/>
                  </a:lnTo>
                  <a:lnTo>
                    <a:pt x="3042253" y="622299"/>
                  </a:lnTo>
                  <a:lnTo>
                    <a:pt x="3027327" y="622299"/>
                  </a:lnTo>
                  <a:lnTo>
                    <a:pt x="3030136" y="634999"/>
                  </a:lnTo>
                  <a:close/>
                </a:path>
                <a:path w="3322320" h="2451100">
                  <a:moveTo>
                    <a:pt x="309775" y="634999"/>
                  </a:moveTo>
                  <a:lnTo>
                    <a:pt x="321488" y="634999"/>
                  </a:lnTo>
                  <a:lnTo>
                    <a:pt x="324292" y="622299"/>
                  </a:lnTo>
                  <a:lnTo>
                    <a:pt x="312466" y="622299"/>
                  </a:lnTo>
                  <a:lnTo>
                    <a:pt x="310399" y="627498"/>
                  </a:lnTo>
                  <a:lnTo>
                    <a:pt x="309775" y="634999"/>
                  </a:lnTo>
                  <a:close/>
                </a:path>
                <a:path w="3322320" h="2451100">
                  <a:moveTo>
                    <a:pt x="308504" y="632264"/>
                  </a:moveTo>
                  <a:lnTo>
                    <a:pt x="310399" y="627498"/>
                  </a:lnTo>
                  <a:lnTo>
                    <a:pt x="310831" y="622299"/>
                  </a:lnTo>
                  <a:lnTo>
                    <a:pt x="303875" y="622299"/>
                  </a:lnTo>
                  <a:lnTo>
                    <a:pt x="308504" y="632264"/>
                  </a:lnTo>
                  <a:close/>
                </a:path>
                <a:path w="3322320" h="2451100">
                  <a:moveTo>
                    <a:pt x="290562" y="634999"/>
                  </a:moveTo>
                  <a:lnTo>
                    <a:pt x="306699" y="634999"/>
                  </a:lnTo>
                  <a:lnTo>
                    <a:pt x="303390" y="622299"/>
                  </a:lnTo>
                  <a:lnTo>
                    <a:pt x="296860" y="622299"/>
                  </a:lnTo>
                  <a:lnTo>
                    <a:pt x="290562" y="634999"/>
                  </a:lnTo>
                  <a:close/>
                </a:path>
                <a:path w="3322320" h="2451100">
                  <a:moveTo>
                    <a:pt x="309775" y="634999"/>
                  </a:moveTo>
                  <a:lnTo>
                    <a:pt x="310399" y="627498"/>
                  </a:lnTo>
                  <a:lnTo>
                    <a:pt x="308504" y="632264"/>
                  </a:lnTo>
                  <a:lnTo>
                    <a:pt x="309775" y="634999"/>
                  </a:lnTo>
                  <a:close/>
                </a:path>
                <a:path w="3322320" h="2451100">
                  <a:moveTo>
                    <a:pt x="307417" y="634999"/>
                  </a:moveTo>
                  <a:lnTo>
                    <a:pt x="309775" y="634999"/>
                  </a:lnTo>
                  <a:lnTo>
                    <a:pt x="308504" y="632264"/>
                  </a:lnTo>
                  <a:lnTo>
                    <a:pt x="307417" y="634999"/>
                  </a:lnTo>
                  <a:close/>
                </a:path>
                <a:path w="3322320" h="2451100">
                  <a:moveTo>
                    <a:pt x="3129095" y="647699"/>
                  </a:moveTo>
                  <a:lnTo>
                    <a:pt x="3152883" y="647699"/>
                  </a:lnTo>
                  <a:lnTo>
                    <a:pt x="3148712" y="634999"/>
                  </a:lnTo>
                  <a:lnTo>
                    <a:pt x="3128977" y="634999"/>
                  </a:lnTo>
                  <a:lnTo>
                    <a:pt x="3129095" y="647699"/>
                  </a:lnTo>
                  <a:close/>
                </a:path>
                <a:path w="3322320" h="2451100">
                  <a:moveTo>
                    <a:pt x="3046435" y="647699"/>
                  </a:moveTo>
                  <a:lnTo>
                    <a:pt x="3129095" y="647699"/>
                  </a:lnTo>
                  <a:lnTo>
                    <a:pt x="3116793" y="634999"/>
                  </a:lnTo>
                  <a:lnTo>
                    <a:pt x="3044642" y="634999"/>
                  </a:lnTo>
                  <a:lnTo>
                    <a:pt x="3046435" y="647699"/>
                  </a:lnTo>
                  <a:close/>
                </a:path>
                <a:path w="3322320" h="2451100">
                  <a:moveTo>
                    <a:pt x="3024674" y="647699"/>
                  </a:moveTo>
                  <a:lnTo>
                    <a:pt x="3027046" y="647699"/>
                  </a:lnTo>
                  <a:lnTo>
                    <a:pt x="3027800" y="634999"/>
                  </a:lnTo>
                  <a:lnTo>
                    <a:pt x="3021989" y="634999"/>
                  </a:lnTo>
                  <a:lnTo>
                    <a:pt x="3024674" y="647699"/>
                  </a:lnTo>
                  <a:close/>
                </a:path>
                <a:path w="3322320" h="2451100">
                  <a:moveTo>
                    <a:pt x="293943" y="647699"/>
                  </a:moveTo>
                  <a:lnTo>
                    <a:pt x="308592" y="647699"/>
                  </a:lnTo>
                  <a:lnTo>
                    <a:pt x="308446" y="634999"/>
                  </a:lnTo>
                  <a:lnTo>
                    <a:pt x="293365" y="634999"/>
                  </a:lnTo>
                  <a:lnTo>
                    <a:pt x="292271" y="639689"/>
                  </a:lnTo>
                  <a:lnTo>
                    <a:pt x="293943" y="647699"/>
                  </a:lnTo>
                  <a:close/>
                </a:path>
                <a:path w="3322320" h="2451100">
                  <a:moveTo>
                    <a:pt x="292271" y="639689"/>
                  </a:moveTo>
                  <a:lnTo>
                    <a:pt x="293365" y="634999"/>
                  </a:lnTo>
                  <a:lnTo>
                    <a:pt x="292053" y="638645"/>
                  </a:lnTo>
                  <a:lnTo>
                    <a:pt x="292271" y="639689"/>
                  </a:lnTo>
                  <a:close/>
                </a:path>
                <a:path w="3322320" h="2451100">
                  <a:moveTo>
                    <a:pt x="292053" y="638645"/>
                  </a:moveTo>
                  <a:lnTo>
                    <a:pt x="293365" y="634999"/>
                  </a:lnTo>
                  <a:lnTo>
                    <a:pt x="291292" y="634999"/>
                  </a:lnTo>
                  <a:lnTo>
                    <a:pt x="292053" y="638645"/>
                  </a:lnTo>
                  <a:close/>
                </a:path>
                <a:path w="3322320" h="2451100">
                  <a:moveTo>
                    <a:pt x="249543" y="647699"/>
                  </a:moveTo>
                  <a:lnTo>
                    <a:pt x="275726" y="647699"/>
                  </a:lnTo>
                  <a:lnTo>
                    <a:pt x="283081" y="634999"/>
                  </a:lnTo>
                  <a:lnTo>
                    <a:pt x="254805" y="634999"/>
                  </a:lnTo>
                  <a:lnTo>
                    <a:pt x="249543" y="647699"/>
                  </a:lnTo>
                  <a:close/>
                </a:path>
                <a:path w="3322320" h="2451100">
                  <a:moveTo>
                    <a:pt x="238970" y="637322"/>
                  </a:moveTo>
                  <a:lnTo>
                    <a:pt x="240189" y="634999"/>
                  </a:lnTo>
                  <a:lnTo>
                    <a:pt x="238991" y="636809"/>
                  </a:lnTo>
                  <a:lnTo>
                    <a:pt x="238970" y="637322"/>
                  </a:lnTo>
                  <a:close/>
                </a:path>
                <a:path w="3322320" h="2451100">
                  <a:moveTo>
                    <a:pt x="231785" y="647699"/>
                  </a:moveTo>
                  <a:lnTo>
                    <a:pt x="238991" y="636809"/>
                  </a:lnTo>
                  <a:lnTo>
                    <a:pt x="239066" y="634999"/>
                  </a:lnTo>
                  <a:lnTo>
                    <a:pt x="236548" y="634999"/>
                  </a:lnTo>
                  <a:lnTo>
                    <a:pt x="231785" y="647699"/>
                  </a:lnTo>
                  <a:close/>
                </a:path>
                <a:path w="3322320" h="2451100">
                  <a:moveTo>
                    <a:pt x="227341" y="645993"/>
                  </a:moveTo>
                  <a:lnTo>
                    <a:pt x="236548" y="634999"/>
                  </a:lnTo>
                  <a:lnTo>
                    <a:pt x="227519" y="634999"/>
                  </a:lnTo>
                  <a:lnTo>
                    <a:pt x="227341" y="645993"/>
                  </a:lnTo>
                  <a:close/>
                </a:path>
                <a:path w="3322320" h="2451100">
                  <a:moveTo>
                    <a:pt x="225912" y="647699"/>
                  </a:moveTo>
                  <a:lnTo>
                    <a:pt x="227341" y="645993"/>
                  </a:lnTo>
                  <a:lnTo>
                    <a:pt x="227519" y="634999"/>
                  </a:lnTo>
                  <a:lnTo>
                    <a:pt x="227034" y="634999"/>
                  </a:lnTo>
                  <a:lnTo>
                    <a:pt x="225912" y="647699"/>
                  </a:lnTo>
                  <a:close/>
                </a:path>
                <a:path w="3322320" h="2451100">
                  <a:moveTo>
                    <a:pt x="178522" y="647699"/>
                  </a:moveTo>
                  <a:lnTo>
                    <a:pt x="225912" y="647699"/>
                  </a:lnTo>
                  <a:lnTo>
                    <a:pt x="227034" y="634999"/>
                  </a:lnTo>
                  <a:lnTo>
                    <a:pt x="178164" y="634999"/>
                  </a:lnTo>
                  <a:lnTo>
                    <a:pt x="178522" y="647699"/>
                  </a:lnTo>
                  <a:close/>
                </a:path>
                <a:path w="3322320" h="2451100">
                  <a:moveTo>
                    <a:pt x="233525" y="647699"/>
                  </a:moveTo>
                  <a:lnTo>
                    <a:pt x="238541" y="647699"/>
                  </a:lnTo>
                  <a:lnTo>
                    <a:pt x="238970" y="637322"/>
                  </a:lnTo>
                  <a:lnTo>
                    <a:pt x="233525" y="647699"/>
                  </a:lnTo>
                  <a:close/>
                </a:path>
                <a:path w="3322320" h="2451100">
                  <a:moveTo>
                    <a:pt x="288794" y="647699"/>
                  </a:moveTo>
                  <a:lnTo>
                    <a:pt x="290402" y="647699"/>
                  </a:lnTo>
                  <a:lnTo>
                    <a:pt x="292271" y="639689"/>
                  </a:lnTo>
                  <a:lnTo>
                    <a:pt x="292053" y="638645"/>
                  </a:lnTo>
                  <a:lnTo>
                    <a:pt x="288794" y="647699"/>
                  </a:lnTo>
                  <a:close/>
                </a:path>
                <a:path w="3322320" h="2451100">
                  <a:moveTo>
                    <a:pt x="225912" y="647699"/>
                  </a:moveTo>
                  <a:lnTo>
                    <a:pt x="227314" y="647699"/>
                  </a:lnTo>
                  <a:lnTo>
                    <a:pt x="227341" y="645993"/>
                  </a:lnTo>
                  <a:lnTo>
                    <a:pt x="225912" y="647699"/>
                  </a:lnTo>
                  <a:close/>
                </a:path>
                <a:path w="3322320" h="2451100">
                  <a:moveTo>
                    <a:pt x="3055585" y="660399"/>
                  </a:moveTo>
                  <a:lnTo>
                    <a:pt x="3156408" y="660399"/>
                  </a:lnTo>
                  <a:lnTo>
                    <a:pt x="3157233" y="647699"/>
                  </a:lnTo>
                  <a:lnTo>
                    <a:pt x="3057306" y="647699"/>
                  </a:lnTo>
                  <a:lnTo>
                    <a:pt x="3055585" y="660399"/>
                  </a:lnTo>
                  <a:close/>
                </a:path>
                <a:path w="3322320" h="2451100">
                  <a:moveTo>
                    <a:pt x="301133" y="649039"/>
                  </a:moveTo>
                  <a:lnTo>
                    <a:pt x="301158" y="647699"/>
                  </a:lnTo>
                  <a:lnTo>
                    <a:pt x="300953" y="648229"/>
                  </a:lnTo>
                  <a:lnTo>
                    <a:pt x="301133" y="649039"/>
                  </a:lnTo>
                  <a:close/>
                </a:path>
                <a:path w="3322320" h="2451100">
                  <a:moveTo>
                    <a:pt x="293857" y="660399"/>
                  </a:moveTo>
                  <a:lnTo>
                    <a:pt x="296242" y="660399"/>
                  </a:lnTo>
                  <a:lnTo>
                    <a:pt x="300953" y="648229"/>
                  </a:lnTo>
                  <a:lnTo>
                    <a:pt x="300836" y="647699"/>
                  </a:lnTo>
                  <a:lnTo>
                    <a:pt x="290382" y="647699"/>
                  </a:lnTo>
                  <a:lnTo>
                    <a:pt x="293857" y="660399"/>
                  </a:lnTo>
                  <a:close/>
                </a:path>
                <a:path w="3322320" h="2451100">
                  <a:moveTo>
                    <a:pt x="291937" y="673099"/>
                  </a:moveTo>
                  <a:lnTo>
                    <a:pt x="290887" y="660399"/>
                  </a:lnTo>
                  <a:lnTo>
                    <a:pt x="290382" y="647699"/>
                  </a:lnTo>
                  <a:lnTo>
                    <a:pt x="276988" y="647699"/>
                  </a:lnTo>
                  <a:lnTo>
                    <a:pt x="282656" y="660399"/>
                  </a:lnTo>
                  <a:lnTo>
                    <a:pt x="290535" y="660399"/>
                  </a:lnTo>
                  <a:lnTo>
                    <a:pt x="291937" y="673099"/>
                  </a:lnTo>
                  <a:close/>
                </a:path>
                <a:path w="3322320" h="2451100">
                  <a:moveTo>
                    <a:pt x="239453" y="660399"/>
                  </a:moveTo>
                  <a:lnTo>
                    <a:pt x="271275" y="660399"/>
                  </a:lnTo>
                  <a:lnTo>
                    <a:pt x="276988" y="647699"/>
                  </a:lnTo>
                  <a:lnTo>
                    <a:pt x="245750" y="647699"/>
                  </a:lnTo>
                  <a:lnTo>
                    <a:pt x="239453" y="660399"/>
                  </a:lnTo>
                  <a:close/>
                </a:path>
                <a:path w="3322320" h="2451100">
                  <a:moveTo>
                    <a:pt x="166730" y="660399"/>
                  </a:moveTo>
                  <a:lnTo>
                    <a:pt x="219135" y="660399"/>
                  </a:lnTo>
                  <a:lnTo>
                    <a:pt x="218796" y="647699"/>
                  </a:lnTo>
                  <a:lnTo>
                    <a:pt x="172290" y="647699"/>
                  </a:lnTo>
                  <a:lnTo>
                    <a:pt x="166850" y="657996"/>
                  </a:lnTo>
                  <a:lnTo>
                    <a:pt x="166730" y="660399"/>
                  </a:lnTo>
                  <a:close/>
                </a:path>
                <a:path w="3322320" h="2451100">
                  <a:moveTo>
                    <a:pt x="158176" y="660399"/>
                  </a:moveTo>
                  <a:lnTo>
                    <a:pt x="165580" y="660399"/>
                  </a:lnTo>
                  <a:lnTo>
                    <a:pt x="166850" y="657996"/>
                  </a:lnTo>
                  <a:lnTo>
                    <a:pt x="167367" y="647699"/>
                  </a:lnTo>
                  <a:lnTo>
                    <a:pt x="161838" y="647699"/>
                  </a:lnTo>
                  <a:lnTo>
                    <a:pt x="158176" y="660399"/>
                  </a:lnTo>
                  <a:close/>
                </a:path>
                <a:path w="3322320" h="2451100">
                  <a:moveTo>
                    <a:pt x="300919" y="660399"/>
                  </a:moveTo>
                  <a:lnTo>
                    <a:pt x="303650" y="660399"/>
                  </a:lnTo>
                  <a:lnTo>
                    <a:pt x="301133" y="649039"/>
                  </a:lnTo>
                  <a:lnTo>
                    <a:pt x="300919" y="660399"/>
                  </a:lnTo>
                  <a:close/>
                </a:path>
                <a:path w="3322320" h="2451100">
                  <a:moveTo>
                    <a:pt x="165580" y="660399"/>
                  </a:moveTo>
                  <a:lnTo>
                    <a:pt x="166730" y="660399"/>
                  </a:lnTo>
                  <a:lnTo>
                    <a:pt x="166850" y="657996"/>
                  </a:lnTo>
                  <a:lnTo>
                    <a:pt x="165580" y="660399"/>
                  </a:lnTo>
                  <a:close/>
                </a:path>
                <a:path w="3322320" h="2451100">
                  <a:moveTo>
                    <a:pt x="3108861" y="673099"/>
                  </a:moveTo>
                  <a:lnTo>
                    <a:pt x="3173170" y="673099"/>
                  </a:lnTo>
                  <a:lnTo>
                    <a:pt x="3165931" y="660399"/>
                  </a:lnTo>
                  <a:lnTo>
                    <a:pt x="3106700" y="660399"/>
                  </a:lnTo>
                  <a:lnTo>
                    <a:pt x="3108861" y="673099"/>
                  </a:lnTo>
                  <a:close/>
                </a:path>
                <a:path w="3322320" h="2451100">
                  <a:moveTo>
                    <a:pt x="3062325" y="673099"/>
                  </a:moveTo>
                  <a:lnTo>
                    <a:pt x="3104356" y="673099"/>
                  </a:lnTo>
                  <a:lnTo>
                    <a:pt x="3102005" y="660399"/>
                  </a:lnTo>
                  <a:lnTo>
                    <a:pt x="3058670" y="660399"/>
                  </a:lnTo>
                  <a:lnTo>
                    <a:pt x="3062325" y="673099"/>
                  </a:lnTo>
                  <a:close/>
                </a:path>
                <a:path w="3322320" h="2451100">
                  <a:moveTo>
                    <a:pt x="284609" y="673099"/>
                  </a:moveTo>
                  <a:lnTo>
                    <a:pt x="287758" y="673099"/>
                  </a:lnTo>
                  <a:lnTo>
                    <a:pt x="286502" y="660399"/>
                  </a:lnTo>
                  <a:lnTo>
                    <a:pt x="283851" y="660399"/>
                  </a:lnTo>
                  <a:lnTo>
                    <a:pt x="284609" y="673099"/>
                  </a:lnTo>
                  <a:close/>
                </a:path>
                <a:path w="3322320" h="2451100">
                  <a:moveTo>
                    <a:pt x="275747" y="668537"/>
                  </a:moveTo>
                  <a:lnTo>
                    <a:pt x="280417" y="660399"/>
                  </a:lnTo>
                  <a:lnTo>
                    <a:pt x="276969" y="660399"/>
                  </a:lnTo>
                  <a:lnTo>
                    <a:pt x="275747" y="668537"/>
                  </a:lnTo>
                  <a:close/>
                </a:path>
                <a:path w="3322320" h="2451100">
                  <a:moveTo>
                    <a:pt x="271793" y="673099"/>
                  </a:moveTo>
                  <a:lnTo>
                    <a:pt x="273520" y="660399"/>
                  </a:lnTo>
                  <a:lnTo>
                    <a:pt x="268996" y="660399"/>
                  </a:lnTo>
                  <a:lnTo>
                    <a:pt x="271793" y="673099"/>
                  </a:lnTo>
                  <a:close/>
                </a:path>
                <a:path w="3322320" h="2451100">
                  <a:moveTo>
                    <a:pt x="228151" y="673099"/>
                  </a:moveTo>
                  <a:lnTo>
                    <a:pt x="253855" y="673099"/>
                  </a:lnTo>
                  <a:lnTo>
                    <a:pt x="263429" y="660399"/>
                  </a:lnTo>
                  <a:lnTo>
                    <a:pt x="230321" y="660399"/>
                  </a:lnTo>
                  <a:lnTo>
                    <a:pt x="228151" y="673099"/>
                  </a:lnTo>
                  <a:close/>
                </a:path>
                <a:path w="3322320" h="2451100">
                  <a:moveTo>
                    <a:pt x="216026" y="673099"/>
                  </a:moveTo>
                  <a:lnTo>
                    <a:pt x="222696" y="673099"/>
                  </a:lnTo>
                  <a:lnTo>
                    <a:pt x="225148" y="660399"/>
                  </a:lnTo>
                  <a:lnTo>
                    <a:pt x="216092" y="660399"/>
                  </a:lnTo>
                  <a:lnTo>
                    <a:pt x="216026" y="673099"/>
                  </a:lnTo>
                  <a:close/>
                </a:path>
                <a:path w="3322320" h="2451100">
                  <a:moveTo>
                    <a:pt x="173805" y="673099"/>
                  </a:moveTo>
                  <a:lnTo>
                    <a:pt x="214146" y="673099"/>
                  </a:lnTo>
                  <a:lnTo>
                    <a:pt x="213814" y="660399"/>
                  </a:lnTo>
                  <a:lnTo>
                    <a:pt x="171221" y="660399"/>
                  </a:lnTo>
                  <a:lnTo>
                    <a:pt x="173805" y="673099"/>
                  </a:lnTo>
                  <a:close/>
                </a:path>
                <a:path w="3322320" h="2451100">
                  <a:moveTo>
                    <a:pt x="149590" y="673099"/>
                  </a:moveTo>
                  <a:lnTo>
                    <a:pt x="161335" y="673099"/>
                  </a:lnTo>
                  <a:lnTo>
                    <a:pt x="161096" y="660399"/>
                  </a:lnTo>
                  <a:lnTo>
                    <a:pt x="154206" y="660399"/>
                  </a:lnTo>
                  <a:lnTo>
                    <a:pt x="149590" y="673099"/>
                  </a:lnTo>
                  <a:close/>
                </a:path>
                <a:path w="3322320" h="2451100">
                  <a:moveTo>
                    <a:pt x="273128" y="673099"/>
                  </a:moveTo>
                  <a:lnTo>
                    <a:pt x="275062" y="673099"/>
                  </a:lnTo>
                  <a:lnTo>
                    <a:pt x="275747" y="668537"/>
                  </a:lnTo>
                  <a:lnTo>
                    <a:pt x="273128" y="673099"/>
                  </a:lnTo>
                  <a:close/>
                </a:path>
                <a:path w="3322320" h="2451100">
                  <a:moveTo>
                    <a:pt x="3104163" y="685799"/>
                  </a:moveTo>
                  <a:lnTo>
                    <a:pt x="3180987" y="685799"/>
                  </a:lnTo>
                  <a:lnTo>
                    <a:pt x="3176945" y="673099"/>
                  </a:lnTo>
                  <a:lnTo>
                    <a:pt x="3105987" y="673099"/>
                  </a:lnTo>
                  <a:lnTo>
                    <a:pt x="3103999" y="684141"/>
                  </a:lnTo>
                  <a:lnTo>
                    <a:pt x="3104163" y="685799"/>
                  </a:lnTo>
                  <a:close/>
                </a:path>
                <a:path w="3322320" h="2451100">
                  <a:moveTo>
                    <a:pt x="3103811" y="685185"/>
                  </a:moveTo>
                  <a:lnTo>
                    <a:pt x="3103999" y="684141"/>
                  </a:lnTo>
                  <a:lnTo>
                    <a:pt x="3102906" y="673099"/>
                  </a:lnTo>
                  <a:lnTo>
                    <a:pt x="3096882" y="673099"/>
                  </a:lnTo>
                  <a:lnTo>
                    <a:pt x="3103811" y="685185"/>
                  </a:lnTo>
                  <a:close/>
                </a:path>
                <a:path w="3322320" h="2451100">
                  <a:moveTo>
                    <a:pt x="3073506" y="685799"/>
                  </a:moveTo>
                  <a:lnTo>
                    <a:pt x="3093928" y="685799"/>
                  </a:lnTo>
                  <a:lnTo>
                    <a:pt x="3093116" y="673099"/>
                  </a:lnTo>
                  <a:lnTo>
                    <a:pt x="3072116" y="673099"/>
                  </a:lnTo>
                  <a:lnTo>
                    <a:pt x="3073506" y="685799"/>
                  </a:lnTo>
                  <a:close/>
                </a:path>
                <a:path w="3322320" h="2451100">
                  <a:moveTo>
                    <a:pt x="261210" y="685799"/>
                  </a:moveTo>
                  <a:lnTo>
                    <a:pt x="281327" y="685799"/>
                  </a:lnTo>
                  <a:lnTo>
                    <a:pt x="276982" y="673099"/>
                  </a:lnTo>
                  <a:lnTo>
                    <a:pt x="270697" y="673099"/>
                  </a:lnTo>
                  <a:lnTo>
                    <a:pt x="261210" y="685799"/>
                  </a:lnTo>
                  <a:close/>
                </a:path>
                <a:path w="3322320" h="2451100">
                  <a:moveTo>
                    <a:pt x="222145" y="685799"/>
                  </a:moveTo>
                  <a:lnTo>
                    <a:pt x="251523" y="685799"/>
                  </a:lnTo>
                  <a:lnTo>
                    <a:pt x="252918" y="673099"/>
                  </a:lnTo>
                  <a:lnTo>
                    <a:pt x="221580" y="673099"/>
                  </a:lnTo>
                  <a:lnTo>
                    <a:pt x="222145" y="685799"/>
                  </a:lnTo>
                  <a:close/>
                </a:path>
                <a:path w="3322320" h="2451100">
                  <a:moveTo>
                    <a:pt x="137511" y="685799"/>
                  </a:moveTo>
                  <a:lnTo>
                    <a:pt x="211927" y="685799"/>
                  </a:lnTo>
                  <a:lnTo>
                    <a:pt x="211402" y="673099"/>
                  </a:lnTo>
                  <a:lnTo>
                    <a:pt x="140629" y="673099"/>
                  </a:lnTo>
                  <a:lnTo>
                    <a:pt x="137511" y="685799"/>
                  </a:lnTo>
                  <a:close/>
                </a:path>
                <a:path w="3322320" h="2451100">
                  <a:moveTo>
                    <a:pt x="3104163" y="685799"/>
                  </a:moveTo>
                  <a:lnTo>
                    <a:pt x="3103999" y="684141"/>
                  </a:lnTo>
                  <a:lnTo>
                    <a:pt x="3103811" y="685185"/>
                  </a:lnTo>
                  <a:lnTo>
                    <a:pt x="3104163" y="685799"/>
                  </a:lnTo>
                  <a:close/>
                </a:path>
                <a:path w="3322320" h="2451100">
                  <a:moveTo>
                    <a:pt x="3103700" y="685799"/>
                  </a:moveTo>
                  <a:lnTo>
                    <a:pt x="3104163" y="685799"/>
                  </a:lnTo>
                  <a:lnTo>
                    <a:pt x="3103811" y="685185"/>
                  </a:lnTo>
                  <a:lnTo>
                    <a:pt x="3103700" y="685799"/>
                  </a:lnTo>
                  <a:close/>
                </a:path>
                <a:path w="3322320" h="2451100">
                  <a:moveTo>
                    <a:pt x="3077209" y="698499"/>
                  </a:moveTo>
                  <a:lnTo>
                    <a:pt x="3188711" y="698499"/>
                  </a:lnTo>
                  <a:lnTo>
                    <a:pt x="3184934" y="685799"/>
                  </a:lnTo>
                  <a:lnTo>
                    <a:pt x="3079650" y="685799"/>
                  </a:lnTo>
                  <a:lnTo>
                    <a:pt x="3077209" y="698499"/>
                  </a:lnTo>
                  <a:close/>
                </a:path>
                <a:path w="3322320" h="2451100">
                  <a:moveTo>
                    <a:pt x="262737" y="698499"/>
                  </a:moveTo>
                  <a:lnTo>
                    <a:pt x="274105" y="698499"/>
                  </a:lnTo>
                  <a:lnTo>
                    <a:pt x="273846" y="685799"/>
                  </a:lnTo>
                  <a:lnTo>
                    <a:pt x="260724" y="685799"/>
                  </a:lnTo>
                  <a:lnTo>
                    <a:pt x="262737" y="698499"/>
                  </a:lnTo>
                  <a:close/>
                </a:path>
                <a:path w="3322320" h="2451100">
                  <a:moveTo>
                    <a:pt x="134461" y="698499"/>
                  </a:moveTo>
                  <a:lnTo>
                    <a:pt x="236495" y="698499"/>
                  </a:lnTo>
                  <a:lnTo>
                    <a:pt x="241006" y="685799"/>
                  </a:lnTo>
                  <a:lnTo>
                    <a:pt x="137710" y="685799"/>
                  </a:lnTo>
                  <a:lnTo>
                    <a:pt x="134461" y="698499"/>
                  </a:lnTo>
                  <a:close/>
                </a:path>
                <a:path w="3322320" h="2451100">
                  <a:moveTo>
                    <a:pt x="3101163" y="711199"/>
                  </a:moveTo>
                  <a:lnTo>
                    <a:pt x="3197445" y="711199"/>
                  </a:lnTo>
                  <a:lnTo>
                    <a:pt x="3193054" y="698499"/>
                  </a:lnTo>
                  <a:lnTo>
                    <a:pt x="3095249" y="698499"/>
                  </a:lnTo>
                  <a:lnTo>
                    <a:pt x="3101163" y="711199"/>
                  </a:lnTo>
                  <a:close/>
                </a:path>
                <a:path w="3322320" h="2451100">
                  <a:moveTo>
                    <a:pt x="3092167" y="711199"/>
                  </a:moveTo>
                  <a:lnTo>
                    <a:pt x="3096452" y="711199"/>
                  </a:lnTo>
                  <a:lnTo>
                    <a:pt x="3095039" y="698499"/>
                  </a:lnTo>
                  <a:lnTo>
                    <a:pt x="3092167" y="711199"/>
                  </a:lnTo>
                  <a:close/>
                </a:path>
                <a:path w="3322320" h="2451100">
                  <a:moveTo>
                    <a:pt x="3089857" y="711199"/>
                  </a:moveTo>
                  <a:lnTo>
                    <a:pt x="3092779" y="698499"/>
                  </a:lnTo>
                  <a:lnTo>
                    <a:pt x="3089182" y="698499"/>
                  </a:lnTo>
                  <a:lnTo>
                    <a:pt x="3089857" y="711199"/>
                  </a:lnTo>
                  <a:close/>
                </a:path>
                <a:path w="3322320" h="2451100">
                  <a:moveTo>
                    <a:pt x="253091" y="711199"/>
                  </a:moveTo>
                  <a:lnTo>
                    <a:pt x="258233" y="711199"/>
                  </a:lnTo>
                  <a:lnTo>
                    <a:pt x="262100" y="698499"/>
                  </a:lnTo>
                  <a:lnTo>
                    <a:pt x="256293" y="698499"/>
                  </a:lnTo>
                  <a:lnTo>
                    <a:pt x="253091" y="711199"/>
                  </a:lnTo>
                  <a:close/>
                </a:path>
                <a:path w="3322320" h="2451100">
                  <a:moveTo>
                    <a:pt x="250529" y="711199"/>
                  </a:moveTo>
                  <a:lnTo>
                    <a:pt x="253091" y="711199"/>
                  </a:lnTo>
                  <a:lnTo>
                    <a:pt x="250415" y="698499"/>
                  </a:lnTo>
                  <a:lnTo>
                    <a:pt x="250529" y="711199"/>
                  </a:lnTo>
                  <a:close/>
                </a:path>
                <a:path w="3322320" h="2451100">
                  <a:moveTo>
                    <a:pt x="205283" y="711199"/>
                  </a:moveTo>
                  <a:lnTo>
                    <a:pt x="235665" y="711199"/>
                  </a:lnTo>
                  <a:lnTo>
                    <a:pt x="232861" y="698499"/>
                  </a:lnTo>
                  <a:lnTo>
                    <a:pt x="203137" y="698499"/>
                  </a:lnTo>
                  <a:lnTo>
                    <a:pt x="205283" y="711199"/>
                  </a:lnTo>
                  <a:close/>
                </a:path>
                <a:path w="3322320" h="2451100">
                  <a:moveTo>
                    <a:pt x="134534" y="711199"/>
                  </a:moveTo>
                  <a:lnTo>
                    <a:pt x="199224" y="711199"/>
                  </a:lnTo>
                  <a:lnTo>
                    <a:pt x="200666" y="698499"/>
                  </a:lnTo>
                  <a:lnTo>
                    <a:pt x="133392" y="698499"/>
                  </a:lnTo>
                  <a:lnTo>
                    <a:pt x="134534" y="711199"/>
                  </a:lnTo>
                  <a:close/>
                </a:path>
                <a:path w="3322320" h="2451100">
                  <a:moveTo>
                    <a:pt x="3097858" y="723899"/>
                  </a:moveTo>
                  <a:lnTo>
                    <a:pt x="3201023" y="723899"/>
                  </a:lnTo>
                  <a:lnTo>
                    <a:pt x="3193738" y="711199"/>
                  </a:lnTo>
                  <a:lnTo>
                    <a:pt x="3091598" y="711199"/>
                  </a:lnTo>
                  <a:lnTo>
                    <a:pt x="3097858" y="723899"/>
                  </a:lnTo>
                  <a:close/>
                </a:path>
                <a:path w="3322320" h="2451100">
                  <a:moveTo>
                    <a:pt x="241910" y="723899"/>
                  </a:moveTo>
                  <a:lnTo>
                    <a:pt x="250746" y="723899"/>
                  </a:lnTo>
                  <a:lnTo>
                    <a:pt x="256705" y="711199"/>
                  </a:lnTo>
                  <a:lnTo>
                    <a:pt x="239638" y="711199"/>
                  </a:lnTo>
                  <a:lnTo>
                    <a:pt x="241910" y="723899"/>
                  </a:lnTo>
                  <a:close/>
                </a:path>
                <a:path w="3322320" h="2451100">
                  <a:moveTo>
                    <a:pt x="124994" y="723899"/>
                  </a:moveTo>
                  <a:lnTo>
                    <a:pt x="228629" y="723899"/>
                  </a:lnTo>
                  <a:lnTo>
                    <a:pt x="226410" y="711199"/>
                  </a:lnTo>
                  <a:lnTo>
                    <a:pt x="129226" y="711199"/>
                  </a:lnTo>
                  <a:lnTo>
                    <a:pt x="124994" y="723899"/>
                  </a:lnTo>
                  <a:close/>
                </a:path>
                <a:path w="3322320" h="2451100">
                  <a:moveTo>
                    <a:pt x="120157" y="723899"/>
                  </a:moveTo>
                  <a:lnTo>
                    <a:pt x="124994" y="723899"/>
                  </a:lnTo>
                  <a:lnTo>
                    <a:pt x="122689" y="711199"/>
                  </a:lnTo>
                  <a:lnTo>
                    <a:pt x="120157" y="723899"/>
                  </a:lnTo>
                  <a:close/>
                </a:path>
                <a:path w="3322320" h="2451100">
                  <a:moveTo>
                    <a:pt x="3103820" y="736599"/>
                  </a:moveTo>
                  <a:lnTo>
                    <a:pt x="3212007" y="736599"/>
                  </a:lnTo>
                  <a:lnTo>
                    <a:pt x="3208416" y="723899"/>
                  </a:lnTo>
                  <a:lnTo>
                    <a:pt x="3104800" y="723899"/>
                  </a:lnTo>
                  <a:lnTo>
                    <a:pt x="3103820" y="736599"/>
                  </a:lnTo>
                  <a:close/>
                </a:path>
                <a:path w="3322320" h="2451100">
                  <a:moveTo>
                    <a:pt x="3100339" y="736599"/>
                  </a:moveTo>
                  <a:lnTo>
                    <a:pt x="3101818" y="736599"/>
                  </a:lnTo>
                  <a:lnTo>
                    <a:pt x="3101054" y="723899"/>
                  </a:lnTo>
                  <a:lnTo>
                    <a:pt x="3100339" y="736599"/>
                  </a:lnTo>
                  <a:close/>
                </a:path>
                <a:path w="3322320" h="2451100">
                  <a:moveTo>
                    <a:pt x="232336" y="736599"/>
                  </a:moveTo>
                  <a:lnTo>
                    <a:pt x="234163" y="736599"/>
                  </a:lnTo>
                  <a:lnTo>
                    <a:pt x="240840" y="723899"/>
                  </a:lnTo>
                  <a:lnTo>
                    <a:pt x="232695" y="723899"/>
                  </a:lnTo>
                  <a:lnTo>
                    <a:pt x="232336" y="736599"/>
                  </a:lnTo>
                  <a:close/>
                </a:path>
                <a:path w="3322320" h="2451100">
                  <a:moveTo>
                    <a:pt x="120941" y="736599"/>
                  </a:moveTo>
                  <a:lnTo>
                    <a:pt x="219620" y="736599"/>
                  </a:lnTo>
                  <a:lnTo>
                    <a:pt x="230257" y="723899"/>
                  </a:lnTo>
                  <a:lnTo>
                    <a:pt x="124024" y="723899"/>
                  </a:lnTo>
                  <a:lnTo>
                    <a:pt x="120941" y="736599"/>
                  </a:lnTo>
                  <a:close/>
                </a:path>
                <a:path w="3322320" h="2451100">
                  <a:moveTo>
                    <a:pt x="120490" y="736599"/>
                  </a:moveTo>
                  <a:lnTo>
                    <a:pt x="122509" y="723899"/>
                  </a:lnTo>
                  <a:lnTo>
                    <a:pt x="120297" y="723899"/>
                  </a:lnTo>
                  <a:lnTo>
                    <a:pt x="120490" y="736599"/>
                  </a:lnTo>
                  <a:close/>
                </a:path>
                <a:path w="3322320" h="2451100">
                  <a:moveTo>
                    <a:pt x="3171238" y="749299"/>
                  </a:moveTo>
                  <a:lnTo>
                    <a:pt x="3220232" y="749299"/>
                  </a:lnTo>
                  <a:lnTo>
                    <a:pt x="3218337" y="736599"/>
                  </a:lnTo>
                  <a:lnTo>
                    <a:pt x="3170872" y="736599"/>
                  </a:lnTo>
                  <a:lnTo>
                    <a:pt x="3171238" y="749299"/>
                  </a:lnTo>
                  <a:close/>
                </a:path>
                <a:path w="3322320" h="2451100">
                  <a:moveTo>
                    <a:pt x="3155925" y="749299"/>
                  </a:moveTo>
                  <a:lnTo>
                    <a:pt x="3171238" y="749299"/>
                  </a:lnTo>
                  <a:lnTo>
                    <a:pt x="3165611" y="736599"/>
                  </a:lnTo>
                  <a:lnTo>
                    <a:pt x="3156244" y="736599"/>
                  </a:lnTo>
                  <a:lnTo>
                    <a:pt x="3155925" y="749299"/>
                  </a:lnTo>
                  <a:close/>
                </a:path>
                <a:path w="3322320" h="2451100">
                  <a:moveTo>
                    <a:pt x="3113375" y="749299"/>
                  </a:moveTo>
                  <a:lnTo>
                    <a:pt x="3155925" y="749299"/>
                  </a:lnTo>
                  <a:lnTo>
                    <a:pt x="3141639" y="736599"/>
                  </a:lnTo>
                  <a:lnTo>
                    <a:pt x="3113737" y="736599"/>
                  </a:lnTo>
                  <a:lnTo>
                    <a:pt x="3113375" y="749299"/>
                  </a:lnTo>
                  <a:close/>
                </a:path>
                <a:path w="3322320" h="2451100">
                  <a:moveTo>
                    <a:pt x="3097868" y="749299"/>
                  </a:moveTo>
                  <a:lnTo>
                    <a:pt x="3099004" y="749299"/>
                  </a:lnTo>
                  <a:lnTo>
                    <a:pt x="3097115" y="736599"/>
                  </a:lnTo>
                  <a:lnTo>
                    <a:pt x="3097868" y="749299"/>
                  </a:lnTo>
                  <a:close/>
                </a:path>
                <a:path w="3322320" h="2451100">
                  <a:moveTo>
                    <a:pt x="125280" y="749299"/>
                  </a:moveTo>
                  <a:lnTo>
                    <a:pt x="213475" y="749299"/>
                  </a:lnTo>
                  <a:lnTo>
                    <a:pt x="216471" y="736599"/>
                  </a:lnTo>
                  <a:lnTo>
                    <a:pt x="123506" y="736599"/>
                  </a:lnTo>
                  <a:lnTo>
                    <a:pt x="125280" y="749299"/>
                  </a:lnTo>
                  <a:close/>
                </a:path>
                <a:path w="3322320" h="2451100">
                  <a:moveTo>
                    <a:pt x="102678" y="749299"/>
                  </a:moveTo>
                  <a:lnTo>
                    <a:pt x="107695" y="749299"/>
                  </a:lnTo>
                  <a:lnTo>
                    <a:pt x="106783" y="736599"/>
                  </a:lnTo>
                  <a:lnTo>
                    <a:pt x="98200" y="736599"/>
                  </a:lnTo>
                  <a:lnTo>
                    <a:pt x="102678" y="749299"/>
                  </a:lnTo>
                  <a:close/>
                </a:path>
                <a:path w="3322320" h="2451100">
                  <a:moveTo>
                    <a:pt x="3217933" y="761999"/>
                  </a:moveTo>
                  <a:lnTo>
                    <a:pt x="3222936" y="761999"/>
                  </a:lnTo>
                  <a:lnTo>
                    <a:pt x="3222885" y="749299"/>
                  </a:lnTo>
                  <a:lnTo>
                    <a:pt x="3216230" y="749299"/>
                  </a:lnTo>
                  <a:lnTo>
                    <a:pt x="3217933" y="761999"/>
                  </a:lnTo>
                  <a:close/>
                </a:path>
                <a:path w="3322320" h="2451100">
                  <a:moveTo>
                    <a:pt x="3107737" y="761999"/>
                  </a:moveTo>
                  <a:lnTo>
                    <a:pt x="3207461" y="761999"/>
                  </a:lnTo>
                  <a:lnTo>
                    <a:pt x="3208238" y="749299"/>
                  </a:lnTo>
                  <a:lnTo>
                    <a:pt x="3110954" y="749299"/>
                  </a:lnTo>
                  <a:lnTo>
                    <a:pt x="3107737" y="761999"/>
                  </a:lnTo>
                  <a:close/>
                </a:path>
                <a:path w="3322320" h="2451100">
                  <a:moveTo>
                    <a:pt x="167713" y="761999"/>
                  </a:moveTo>
                  <a:lnTo>
                    <a:pt x="199523" y="761999"/>
                  </a:lnTo>
                  <a:lnTo>
                    <a:pt x="208153" y="749299"/>
                  </a:lnTo>
                  <a:lnTo>
                    <a:pt x="170576" y="749299"/>
                  </a:lnTo>
                  <a:lnTo>
                    <a:pt x="167713" y="761999"/>
                  </a:lnTo>
                  <a:close/>
                </a:path>
                <a:path w="3322320" h="2451100">
                  <a:moveTo>
                    <a:pt x="123134" y="761999"/>
                  </a:moveTo>
                  <a:lnTo>
                    <a:pt x="167161" y="761999"/>
                  </a:lnTo>
                  <a:lnTo>
                    <a:pt x="166809" y="749299"/>
                  </a:lnTo>
                  <a:lnTo>
                    <a:pt x="124482" y="749299"/>
                  </a:lnTo>
                  <a:lnTo>
                    <a:pt x="123134" y="761999"/>
                  </a:lnTo>
                  <a:close/>
                </a:path>
                <a:path w="3322320" h="2451100">
                  <a:moveTo>
                    <a:pt x="101243" y="761999"/>
                  </a:moveTo>
                  <a:lnTo>
                    <a:pt x="111673" y="761999"/>
                  </a:lnTo>
                  <a:lnTo>
                    <a:pt x="115361" y="749299"/>
                  </a:lnTo>
                  <a:lnTo>
                    <a:pt x="100472" y="749299"/>
                  </a:lnTo>
                  <a:lnTo>
                    <a:pt x="101243" y="761999"/>
                  </a:lnTo>
                  <a:close/>
                </a:path>
                <a:path w="3322320" h="2451100">
                  <a:moveTo>
                    <a:pt x="3140870" y="787399"/>
                  </a:moveTo>
                  <a:lnTo>
                    <a:pt x="3231677" y="787399"/>
                  </a:lnTo>
                  <a:lnTo>
                    <a:pt x="3230270" y="774699"/>
                  </a:lnTo>
                  <a:lnTo>
                    <a:pt x="3236080" y="761999"/>
                  </a:lnTo>
                  <a:lnTo>
                    <a:pt x="3218263" y="761999"/>
                  </a:lnTo>
                  <a:lnTo>
                    <a:pt x="3211081" y="774699"/>
                  </a:lnTo>
                  <a:lnTo>
                    <a:pt x="3138248" y="774699"/>
                  </a:lnTo>
                  <a:lnTo>
                    <a:pt x="3140870" y="787399"/>
                  </a:lnTo>
                  <a:close/>
                </a:path>
                <a:path w="3322320" h="2451100">
                  <a:moveTo>
                    <a:pt x="3127334" y="774699"/>
                  </a:moveTo>
                  <a:lnTo>
                    <a:pt x="3211081" y="774699"/>
                  </a:lnTo>
                  <a:lnTo>
                    <a:pt x="3215527" y="761999"/>
                  </a:lnTo>
                  <a:lnTo>
                    <a:pt x="3127616" y="761999"/>
                  </a:lnTo>
                  <a:lnTo>
                    <a:pt x="3127334" y="774699"/>
                  </a:lnTo>
                  <a:close/>
                </a:path>
                <a:path w="3322320" h="2451100">
                  <a:moveTo>
                    <a:pt x="3120146" y="774699"/>
                  </a:moveTo>
                  <a:lnTo>
                    <a:pt x="3124330" y="774699"/>
                  </a:lnTo>
                  <a:lnTo>
                    <a:pt x="3123193" y="761999"/>
                  </a:lnTo>
                  <a:lnTo>
                    <a:pt x="3118326" y="761999"/>
                  </a:lnTo>
                  <a:lnTo>
                    <a:pt x="3120146" y="774699"/>
                  </a:lnTo>
                  <a:close/>
                </a:path>
                <a:path w="3322320" h="2451100">
                  <a:moveTo>
                    <a:pt x="200015" y="774699"/>
                  </a:moveTo>
                  <a:lnTo>
                    <a:pt x="208399" y="774699"/>
                  </a:lnTo>
                  <a:lnTo>
                    <a:pt x="208173" y="761999"/>
                  </a:lnTo>
                  <a:lnTo>
                    <a:pt x="200015" y="774699"/>
                  </a:lnTo>
                  <a:close/>
                </a:path>
                <a:path w="3322320" h="2451100">
                  <a:moveTo>
                    <a:pt x="163899" y="774699"/>
                  </a:moveTo>
                  <a:lnTo>
                    <a:pt x="200015" y="774699"/>
                  </a:lnTo>
                  <a:lnTo>
                    <a:pt x="193417" y="761999"/>
                  </a:lnTo>
                  <a:lnTo>
                    <a:pt x="170417" y="761999"/>
                  </a:lnTo>
                  <a:lnTo>
                    <a:pt x="163899" y="774699"/>
                  </a:lnTo>
                  <a:close/>
                </a:path>
                <a:path w="3322320" h="2451100">
                  <a:moveTo>
                    <a:pt x="93476" y="774699"/>
                  </a:moveTo>
                  <a:lnTo>
                    <a:pt x="153177" y="774699"/>
                  </a:lnTo>
                  <a:lnTo>
                    <a:pt x="153356" y="761999"/>
                  </a:lnTo>
                  <a:lnTo>
                    <a:pt x="95469" y="761999"/>
                  </a:lnTo>
                  <a:lnTo>
                    <a:pt x="93476" y="774699"/>
                  </a:lnTo>
                  <a:close/>
                </a:path>
                <a:path w="3322320" h="2451100">
                  <a:moveTo>
                    <a:pt x="3121017" y="786274"/>
                  </a:moveTo>
                  <a:lnTo>
                    <a:pt x="3117831" y="774699"/>
                  </a:lnTo>
                  <a:lnTo>
                    <a:pt x="3115842" y="774699"/>
                  </a:lnTo>
                  <a:lnTo>
                    <a:pt x="3121017" y="786274"/>
                  </a:lnTo>
                  <a:close/>
                </a:path>
                <a:path w="3322320" h="2451100">
                  <a:moveTo>
                    <a:pt x="201941" y="787399"/>
                  </a:moveTo>
                  <a:lnTo>
                    <a:pt x="204260" y="774699"/>
                  </a:lnTo>
                  <a:lnTo>
                    <a:pt x="202798" y="774699"/>
                  </a:lnTo>
                  <a:lnTo>
                    <a:pt x="201941" y="787399"/>
                  </a:lnTo>
                  <a:close/>
                </a:path>
                <a:path w="3322320" h="2451100">
                  <a:moveTo>
                    <a:pt x="166734" y="787399"/>
                  </a:moveTo>
                  <a:lnTo>
                    <a:pt x="185790" y="787399"/>
                  </a:lnTo>
                  <a:lnTo>
                    <a:pt x="187166" y="774699"/>
                  </a:lnTo>
                  <a:lnTo>
                    <a:pt x="162232" y="774699"/>
                  </a:lnTo>
                  <a:lnTo>
                    <a:pt x="166734" y="787399"/>
                  </a:lnTo>
                  <a:close/>
                </a:path>
                <a:path w="3322320" h="2451100">
                  <a:moveTo>
                    <a:pt x="148041" y="787399"/>
                  </a:moveTo>
                  <a:lnTo>
                    <a:pt x="159269" y="787399"/>
                  </a:lnTo>
                  <a:lnTo>
                    <a:pt x="154632" y="774699"/>
                  </a:lnTo>
                  <a:lnTo>
                    <a:pt x="147317" y="774699"/>
                  </a:lnTo>
                  <a:lnTo>
                    <a:pt x="148041" y="787399"/>
                  </a:lnTo>
                  <a:close/>
                </a:path>
                <a:path w="3322320" h="2451100">
                  <a:moveTo>
                    <a:pt x="98320" y="787399"/>
                  </a:moveTo>
                  <a:lnTo>
                    <a:pt x="144712" y="787399"/>
                  </a:lnTo>
                  <a:lnTo>
                    <a:pt x="145663" y="774699"/>
                  </a:lnTo>
                  <a:lnTo>
                    <a:pt x="96134" y="774699"/>
                  </a:lnTo>
                  <a:lnTo>
                    <a:pt x="98320" y="787399"/>
                  </a:lnTo>
                  <a:close/>
                </a:path>
                <a:path w="3322320" h="2451100">
                  <a:moveTo>
                    <a:pt x="79571" y="787399"/>
                  </a:moveTo>
                  <a:lnTo>
                    <a:pt x="89683" y="787399"/>
                  </a:lnTo>
                  <a:lnTo>
                    <a:pt x="96134" y="774699"/>
                  </a:lnTo>
                  <a:lnTo>
                    <a:pt x="82428" y="774699"/>
                  </a:lnTo>
                  <a:lnTo>
                    <a:pt x="79571" y="787399"/>
                  </a:lnTo>
                  <a:close/>
                </a:path>
                <a:path w="3322320" h="2451100">
                  <a:moveTo>
                    <a:pt x="3121327" y="787399"/>
                  </a:moveTo>
                  <a:lnTo>
                    <a:pt x="3121520" y="787399"/>
                  </a:lnTo>
                  <a:lnTo>
                    <a:pt x="3121017" y="786274"/>
                  </a:lnTo>
                  <a:lnTo>
                    <a:pt x="3121327" y="787399"/>
                  </a:lnTo>
                  <a:close/>
                </a:path>
                <a:path w="3322320" h="2451100">
                  <a:moveTo>
                    <a:pt x="3139970" y="800099"/>
                  </a:moveTo>
                  <a:lnTo>
                    <a:pt x="3242503" y="800099"/>
                  </a:lnTo>
                  <a:lnTo>
                    <a:pt x="3242200" y="787399"/>
                  </a:lnTo>
                  <a:lnTo>
                    <a:pt x="3136344" y="787399"/>
                  </a:lnTo>
                  <a:lnTo>
                    <a:pt x="3139970" y="800099"/>
                  </a:lnTo>
                  <a:close/>
                </a:path>
                <a:path w="3322320" h="2451100">
                  <a:moveTo>
                    <a:pt x="153489" y="800099"/>
                  </a:moveTo>
                  <a:lnTo>
                    <a:pt x="188432" y="800099"/>
                  </a:lnTo>
                  <a:lnTo>
                    <a:pt x="189283" y="787399"/>
                  </a:lnTo>
                  <a:lnTo>
                    <a:pt x="152645" y="787399"/>
                  </a:lnTo>
                  <a:lnTo>
                    <a:pt x="150116" y="792149"/>
                  </a:lnTo>
                  <a:lnTo>
                    <a:pt x="153489" y="800099"/>
                  </a:lnTo>
                  <a:close/>
                </a:path>
                <a:path w="3322320" h="2451100">
                  <a:moveTo>
                    <a:pt x="150116" y="792149"/>
                  </a:moveTo>
                  <a:lnTo>
                    <a:pt x="152645" y="787399"/>
                  </a:lnTo>
                  <a:lnTo>
                    <a:pt x="149890" y="791616"/>
                  </a:lnTo>
                  <a:lnTo>
                    <a:pt x="150116" y="792149"/>
                  </a:lnTo>
                  <a:close/>
                </a:path>
                <a:path w="3322320" h="2451100">
                  <a:moveTo>
                    <a:pt x="149890" y="791616"/>
                  </a:moveTo>
                  <a:lnTo>
                    <a:pt x="152645" y="787399"/>
                  </a:lnTo>
                  <a:lnTo>
                    <a:pt x="148101" y="787399"/>
                  </a:lnTo>
                  <a:lnTo>
                    <a:pt x="149890" y="791616"/>
                  </a:lnTo>
                  <a:close/>
                </a:path>
                <a:path w="3322320" h="2451100">
                  <a:moveTo>
                    <a:pt x="82229" y="800099"/>
                  </a:moveTo>
                  <a:lnTo>
                    <a:pt x="139823" y="800099"/>
                  </a:lnTo>
                  <a:lnTo>
                    <a:pt x="144188" y="787399"/>
                  </a:lnTo>
                  <a:lnTo>
                    <a:pt x="85783" y="787399"/>
                  </a:lnTo>
                  <a:lnTo>
                    <a:pt x="82229" y="800099"/>
                  </a:lnTo>
                  <a:close/>
                </a:path>
                <a:path w="3322320" h="2451100">
                  <a:moveTo>
                    <a:pt x="74542" y="800099"/>
                  </a:moveTo>
                  <a:lnTo>
                    <a:pt x="75870" y="800099"/>
                  </a:lnTo>
                  <a:lnTo>
                    <a:pt x="77299" y="787399"/>
                  </a:lnTo>
                  <a:lnTo>
                    <a:pt x="76455" y="787399"/>
                  </a:lnTo>
                  <a:lnTo>
                    <a:pt x="74542" y="800099"/>
                  </a:lnTo>
                  <a:close/>
                </a:path>
                <a:path w="3322320" h="2451100">
                  <a:moveTo>
                    <a:pt x="144347" y="800099"/>
                  </a:moveTo>
                  <a:lnTo>
                    <a:pt x="145882" y="800099"/>
                  </a:lnTo>
                  <a:lnTo>
                    <a:pt x="150116" y="792149"/>
                  </a:lnTo>
                  <a:lnTo>
                    <a:pt x="149890" y="791616"/>
                  </a:lnTo>
                  <a:lnTo>
                    <a:pt x="144347" y="800099"/>
                  </a:lnTo>
                  <a:close/>
                </a:path>
                <a:path w="3322320" h="2451100">
                  <a:moveTo>
                    <a:pt x="3150626" y="812799"/>
                  </a:moveTo>
                  <a:lnTo>
                    <a:pt x="3240069" y="812799"/>
                  </a:lnTo>
                  <a:lnTo>
                    <a:pt x="3239199" y="800099"/>
                  </a:lnTo>
                  <a:lnTo>
                    <a:pt x="3148961" y="800099"/>
                  </a:lnTo>
                  <a:lnTo>
                    <a:pt x="3150626" y="812799"/>
                  </a:lnTo>
                  <a:close/>
                </a:path>
                <a:path w="3322320" h="2451100">
                  <a:moveTo>
                    <a:pt x="3142642" y="812799"/>
                  </a:moveTo>
                  <a:lnTo>
                    <a:pt x="3146760" y="800099"/>
                  </a:lnTo>
                  <a:lnTo>
                    <a:pt x="3140054" y="800099"/>
                  </a:lnTo>
                  <a:lnTo>
                    <a:pt x="3142642" y="812799"/>
                  </a:lnTo>
                  <a:close/>
                </a:path>
                <a:path w="3322320" h="2451100">
                  <a:moveTo>
                    <a:pt x="78282" y="838199"/>
                  </a:moveTo>
                  <a:lnTo>
                    <a:pt x="158485" y="838199"/>
                  </a:lnTo>
                  <a:lnTo>
                    <a:pt x="164325" y="825499"/>
                  </a:lnTo>
                  <a:lnTo>
                    <a:pt x="170782" y="812799"/>
                  </a:lnTo>
                  <a:lnTo>
                    <a:pt x="182057" y="800099"/>
                  </a:lnTo>
                  <a:lnTo>
                    <a:pt x="74754" y="800099"/>
                  </a:lnTo>
                  <a:lnTo>
                    <a:pt x="65746" y="812799"/>
                  </a:lnTo>
                  <a:lnTo>
                    <a:pt x="98114" y="812799"/>
                  </a:lnTo>
                  <a:lnTo>
                    <a:pt x="95822" y="825499"/>
                  </a:lnTo>
                  <a:lnTo>
                    <a:pt x="79970" y="825499"/>
                  </a:lnTo>
                  <a:lnTo>
                    <a:pt x="78282" y="838199"/>
                  </a:lnTo>
                  <a:close/>
                </a:path>
                <a:path w="3322320" h="2451100">
                  <a:moveTo>
                    <a:pt x="3245420" y="825499"/>
                  </a:moveTo>
                  <a:lnTo>
                    <a:pt x="3253467" y="825499"/>
                  </a:lnTo>
                  <a:lnTo>
                    <a:pt x="3251500" y="812799"/>
                  </a:lnTo>
                  <a:lnTo>
                    <a:pt x="3250562" y="812799"/>
                  </a:lnTo>
                  <a:lnTo>
                    <a:pt x="3245420" y="825499"/>
                  </a:lnTo>
                  <a:close/>
                </a:path>
                <a:path w="3322320" h="2451100">
                  <a:moveTo>
                    <a:pt x="3244362" y="825499"/>
                  </a:moveTo>
                  <a:lnTo>
                    <a:pt x="3246693" y="812799"/>
                  </a:lnTo>
                  <a:lnTo>
                    <a:pt x="3241133" y="812799"/>
                  </a:lnTo>
                  <a:lnTo>
                    <a:pt x="3244362" y="825499"/>
                  </a:lnTo>
                  <a:close/>
                </a:path>
                <a:path w="3322320" h="2451100">
                  <a:moveTo>
                    <a:pt x="3155930" y="825499"/>
                  </a:moveTo>
                  <a:lnTo>
                    <a:pt x="3242439" y="825499"/>
                  </a:lnTo>
                  <a:lnTo>
                    <a:pt x="3239118" y="812799"/>
                  </a:lnTo>
                  <a:lnTo>
                    <a:pt x="3151752" y="812799"/>
                  </a:lnTo>
                  <a:lnTo>
                    <a:pt x="3155930" y="825499"/>
                  </a:lnTo>
                  <a:close/>
                </a:path>
                <a:path w="3322320" h="2451100">
                  <a:moveTo>
                    <a:pt x="178761" y="825499"/>
                  </a:moveTo>
                  <a:lnTo>
                    <a:pt x="181053" y="825499"/>
                  </a:lnTo>
                  <a:lnTo>
                    <a:pt x="179047" y="812799"/>
                  </a:lnTo>
                  <a:lnTo>
                    <a:pt x="178403" y="812799"/>
                  </a:lnTo>
                  <a:lnTo>
                    <a:pt x="178761" y="825499"/>
                  </a:lnTo>
                  <a:close/>
                </a:path>
                <a:path w="3322320" h="2451100">
                  <a:moveTo>
                    <a:pt x="173619" y="825499"/>
                  </a:moveTo>
                  <a:lnTo>
                    <a:pt x="178403" y="812799"/>
                  </a:lnTo>
                  <a:lnTo>
                    <a:pt x="173593" y="812799"/>
                  </a:lnTo>
                  <a:lnTo>
                    <a:pt x="173619" y="825499"/>
                  </a:lnTo>
                  <a:close/>
                </a:path>
                <a:path w="3322320" h="2451100">
                  <a:moveTo>
                    <a:pt x="76840" y="825499"/>
                  </a:moveTo>
                  <a:lnTo>
                    <a:pt x="88653" y="825499"/>
                  </a:lnTo>
                  <a:lnTo>
                    <a:pt x="89630" y="812799"/>
                  </a:lnTo>
                  <a:lnTo>
                    <a:pt x="76747" y="812799"/>
                  </a:lnTo>
                  <a:lnTo>
                    <a:pt x="76840" y="825499"/>
                  </a:lnTo>
                  <a:close/>
                </a:path>
                <a:path w="3322320" h="2451100">
                  <a:moveTo>
                    <a:pt x="69194" y="825499"/>
                  </a:moveTo>
                  <a:lnTo>
                    <a:pt x="70509" y="825499"/>
                  </a:lnTo>
                  <a:lnTo>
                    <a:pt x="70370" y="812799"/>
                  </a:lnTo>
                  <a:lnTo>
                    <a:pt x="64676" y="812799"/>
                  </a:lnTo>
                  <a:lnTo>
                    <a:pt x="69194" y="825499"/>
                  </a:lnTo>
                  <a:close/>
                </a:path>
                <a:path w="3322320" h="2451100">
                  <a:moveTo>
                    <a:pt x="3161802" y="838199"/>
                  </a:moveTo>
                  <a:lnTo>
                    <a:pt x="3249109" y="838199"/>
                  </a:lnTo>
                  <a:lnTo>
                    <a:pt x="3249280" y="825499"/>
                  </a:lnTo>
                  <a:lnTo>
                    <a:pt x="3157034" y="825499"/>
                  </a:lnTo>
                  <a:lnTo>
                    <a:pt x="3161802" y="838199"/>
                  </a:lnTo>
                  <a:close/>
                </a:path>
                <a:path w="3322320" h="2451100">
                  <a:moveTo>
                    <a:pt x="176642" y="838199"/>
                  </a:moveTo>
                  <a:lnTo>
                    <a:pt x="183272" y="825499"/>
                  </a:lnTo>
                  <a:lnTo>
                    <a:pt x="172536" y="825499"/>
                  </a:lnTo>
                  <a:lnTo>
                    <a:pt x="176642" y="838199"/>
                  </a:lnTo>
                  <a:close/>
                </a:path>
                <a:path w="3322320" h="2451100">
                  <a:moveTo>
                    <a:pt x="64643" y="838199"/>
                  </a:moveTo>
                  <a:lnTo>
                    <a:pt x="75771" y="838199"/>
                  </a:lnTo>
                  <a:lnTo>
                    <a:pt x="72941" y="825499"/>
                  </a:lnTo>
                  <a:lnTo>
                    <a:pt x="64643" y="838199"/>
                  </a:lnTo>
                  <a:close/>
                </a:path>
                <a:path w="3322320" h="2451100">
                  <a:moveTo>
                    <a:pt x="3264219" y="863599"/>
                  </a:moveTo>
                  <a:lnTo>
                    <a:pt x="3270104" y="863599"/>
                  </a:lnTo>
                  <a:lnTo>
                    <a:pt x="3267147" y="850899"/>
                  </a:lnTo>
                  <a:lnTo>
                    <a:pt x="3262834" y="838199"/>
                  </a:lnTo>
                  <a:lnTo>
                    <a:pt x="3165304" y="838199"/>
                  </a:lnTo>
                  <a:lnTo>
                    <a:pt x="3167942" y="850899"/>
                  </a:lnTo>
                  <a:lnTo>
                    <a:pt x="3260269" y="850899"/>
                  </a:lnTo>
                  <a:lnTo>
                    <a:pt x="3264219" y="863599"/>
                  </a:lnTo>
                  <a:close/>
                </a:path>
                <a:path w="3322320" h="2451100">
                  <a:moveTo>
                    <a:pt x="3154397" y="850899"/>
                  </a:moveTo>
                  <a:lnTo>
                    <a:pt x="3162674" y="850899"/>
                  </a:lnTo>
                  <a:lnTo>
                    <a:pt x="3165304" y="838199"/>
                  </a:lnTo>
                  <a:lnTo>
                    <a:pt x="3157682" y="838199"/>
                  </a:lnTo>
                  <a:lnTo>
                    <a:pt x="3154397" y="850899"/>
                  </a:lnTo>
                  <a:close/>
                </a:path>
                <a:path w="3322320" h="2451100">
                  <a:moveTo>
                    <a:pt x="3150153" y="850899"/>
                  </a:moveTo>
                  <a:lnTo>
                    <a:pt x="3155495" y="838199"/>
                  </a:lnTo>
                  <a:lnTo>
                    <a:pt x="3147803" y="838199"/>
                  </a:lnTo>
                  <a:lnTo>
                    <a:pt x="3150153" y="850899"/>
                  </a:lnTo>
                  <a:close/>
                </a:path>
                <a:path w="3322320" h="2451100">
                  <a:moveTo>
                    <a:pt x="162670" y="850899"/>
                  </a:moveTo>
                  <a:lnTo>
                    <a:pt x="165016" y="850899"/>
                  </a:lnTo>
                  <a:lnTo>
                    <a:pt x="163116" y="838199"/>
                  </a:lnTo>
                  <a:lnTo>
                    <a:pt x="160133" y="844424"/>
                  </a:lnTo>
                  <a:lnTo>
                    <a:pt x="162670" y="850899"/>
                  </a:lnTo>
                  <a:close/>
                </a:path>
                <a:path w="3322320" h="2451100">
                  <a:moveTo>
                    <a:pt x="129565" y="850899"/>
                  </a:moveTo>
                  <a:lnTo>
                    <a:pt x="157030" y="850899"/>
                  </a:lnTo>
                  <a:lnTo>
                    <a:pt x="160133" y="844424"/>
                  </a:lnTo>
                  <a:lnTo>
                    <a:pt x="157694" y="838199"/>
                  </a:lnTo>
                  <a:lnTo>
                    <a:pt x="132123" y="838199"/>
                  </a:lnTo>
                  <a:lnTo>
                    <a:pt x="129565" y="850899"/>
                  </a:lnTo>
                  <a:close/>
                </a:path>
                <a:path w="3322320" h="2451100">
                  <a:moveTo>
                    <a:pt x="48736" y="863599"/>
                  </a:moveTo>
                  <a:lnTo>
                    <a:pt x="120456" y="863599"/>
                  </a:lnTo>
                  <a:lnTo>
                    <a:pt x="118550" y="838199"/>
                  </a:lnTo>
                  <a:lnTo>
                    <a:pt x="49628" y="838199"/>
                  </a:lnTo>
                  <a:lnTo>
                    <a:pt x="54943" y="850899"/>
                  </a:lnTo>
                  <a:lnTo>
                    <a:pt x="50532" y="850899"/>
                  </a:lnTo>
                  <a:lnTo>
                    <a:pt x="48736" y="863599"/>
                  </a:lnTo>
                  <a:close/>
                </a:path>
                <a:path w="3322320" h="2451100">
                  <a:moveTo>
                    <a:pt x="157030" y="850899"/>
                  </a:moveTo>
                  <a:lnTo>
                    <a:pt x="162670" y="850899"/>
                  </a:lnTo>
                  <a:lnTo>
                    <a:pt x="160133" y="844424"/>
                  </a:lnTo>
                  <a:lnTo>
                    <a:pt x="157030" y="850899"/>
                  </a:lnTo>
                  <a:close/>
                </a:path>
                <a:path w="3322320" h="2451100">
                  <a:moveTo>
                    <a:pt x="3257683" y="863599"/>
                  </a:moveTo>
                  <a:lnTo>
                    <a:pt x="3260269" y="850899"/>
                  </a:lnTo>
                  <a:lnTo>
                    <a:pt x="3252504" y="850899"/>
                  </a:lnTo>
                  <a:lnTo>
                    <a:pt x="3257683" y="863599"/>
                  </a:lnTo>
                  <a:close/>
                </a:path>
                <a:path w="3322320" h="2451100">
                  <a:moveTo>
                    <a:pt x="3168196" y="863599"/>
                  </a:moveTo>
                  <a:lnTo>
                    <a:pt x="3250947" y="863599"/>
                  </a:lnTo>
                  <a:lnTo>
                    <a:pt x="3248983" y="850899"/>
                  </a:lnTo>
                  <a:lnTo>
                    <a:pt x="3171057" y="850899"/>
                  </a:lnTo>
                  <a:lnTo>
                    <a:pt x="3168196" y="863599"/>
                  </a:lnTo>
                  <a:close/>
                </a:path>
                <a:path w="3322320" h="2451100">
                  <a:moveTo>
                    <a:pt x="134873" y="863599"/>
                  </a:moveTo>
                  <a:lnTo>
                    <a:pt x="164790" y="863599"/>
                  </a:lnTo>
                  <a:lnTo>
                    <a:pt x="170424" y="850899"/>
                  </a:lnTo>
                  <a:lnTo>
                    <a:pt x="130495" y="850899"/>
                  </a:lnTo>
                  <a:lnTo>
                    <a:pt x="134873" y="863599"/>
                  </a:lnTo>
                  <a:close/>
                </a:path>
                <a:path w="3322320" h="2451100">
                  <a:moveTo>
                    <a:pt x="126316" y="863599"/>
                  </a:moveTo>
                  <a:lnTo>
                    <a:pt x="128269" y="863599"/>
                  </a:lnTo>
                  <a:lnTo>
                    <a:pt x="130495" y="850899"/>
                  </a:lnTo>
                  <a:lnTo>
                    <a:pt x="125080" y="850899"/>
                  </a:lnTo>
                  <a:lnTo>
                    <a:pt x="126316" y="863599"/>
                  </a:lnTo>
                  <a:close/>
                </a:path>
                <a:path w="3322320" h="2451100">
                  <a:moveTo>
                    <a:pt x="3175729" y="876299"/>
                  </a:moveTo>
                  <a:lnTo>
                    <a:pt x="3271904" y="876299"/>
                  </a:lnTo>
                  <a:lnTo>
                    <a:pt x="3272653" y="863599"/>
                  </a:lnTo>
                  <a:lnTo>
                    <a:pt x="3171879" y="863599"/>
                  </a:lnTo>
                  <a:lnTo>
                    <a:pt x="3175729" y="876299"/>
                  </a:lnTo>
                  <a:close/>
                </a:path>
                <a:path w="3322320" h="2451100">
                  <a:moveTo>
                    <a:pt x="42217" y="876299"/>
                  </a:moveTo>
                  <a:lnTo>
                    <a:pt x="146951" y="876299"/>
                  </a:lnTo>
                  <a:lnTo>
                    <a:pt x="150140" y="863599"/>
                  </a:lnTo>
                  <a:lnTo>
                    <a:pt x="43539" y="863599"/>
                  </a:lnTo>
                  <a:lnTo>
                    <a:pt x="42217" y="876299"/>
                  </a:lnTo>
                  <a:close/>
                </a:path>
                <a:path w="3322320" h="2451100">
                  <a:moveTo>
                    <a:pt x="3267659" y="901699"/>
                  </a:moveTo>
                  <a:lnTo>
                    <a:pt x="3279202" y="901699"/>
                  </a:lnTo>
                  <a:lnTo>
                    <a:pt x="3279250" y="888999"/>
                  </a:lnTo>
                  <a:lnTo>
                    <a:pt x="3276754" y="888999"/>
                  </a:lnTo>
                  <a:lnTo>
                    <a:pt x="3279191" y="876299"/>
                  </a:lnTo>
                  <a:lnTo>
                    <a:pt x="3263264" y="876299"/>
                  </a:lnTo>
                  <a:lnTo>
                    <a:pt x="3271074" y="888999"/>
                  </a:lnTo>
                  <a:lnTo>
                    <a:pt x="3267659" y="901699"/>
                  </a:lnTo>
                  <a:close/>
                </a:path>
                <a:path w="3322320" h="2451100">
                  <a:moveTo>
                    <a:pt x="3179118" y="888999"/>
                  </a:moveTo>
                  <a:lnTo>
                    <a:pt x="3262786" y="888999"/>
                  </a:lnTo>
                  <a:lnTo>
                    <a:pt x="3263264" y="876299"/>
                  </a:lnTo>
                  <a:lnTo>
                    <a:pt x="3181193" y="876299"/>
                  </a:lnTo>
                  <a:lnTo>
                    <a:pt x="3179118" y="888999"/>
                  </a:lnTo>
                  <a:close/>
                </a:path>
                <a:path w="3322320" h="2451100">
                  <a:moveTo>
                    <a:pt x="3174447" y="888999"/>
                  </a:moveTo>
                  <a:lnTo>
                    <a:pt x="3179118" y="888999"/>
                  </a:lnTo>
                  <a:lnTo>
                    <a:pt x="3175849" y="876299"/>
                  </a:lnTo>
                  <a:lnTo>
                    <a:pt x="3174447" y="888999"/>
                  </a:lnTo>
                  <a:close/>
                </a:path>
                <a:path w="3322320" h="2451100">
                  <a:moveTo>
                    <a:pt x="116842" y="888999"/>
                  </a:moveTo>
                  <a:lnTo>
                    <a:pt x="143975" y="888999"/>
                  </a:lnTo>
                  <a:lnTo>
                    <a:pt x="144546" y="876299"/>
                  </a:lnTo>
                  <a:lnTo>
                    <a:pt x="126509" y="876299"/>
                  </a:lnTo>
                  <a:lnTo>
                    <a:pt x="116842" y="888999"/>
                  </a:lnTo>
                  <a:close/>
                </a:path>
                <a:path w="3322320" h="2451100">
                  <a:moveTo>
                    <a:pt x="37201" y="901699"/>
                  </a:moveTo>
                  <a:lnTo>
                    <a:pt x="98579" y="901699"/>
                  </a:lnTo>
                  <a:lnTo>
                    <a:pt x="99980" y="888999"/>
                  </a:lnTo>
                  <a:lnTo>
                    <a:pt x="107543" y="888999"/>
                  </a:lnTo>
                  <a:lnTo>
                    <a:pt x="110780" y="876299"/>
                  </a:lnTo>
                  <a:lnTo>
                    <a:pt x="42865" y="876299"/>
                  </a:lnTo>
                  <a:lnTo>
                    <a:pt x="40074" y="888999"/>
                  </a:lnTo>
                  <a:lnTo>
                    <a:pt x="37201" y="901699"/>
                  </a:lnTo>
                  <a:close/>
                </a:path>
                <a:path w="3322320" h="2451100">
                  <a:moveTo>
                    <a:pt x="3263186" y="901699"/>
                  </a:moveTo>
                  <a:lnTo>
                    <a:pt x="3267659" y="901699"/>
                  </a:lnTo>
                  <a:lnTo>
                    <a:pt x="3268391" y="888999"/>
                  </a:lnTo>
                  <a:lnTo>
                    <a:pt x="3259734" y="888999"/>
                  </a:lnTo>
                  <a:lnTo>
                    <a:pt x="3263186" y="901699"/>
                  </a:lnTo>
                  <a:close/>
                </a:path>
                <a:path w="3322320" h="2451100">
                  <a:moveTo>
                    <a:pt x="3198759" y="901699"/>
                  </a:moveTo>
                  <a:lnTo>
                    <a:pt x="3261533" y="901699"/>
                  </a:lnTo>
                  <a:lnTo>
                    <a:pt x="3259734" y="888999"/>
                  </a:lnTo>
                  <a:lnTo>
                    <a:pt x="3195473" y="888999"/>
                  </a:lnTo>
                  <a:lnTo>
                    <a:pt x="3198759" y="901699"/>
                  </a:lnTo>
                  <a:close/>
                </a:path>
                <a:path w="3322320" h="2451100">
                  <a:moveTo>
                    <a:pt x="3191063" y="901699"/>
                  </a:moveTo>
                  <a:lnTo>
                    <a:pt x="3195120" y="901699"/>
                  </a:lnTo>
                  <a:lnTo>
                    <a:pt x="3195370" y="888999"/>
                  </a:lnTo>
                  <a:lnTo>
                    <a:pt x="3188808" y="888999"/>
                  </a:lnTo>
                  <a:lnTo>
                    <a:pt x="3191063" y="901699"/>
                  </a:lnTo>
                  <a:close/>
                </a:path>
                <a:path w="3322320" h="2451100">
                  <a:moveTo>
                    <a:pt x="3172145" y="901699"/>
                  </a:moveTo>
                  <a:lnTo>
                    <a:pt x="3185231" y="901699"/>
                  </a:lnTo>
                  <a:lnTo>
                    <a:pt x="3188054" y="888999"/>
                  </a:lnTo>
                  <a:lnTo>
                    <a:pt x="3180362" y="888999"/>
                  </a:lnTo>
                  <a:lnTo>
                    <a:pt x="3172145" y="901699"/>
                  </a:lnTo>
                  <a:close/>
                </a:path>
                <a:path w="3322320" h="2451100">
                  <a:moveTo>
                    <a:pt x="101841" y="914399"/>
                  </a:moveTo>
                  <a:lnTo>
                    <a:pt x="132293" y="914399"/>
                  </a:lnTo>
                  <a:lnTo>
                    <a:pt x="136277" y="901699"/>
                  </a:lnTo>
                  <a:lnTo>
                    <a:pt x="140975" y="888999"/>
                  </a:lnTo>
                  <a:lnTo>
                    <a:pt x="102857" y="888999"/>
                  </a:lnTo>
                  <a:lnTo>
                    <a:pt x="102578" y="901699"/>
                  </a:lnTo>
                  <a:lnTo>
                    <a:pt x="102758" y="901699"/>
                  </a:lnTo>
                  <a:lnTo>
                    <a:pt x="101841" y="914399"/>
                  </a:lnTo>
                  <a:close/>
                </a:path>
                <a:path w="3322320" h="2451100">
                  <a:moveTo>
                    <a:pt x="3277352" y="914399"/>
                  </a:moveTo>
                  <a:lnTo>
                    <a:pt x="3280543" y="914399"/>
                  </a:lnTo>
                  <a:lnTo>
                    <a:pt x="3279885" y="901699"/>
                  </a:lnTo>
                  <a:lnTo>
                    <a:pt x="3275587" y="901699"/>
                  </a:lnTo>
                  <a:lnTo>
                    <a:pt x="3277352" y="914399"/>
                  </a:lnTo>
                  <a:close/>
                </a:path>
                <a:path w="3322320" h="2451100">
                  <a:moveTo>
                    <a:pt x="3270332" y="914399"/>
                  </a:moveTo>
                  <a:lnTo>
                    <a:pt x="3275587" y="901699"/>
                  </a:lnTo>
                  <a:lnTo>
                    <a:pt x="3271356" y="901699"/>
                  </a:lnTo>
                  <a:lnTo>
                    <a:pt x="3270332" y="914399"/>
                  </a:lnTo>
                  <a:close/>
                </a:path>
                <a:path w="3322320" h="2451100">
                  <a:moveTo>
                    <a:pt x="3226985" y="914399"/>
                  </a:moveTo>
                  <a:lnTo>
                    <a:pt x="3265186" y="914399"/>
                  </a:lnTo>
                  <a:lnTo>
                    <a:pt x="3263635" y="901699"/>
                  </a:lnTo>
                  <a:lnTo>
                    <a:pt x="3222633" y="901699"/>
                  </a:lnTo>
                  <a:lnTo>
                    <a:pt x="3226985" y="914399"/>
                  </a:lnTo>
                  <a:close/>
                </a:path>
                <a:path w="3322320" h="2451100">
                  <a:moveTo>
                    <a:pt x="3204119" y="914399"/>
                  </a:moveTo>
                  <a:lnTo>
                    <a:pt x="3217680" y="914399"/>
                  </a:lnTo>
                  <a:lnTo>
                    <a:pt x="3222452" y="901699"/>
                  </a:lnTo>
                  <a:lnTo>
                    <a:pt x="3205519" y="901699"/>
                  </a:lnTo>
                  <a:lnTo>
                    <a:pt x="3204119" y="914399"/>
                  </a:lnTo>
                  <a:close/>
                </a:path>
                <a:path w="3322320" h="2451100">
                  <a:moveTo>
                    <a:pt x="3176794" y="914399"/>
                  </a:moveTo>
                  <a:lnTo>
                    <a:pt x="3197378" y="914399"/>
                  </a:lnTo>
                  <a:lnTo>
                    <a:pt x="3196985" y="901699"/>
                  </a:lnTo>
                  <a:lnTo>
                    <a:pt x="3173237" y="901699"/>
                  </a:lnTo>
                  <a:lnTo>
                    <a:pt x="3176794" y="914399"/>
                  </a:lnTo>
                  <a:close/>
                </a:path>
                <a:path w="3322320" h="2451100">
                  <a:moveTo>
                    <a:pt x="32195" y="914399"/>
                  </a:moveTo>
                  <a:lnTo>
                    <a:pt x="94181" y="914399"/>
                  </a:lnTo>
                  <a:lnTo>
                    <a:pt x="95549" y="901699"/>
                  </a:lnTo>
                  <a:lnTo>
                    <a:pt x="34492" y="901699"/>
                  </a:lnTo>
                  <a:lnTo>
                    <a:pt x="32195" y="914399"/>
                  </a:lnTo>
                  <a:close/>
                </a:path>
                <a:path w="3322320" h="2451100">
                  <a:moveTo>
                    <a:pt x="3213370" y="939799"/>
                  </a:moveTo>
                  <a:lnTo>
                    <a:pt x="3295516" y="939799"/>
                  </a:lnTo>
                  <a:lnTo>
                    <a:pt x="3288841" y="914399"/>
                  </a:lnTo>
                  <a:lnTo>
                    <a:pt x="3283612" y="914399"/>
                  </a:lnTo>
                  <a:lnTo>
                    <a:pt x="3283042" y="927099"/>
                  </a:lnTo>
                  <a:lnTo>
                    <a:pt x="3215238" y="927099"/>
                  </a:lnTo>
                  <a:lnTo>
                    <a:pt x="3213370" y="939799"/>
                  </a:lnTo>
                  <a:close/>
                </a:path>
                <a:path w="3322320" h="2451100">
                  <a:moveTo>
                    <a:pt x="3228233" y="927099"/>
                  </a:moveTo>
                  <a:lnTo>
                    <a:pt x="3274402" y="927099"/>
                  </a:lnTo>
                  <a:lnTo>
                    <a:pt x="3270772" y="914399"/>
                  </a:lnTo>
                  <a:lnTo>
                    <a:pt x="3233176" y="914399"/>
                  </a:lnTo>
                  <a:lnTo>
                    <a:pt x="3228233" y="927099"/>
                  </a:lnTo>
                  <a:close/>
                </a:path>
                <a:path w="3322320" h="2451100">
                  <a:moveTo>
                    <a:pt x="3187886" y="927099"/>
                  </a:moveTo>
                  <a:lnTo>
                    <a:pt x="3227077" y="927099"/>
                  </a:lnTo>
                  <a:lnTo>
                    <a:pt x="3224269" y="914399"/>
                  </a:lnTo>
                  <a:lnTo>
                    <a:pt x="3185439" y="914399"/>
                  </a:lnTo>
                  <a:lnTo>
                    <a:pt x="3187886" y="927099"/>
                  </a:lnTo>
                  <a:close/>
                </a:path>
                <a:path w="3322320" h="2451100">
                  <a:moveTo>
                    <a:pt x="3176037" y="927099"/>
                  </a:moveTo>
                  <a:lnTo>
                    <a:pt x="3183227" y="927099"/>
                  </a:lnTo>
                  <a:lnTo>
                    <a:pt x="3179074" y="914399"/>
                  </a:lnTo>
                  <a:lnTo>
                    <a:pt x="3176037" y="927099"/>
                  </a:lnTo>
                  <a:close/>
                </a:path>
                <a:path w="3322320" h="2451100">
                  <a:moveTo>
                    <a:pt x="28913" y="927099"/>
                  </a:moveTo>
                  <a:lnTo>
                    <a:pt x="127818" y="927099"/>
                  </a:lnTo>
                  <a:lnTo>
                    <a:pt x="130721" y="914399"/>
                  </a:lnTo>
                  <a:lnTo>
                    <a:pt x="29916" y="914399"/>
                  </a:lnTo>
                  <a:lnTo>
                    <a:pt x="28913" y="927099"/>
                  </a:lnTo>
                  <a:close/>
                </a:path>
                <a:path w="3322320" h="2451100">
                  <a:moveTo>
                    <a:pt x="3190416" y="939799"/>
                  </a:moveTo>
                  <a:lnTo>
                    <a:pt x="3206727" y="939799"/>
                  </a:lnTo>
                  <a:lnTo>
                    <a:pt x="3209649" y="927099"/>
                  </a:lnTo>
                  <a:lnTo>
                    <a:pt x="3199508" y="927099"/>
                  </a:lnTo>
                  <a:lnTo>
                    <a:pt x="3190416" y="939799"/>
                  </a:lnTo>
                  <a:close/>
                </a:path>
                <a:path w="3322320" h="2451100">
                  <a:moveTo>
                    <a:pt x="3179544" y="939799"/>
                  </a:moveTo>
                  <a:lnTo>
                    <a:pt x="3185322" y="939799"/>
                  </a:lnTo>
                  <a:lnTo>
                    <a:pt x="3188012" y="927099"/>
                  </a:lnTo>
                  <a:lnTo>
                    <a:pt x="3179514" y="927099"/>
                  </a:lnTo>
                  <a:lnTo>
                    <a:pt x="3179544" y="939799"/>
                  </a:lnTo>
                  <a:close/>
                </a:path>
                <a:path w="3322320" h="2451100">
                  <a:moveTo>
                    <a:pt x="23180" y="939799"/>
                  </a:moveTo>
                  <a:lnTo>
                    <a:pt x="126768" y="939799"/>
                  </a:lnTo>
                  <a:lnTo>
                    <a:pt x="127399" y="927099"/>
                  </a:lnTo>
                  <a:lnTo>
                    <a:pt x="25943" y="927099"/>
                  </a:lnTo>
                  <a:lnTo>
                    <a:pt x="23180" y="939799"/>
                  </a:lnTo>
                  <a:close/>
                </a:path>
                <a:path w="3322320" h="2451100">
                  <a:moveTo>
                    <a:pt x="3234939" y="952499"/>
                  </a:moveTo>
                  <a:lnTo>
                    <a:pt x="3297403" y="952499"/>
                  </a:lnTo>
                  <a:lnTo>
                    <a:pt x="3296167" y="939799"/>
                  </a:lnTo>
                  <a:lnTo>
                    <a:pt x="3232741" y="939799"/>
                  </a:lnTo>
                  <a:lnTo>
                    <a:pt x="3234939" y="952499"/>
                  </a:lnTo>
                  <a:close/>
                </a:path>
                <a:path w="3322320" h="2451100">
                  <a:moveTo>
                    <a:pt x="3227879" y="952499"/>
                  </a:moveTo>
                  <a:lnTo>
                    <a:pt x="3230902" y="952499"/>
                  </a:lnTo>
                  <a:lnTo>
                    <a:pt x="3230811" y="939799"/>
                  </a:lnTo>
                  <a:lnTo>
                    <a:pt x="3223330" y="939799"/>
                  </a:lnTo>
                  <a:lnTo>
                    <a:pt x="3227879" y="952499"/>
                  </a:lnTo>
                  <a:close/>
                </a:path>
                <a:path w="3322320" h="2451100">
                  <a:moveTo>
                    <a:pt x="3192520" y="952499"/>
                  </a:moveTo>
                  <a:lnTo>
                    <a:pt x="3200412" y="952499"/>
                  </a:lnTo>
                  <a:lnTo>
                    <a:pt x="3207645" y="939799"/>
                  </a:lnTo>
                  <a:lnTo>
                    <a:pt x="3195465" y="939799"/>
                  </a:lnTo>
                  <a:lnTo>
                    <a:pt x="3192520" y="952499"/>
                  </a:lnTo>
                  <a:close/>
                </a:path>
                <a:path w="3322320" h="2451100">
                  <a:moveTo>
                    <a:pt x="138600" y="952499"/>
                  </a:moveTo>
                  <a:lnTo>
                    <a:pt x="142281" y="952499"/>
                  </a:lnTo>
                  <a:lnTo>
                    <a:pt x="141902" y="939799"/>
                  </a:lnTo>
                  <a:lnTo>
                    <a:pt x="138600" y="952499"/>
                  </a:lnTo>
                  <a:close/>
                </a:path>
                <a:path w="3322320" h="2451100">
                  <a:moveTo>
                    <a:pt x="128788" y="952499"/>
                  </a:moveTo>
                  <a:lnTo>
                    <a:pt x="138600" y="952499"/>
                  </a:lnTo>
                  <a:lnTo>
                    <a:pt x="133186" y="939799"/>
                  </a:lnTo>
                  <a:lnTo>
                    <a:pt x="128788" y="952499"/>
                  </a:lnTo>
                  <a:close/>
                </a:path>
                <a:path w="3322320" h="2451100">
                  <a:moveTo>
                    <a:pt x="16522" y="965199"/>
                  </a:moveTo>
                  <a:lnTo>
                    <a:pt x="80636" y="965199"/>
                  </a:lnTo>
                  <a:lnTo>
                    <a:pt x="82933" y="952499"/>
                  </a:lnTo>
                  <a:lnTo>
                    <a:pt x="128136" y="952499"/>
                  </a:lnTo>
                  <a:lnTo>
                    <a:pt x="125778" y="939799"/>
                  </a:lnTo>
                  <a:lnTo>
                    <a:pt x="20560" y="939799"/>
                  </a:lnTo>
                  <a:lnTo>
                    <a:pt x="18277" y="952499"/>
                  </a:lnTo>
                  <a:lnTo>
                    <a:pt x="16522" y="965199"/>
                  </a:lnTo>
                  <a:close/>
                </a:path>
                <a:path w="3322320" h="2451100">
                  <a:moveTo>
                    <a:pt x="3204575" y="965199"/>
                  </a:moveTo>
                  <a:lnTo>
                    <a:pt x="3295891" y="965199"/>
                  </a:lnTo>
                  <a:lnTo>
                    <a:pt x="3294879" y="952499"/>
                  </a:lnTo>
                  <a:lnTo>
                    <a:pt x="3201500" y="952499"/>
                  </a:lnTo>
                  <a:lnTo>
                    <a:pt x="3204575" y="965199"/>
                  </a:lnTo>
                  <a:close/>
                </a:path>
                <a:path w="3322320" h="2451100">
                  <a:moveTo>
                    <a:pt x="90294" y="965199"/>
                  </a:moveTo>
                  <a:lnTo>
                    <a:pt x="125771" y="965199"/>
                  </a:lnTo>
                  <a:lnTo>
                    <a:pt x="124629" y="952499"/>
                  </a:lnTo>
                  <a:lnTo>
                    <a:pt x="84381" y="952499"/>
                  </a:lnTo>
                  <a:lnTo>
                    <a:pt x="90294" y="965199"/>
                  </a:lnTo>
                  <a:close/>
                </a:path>
                <a:path w="3322320" h="2451100">
                  <a:moveTo>
                    <a:pt x="84667" y="965199"/>
                  </a:moveTo>
                  <a:lnTo>
                    <a:pt x="88773" y="965199"/>
                  </a:lnTo>
                  <a:lnTo>
                    <a:pt x="84381" y="952499"/>
                  </a:lnTo>
                  <a:lnTo>
                    <a:pt x="82933" y="952499"/>
                  </a:lnTo>
                  <a:lnTo>
                    <a:pt x="84667" y="965199"/>
                  </a:lnTo>
                  <a:close/>
                </a:path>
                <a:path w="3322320" h="2451100">
                  <a:moveTo>
                    <a:pt x="3198174" y="977899"/>
                  </a:moveTo>
                  <a:lnTo>
                    <a:pt x="3302757" y="977899"/>
                  </a:lnTo>
                  <a:lnTo>
                    <a:pt x="3298284" y="965199"/>
                  </a:lnTo>
                  <a:lnTo>
                    <a:pt x="3198798" y="965199"/>
                  </a:lnTo>
                  <a:lnTo>
                    <a:pt x="3198174" y="977899"/>
                  </a:lnTo>
                  <a:close/>
                </a:path>
                <a:path w="3322320" h="2451100">
                  <a:moveTo>
                    <a:pt x="87065" y="977899"/>
                  </a:moveTo>
                  <a:lnTo>
                    <a:pt x="107587" y="977899"/>
                  </a:lnTo>
                  <a:lnTo>
                    <a:pt x="108604" y="965199"/>
                  </a:lnTo>
                  <a:lnTo>
                    <a:pt x="86926" y="965199"/>
                  </a:lnTo>
                  <a:lnTo>
                    <a:pt x="87065" y="977899"/>
                  </a:lnTo>
                  <a:close/>
                </a:path>
                <a:path w="3322320" h="2451100">
                  <a:moveTo>
                    <a:pt x="15216" y="977899"/>
                  </a:moveTo>
                  <a:lnTo>
                    <a:pt x="76105" y="977899"/>
                  </a:lnTo>
                  <a:lnTo>
                    <a:pt x="77440" y="965199"/>
                  </a:lnTo>
                  <a:lnTo>
                    <a:pt x="15564" y="965199"/>
                  </a:lnTo>
                  <a:lnTo>
                    <a:pt x="15216" y="977899"/>
                  </a:lnTo>
                  <a:close/>
                </a:path>
                <a:path w="3322320" h="2451100">
                  <a:moveTo>
                    <a:pt x="3203630" y="990599"/>
                  </a:moveTo>
                  <a:lnTo>
                    <a:pt x="3306284" y="990599"/>
                  </a:lnTo>
                  <a:lnTo>
                    <a:pt x="3305138" y="977899"/>
                  </a:lnTo>
                  <a:lnTo>
                    <a:pt x="3202141" y="977899"/>
                  </a:lnTo>
                  <a:lnTo>
                    <a:pt x="3203630" y="990599"/>
                  </a:lnTo>
                  <a:close/>
                </a:path>
                <a:path w="3322320" h="2451100">
                  <a:moveTo>
                    <a:pt x="16795" y="990599"/>
                  </a:moveTo>
                  <a:lnTo>
                    <a:pt x="111374" y="990599"/>
                  </a:lnTo>
                  <a:lnTo>
                    <a:pt x="119214" y="977899"/>
                  </a:lnTo>
                  <a:lnTo>
                    <a:pt x="15589" y="977899"/>
                  </a:lnTo>
                  <a:lnTo>
                    <a:pt x="16795" y="990599"/>
                  </a:lnTo>
                  <a:close/>
                </a:path>
                <a:path w="3322320" h="2451100">
                  <a:moveTo>
                    <a:pt x="3216263" y="1003299"/>
                  </a:moveTo>
                  <a:lnTo>
                    <a:pt x="3307360" y="1003299"/>
                  </a:lnTo>
                  <a:lnTo>
                    <a:pt x="3306739" y="990599"/>
                  </a:lnTo>
                  <a:lnTo>
                    <a:pt x="3215409" y="990599"/>
                  </a:lnTo>
                  <a:lnTo>
                    <a:pt x="3216263" y="1003299"/>
                  </a:lnTo>
                  <a:close/>
                </a:path>
                <a:path w="3322320" h="2451100">
                  <a:moveTo>
                    <a:pt x="118756" y="1003299"/>
                  </a:moveTo>
                  <a:lnTo>
                    <a:pt x="121639" y="1003299"/>
                  </a:lnTo>
                  <a:lnTo>
                    <a:pt x="123426" y="990599"/>
                  </a:lnTo>
                  <a:lnTo>
                    <a:pt x="118576" y="990599"/>
                  </a:lnTo>
                  <a:lnTo>
                    <a:pt x="118756" y="1003299"/>
                  </a:lnTo>
                  <a:close/>
                </a:path>
                <a:path w="3322320" h="2451100">
                  <a:moveTo>
                    <a:pt x="79478" y="1003299"/>
                  </a:moveTo>
                  <a:lnTo>
                    <a:pt x="118603" y="1003299"/>
                  </a:lnTo>
                  <a:lnTo>
                    <a:pt x="111056" y="990599"/>
                  </a:lnTo>
                  <a:lnTo>
                    <a:pt x="79126" y="990599"/>
                  </a:lnTo>
                  <a:lnTo>
                    <a:pt x="79478" y="1003299"/>
                  </a:lnTo>
                  <a:close/>
                </a:path>
                <a:path w="3322320" h="2451100">
                  <a:moveTo>
                    <a:pt x="65320" y="1003299"/>
                  </a:moveTo>
                  <a:lnTo>
                    <a:pt x="73565" y="1003299"/>
                  </a:lnTo>
                  <a:lnTo>
                    <a:pt x="72934" y="990599"/>
                  </a:lnTo>
                  <a:lnTo>
                    <a:pt x="72728" y="990599"/>
                  </a:lnTo>
                  <a:lnTo>
                    <a:pt x="65320" y="1003299"/>
                  </a:lnTo>
                  <a:close/>
                </a:path>
                <a:path w="3322320" h="2451100">
                  <a:moveTo>
                    <a:pt x="35072" y="1003299"/>
                  </a:moveTo>
                  <a:lnTo>
                    <a:pt x="56989" y="1003299"/>
                  </a:lnTo>
                  <a:lnTo>
                    <a:pt x="61155" y="990599"/>
                  </a:lnTo>
                  <a:lnTo>
                    <a:pt x="34467" y="990599"/>
                  </a:lnTo>
                  <a:lnTo>
                    <a:pt x="35072" y="1003299"/>
                  </a:lnTo>
                  <a:close/>
                </a:path>
                <a:path w="3322320" h="2451100">
                  <a:moveTo>
                    <a:pt x="13547" y="1003299"/>
                  </a:moveTo>
                  <a:lnTo>
                    <a:pt x="29548" y="1003299"/>
                  </a:lnTo>
                  <a:lnTo>
                    <a:pt x="28076" y="990599"/>
                  </a:lnTo>
                  <a:lnTo>
                    <a:pt x="16256" y="990599"/>
                  </a:lnTo>
                  <a:lnTo>
                    <a:pt x="13547" y="1003299"/>
                  </a:lnTo>
                  <a:close/>
                </a:path>
                <a:path w="3322320" h="2451100">
                  <a:moveTo>
                    <a:pt x="3241525" y="1015999"/>
                  </a:moveTo>
                  <a:lnTo>
                    <a:pt x="3308786" y="1015999"/>
                  </a:lnTo>
                  <a:lnTo>
                    <a:pt x="3309000" y="1003299"/>
                  </a:lnTo>
                  <a:lnTo>
                    <a:pt x="3240448" y="1003299"/>
                  </a:lnTo>
                  <a:lnTo>
                    <a:pt x="3241525" y="1015999"/>
                  </a:lnTo>
                  <a:close/>
                </a:path>
                <a:path w="3322320" h="2451100">
                  <a:moveTo>
                    <a:pt x="3213786" y="1015999"/>
                  </a:moveTo>
                  <a:lnTo>
                    <a:pt x="3227546" y="1015999"/>
                  </a:lnTo>
                  <a:lnTo>
                    <a:pt x="3230055" y="1003299"/>
                  </a:lnTo>
                  <a:lnTo>
                    <a:pt x="3207854" y="1003299"/>
                  </a:lnTo>
                  <a:lnTo>
                    <a:pt x="3213786" y="1015999"/>
                  </a:lnTo>
                  <a:close/>
                </a:path>
                <a:path w="3322320" h="2451100">
                  <a:moveTo>
                    <a:pt x="110763" y="1015999"/>
                  </a:moveTo>
                  <a:lnTo>
                    <a:pt x="114145" y="1003299"/>
                  </a:lnTo>
                  <a:lnTo>
                    <a:pt x="110358" y="1003299"/>
                  </a:lnTo>
                  <a:lnTo>
                    <a:pt x="110763" y="1015999"/>
                  </a:lnTo>
                  <a:close/>
                </a:path>
                <a:path w="3322320" h="2451100">
                  <a:moveTo>
                    <a:pt x="62218" y="1028699"/>
                  </a:moveTo>
                  <a:lnTo>
                    <a:pt x="103980" y="1028699"/>
                  </a:lnTo>
                  <a:lnTo>
                    <a:pt x="106777" y="1015999"/>
                  </a:lnTo>
                  <a:lnTo>
                    <a:pt x="105714" y="1015999"/>
                  </a:lnTo>
                  <a:lnTo>
                    <a:pt x="110358" y="1003299"/>
                  </a:lnTo>
                  <a:lnTo>
                    <a:pt x="66297" y="1003299"/>
                  </a:lnTo>
                  <a:lnTo>
                    <a:pt x="65526" y="1015999"/>
                  </a:lnTo>
                  <a:lnTo>
                    <a:pt x="62218" y="1028699"/>
                  </a:lnTo>
                  <a:close/>
                </a:path>
                <a:path w="3322320" h="2451100">
                  <a:moveTo>
                    <a:pt x="8869" y="1015999"/>
                  </a:moveTo>
                  <a:lnTo>
                    <a:pt x="63467" y="1015999"/>
                  </a:lnTo>
                  <a:lnTo>
                    <a:pt x="66297" y="1003299"/>
                  </a:lnTo>
                  <a:lnTo>
                    <a:pt x="10480" y="1003299"/>
                  </a:lnTo>
                  <a:lnTo>
                    <a:pt x="8869" y="1015999"/>
                  </a:lnTo>
                  <a:close/>
                </a:path>
                <a:path w="3322320" h="2451100">
                  <a:moveTo>
                    <a:pt x="3243446" y="1028699"/>
                  </a:moveTo>
                  <a:lnTo>
                    <a:pt x="3304684" y="1028699"/>
                  </a:lnTo>
                  <a:lnTo>
                    <a:pt x="3305691" y="1015999"/>
                  </a:lnTo>
                  <a:lnTo>
                    <a:pt x="3245417" y="1015999"/>
                  </a:lnTo>
                  <a:lnTo>
                    <a:pt x="3243446" y="1028699"/>
                  </a:lnTo>
                  <a:close/>
                </a:path>
                <a:path w="3322320" h="2451100">
                  <a:moveTo>
                    <a:pt x="3230543" y="1028699"/>
                  </a:moveTo>
                  <a:lnTo>
                    <a:pt x="3235190" y="1028699"/>
                  </a:lnTo>
                  <a:lnTo>
                    <a:pt x="3233413" y="1015999"/>
                  </a:lnTo>
                  <a:lnTo>
                    <a:pt x="3226458" y="1015999"/>
                  </a:lnTo>
                  <a:lnTo>
                    <a:pt x="3230543" y="1028699"/>
                  </a:lnTo>
                  <a:close/>
                </a:path>
                <a:path w="3322320" h="2451100">
                  <a:moveTo>
                    <a:pt x="3215534" y="1028699"/>
                  </a:moveTo>
                  <a:lnTo>
                    <a:pt x="3225274" y="1028699"/>
                  </a:lnTo>
                  <a:lnTo>
                    <a:pt x="3226458" y="1015999"/>
                  </a:lnTo>
                  <a:lnTo>
                    <a:pt x="3215272" y="1015999"/>
                  </a:lnTo>
                  <a:lnTo>
                    <a:pt x="3215534" y="1028699"/>
                  </a:lnTo>
                  <a:close/>
                </a:path>
                <a:path w="3322320" h="2451100">
                  <a:moveTo>
                    <a:pt x="1873" y="1028699"/>
                  </a:moveTo>
                  <a:lnTo>
                    <a:pt x="53495" y="1028699"/>
                  </a:lnTo>
                  <a:lnTo>
                    <a:pt x="46598" y="1015999"/>
                  </a:lnTo>
                  <a:lnTo>
                    <a:pt x="8769" y="1015999"/>
                  </a:lnTo>
                  <a:lnTo>
                    <a:pt x="1873" y="1028699"/>
                  </a:lnTo>
                  <a:close/>
                </a:path>
                <a:path w="3322320" h="2451100">
                  <a:moveTo>
                    <a:pt x="3231357" y="1041399"/>
                  </a:moveTo>
                  <a:lnTo>
                    <a:pt x="3313724" y="1041399"/>
                  </a:lnTo>
                  <a:lnTo>
                    <a:pt x="3318989" y="1028699"/>
                  </a:lnTo>
                  <a:lnTo>
                    <a:pt x="3233997" y="1028699"/>
                  </a:lnTo>
                  <a:lnTo>
                    <a:pt x="3231357" y="1041399"/>
                  </a:lnTo>
                  <a:close/>
                </a:path>
                <a:path w="3322320" h="2451100">
                  <a:moveTo>
                    <a:pt x="3205275" y="1041399"/>
                  </a:moveTo>
                  <a:lnTo>
                    <a:pt x="3231357" y="1041399"/>
                  </a:lnTo>
                  <a:lnTo>
                    <a:pt x="3230281" y="1028699"/>
                  </a:lnTo>
                  <a:lnTo>
                    <a:pt x="3206493" y="1028699"/>
                  </a:lnTo>
                  <a:lnTo>
                    <a:pt x="3205275" y="1041399"/>
                  </a:lnTo>
                  <a:close/>
                </a:path>
                <a:path w="3322320" h="2451100">
                  <a:moveTo>
                    <a:pt x="13665" y="1041399"/>
                  </a:moveTo>
                  <a:lnTo>
                    <a:pt x="106830" y="1041399"/>
                  </a:lnTo>
                  <a:lnTo>
                    <a:pt x="109248" y="1028699"/>
                  </a:lnTo>
                  <a:lnTo>
                    <a:pt x="8975" y="1028699"/>
                  </a:lnTo>
                  <a:lnTo>
                    <a:pt x="13665" y="1041399"/>
                  </a:lnTo>
                  <a:close/>
                </a:path>
                <a:path w="3322320" h="2451100">
                  <a:moveTo>
                    <a:pt x="3295779" y="1066799"/>
                  </a:moveTo>
                  <a:lnTo>
                    <a:pt x="3314692" y="1066799"/>
                  </a:lnTo>
                  <a:lnTo>
                    <a:pt x="3315674" y="1054099"/>
                  </a:lnTo>
                  <a:lnTo>
                    <a:pt x="3315290" y="1041399"/>
                  </a:lnTo>
                  <a:lnTo>
                    <a:pt x="3268769" y="1041399"/>
                  </a:lnTo>
                  <a:lnTo>
                    <a:pt x="3277041" y="1054099"/>
                  </a:lnTo>
                  <a:lnTo>
                    <a:pt x="3303926" y="1054099"/>
                  </a:lnTo>
                  <a:lnTo>
                    <a:pt x="3295779" y="1066799"/>
                  </a:lnTo>
                  <a:close/>
                </a:path>
                <a:path w="3322320" h="2451100">
                  <a:moveTo>
                    <a:pt x="3214551" y="1054099"/>
                  </a:moveTo>
                  <a:lnTo>
                    <a:pt x="3261046" y="1054099"/>
                  </a:lnTo>
                  <a:lnTo>
                    <a:pt x="3268738" y="1041399"/>
                  </a:lnTo>
                  <a:lnTo>
                    <a:pt x="3220236" y="1041399"/>
                  </a:lnTo>
                  <a:lnTo>
                    <a:pt x="3214551" y="1054099"/>
                  </a:lnTo>
                  <a:close/>
                </a:path>
                <a:path w="3322320" h="2451100">
                  <a:moveTo>
                    <a:pt x="91370" y="1054099"/>
                  </a:moveTo>
                  <a:lnTo>
                    <a:pt x="110444" y="1054099"/>
                  </a:lnTo>
                  <a:lnTo>
                    <a:pt x="106626" y="1041399"/>
                  </a:lnTo>
                  <a:lnTo>
                    <a:pt x="88387" y="1041399"/>
                  </a:lnTo>
                  <a:lnTo>
                    <a:pt x="91370" y="1054099"/>
                  </a:lnTo>
                  <a:close/>
                </a:path>
                <a:path w="3322320" h="2451100">
                  <a:moveTo>
                    <a:pt x="83923" y="1053117"/>
                  </a:moveTo>
                  <a:lnTo>
                    <a:pt x="87490" y="1041399"/>
                  </a:lnTo>
                  <a:lnTo>
                    <a:pt x="80435" y="1041399"/>
                  </a:lnTo>
                  <a:lnTo>
                    <a:pt x="83923" y="1053117"/>
                  </a:lnTo>
                  <a:close/>
                </a:path>
                <a:path w="3322320" h="2451100">
                  <a:moveTo>
                    <a:pt x="83624" y="1054099"/>
                  </a:moveTo>
                  <a:lnTo>
                    <a:pt x="83923" y="1053117"/>
                  </a:lnTo>
                  <a:lnTo>
                    <a:pt x="80435" y="1041399"/>
                  </a:lnTo>
                  <a:lnTo>
                    <a:pt x="83624" y="1054099"/>
                  </a:lnTo>
                  <a:close/>
                </a:path>
                <a:path w="3322320" h="2451100">
                  <a:moveTo>
                    <a:pt x="6718" y="1054099"/>
                  </a:moveTo>
                  <a:lnTo>
                    <a:pt x="83624" y="1054099"/>
                  </a:lnTo>
                  <a:lnTo>
                    <a:pt x="80435" y="1041399"/>
                  </a:lnTo>
                  <a:lnTo>
                    <a:pt x="11319" y="1041399"/>
                  </a:lnTo>
                  <a:lnTo>
                    <a:pt x="6718" y="1054099"/>
                  </a:lnTo>
                  <a:close/>
                </a:path>
                <a:path w="3322320" h="2451100">
                  <a:moveTo>
                    <a:pt x="81664" y="1066799"/>
                  </a:moveTo>
                  <a:lnTo>
                    <a:pt x="87995" y="1066799"/>
                  </a:lnTo>
                  <a:lnTo>
                    <a:pt x="83923" y="1053117"/>
                  </a:lnTo>
                  <a:lnTo>
                    <a:pt x="83624" y="1054099"/>
                  </a:lnTo>
                  <a:lnTo>
                    <a:pt x="82415" y="1054099"/>
                  </a:lnTo>
                  <a:lnTo>
                    <a:pt x="81664" y="1066799"/>
                  </a:lnTo>
                  <a:close/>
                </a:path>
                <a:path w="3322320" h="2451100">
                  <a:moveTo>
                    <a:pt x="3267594" y="1066799"/>
                  </a:moveTo>
                  <a:lnTo>
                    <a:pt x="3294687" y="1066799"/>
                  </a:lnTo>
                  <a:lnTo>
                    <a:pt x="3295239" y="1054099"/>
                  </a:lnTo>
                  <a:lnTo>
                    <a:pt x="3266594" y="1054099"/>
                  </a:lnTo>
                  <a:lnTo>
                    <a:pt x="3267594" y="1066799"/>
                  </a:lnTo>
                  <a:close/>
                </a:path>
                <a:path w="3322320" h="2451100">
                  <a:moveTo>
                    <a:pt x="3219088" y="1066799"/>
                  </a:moveTo>
                  <a:lnTo>
                    <a:pt x="3261772" y="1066799"/>
                  </a:lnTo>
                  <a:lnTo>
                    <a:pt x="3260171" y="1054099"/>
                  </a:lnTo>
                  <a:lnTo>
                    <a:pt x="3221219" y="1054099"/>
                  </a:lnTo>
                  <a:lnTo>
                    <a:pt x="3219088" y="1066799"/>
                  </a:lnTo>
                  <a:close/>
                </a:path>
                <a:path w="3322320" h="2451100">
                  <a:moveTo>
                    <a:pt x="105329" y="1066799"/>
                  </a:moveTo>
                  <a:lnTo>
                    <a:pt x="110584" y="1054099"/>
                  </a:lnTo>
                  <a:lnTo>
                    <a:pt x="102625" y="1054099"/>
                  </a:lnTo>
                  <a:lnTo>
                    <a:pt x="105329" y="1066799"/>
                  </a:lnTo>
                  <a:close/>
                </a:path>
                <a:path w="3322320" h="2451100">
                  <a:moveTo>
                    <a:pt x="87995" y="1066799"/>
                  </a:moveTo>
                  <a:lnTo>
                    <a:pt x="99615" y="1066799"/>
                  </a:lnTo>
                  <a:lnTo>
                    <a:pt x="102625" y="1054099"/>
                  </a:lnTo>
                  <a:lnTo>
                    <a:pt x="90600" y="1054099"/>
                  </a:lnTo>
                  <a:lnTo>
                    <a:pt x="87995" y="1066799"/>
                  </a:lnTo>
                  <a:close/>
                </a:path>
                <a:path w="3322320" h="2451100">
                  <a:moveTo>
                    <a:pt x="74409" y="1066799"/>
                  </a:moveTo>
                  <a:lnTo>
                    <a:pt x="81664" y="1066799"/>
                  </a:lnTo>
                  <a:lnTo>
                    <a:pt x="79863" y="1054099"/>
                  </a:lnTo>
                  <a:lnTo>
                    <a:pt x="76369" y="1054099"/>
                  </a:lnTo>
                  <a:lnTo>
                    <a:pt x="74409" y="1066799"/>
                  </a:lnTo>
                  <a:close/>
                </a:path>
                <a:path w="3322320" h="2451100">
                  <a:moveTo>
                    <a:pt x="4497" y="1066799"/>
                  </a:moveTo>
                  <a:lnTo>
                    <a:pt x="72775" y="1066799"/>
                  </a:lnTo>
                  <a:lnTo>
                    <a:pt x="69865" y="1054099"/>
                  </a:lnTo>
                  <a:lnTo>
                    <a:pt x="4643" y="1054099"/>
                  </a:lnTo>
                  <a:lnTo>
                    <a:pt x="4497" y="1066799"/>
                  </a:lnTo>
                  <a:close/>
                </a:path>
                <a:path w="3322320" h="2451100">
                  <a:moveTo>
                    <a:pt x="3217687" y="1142999"/>
                  </a:moveTo>
                  <a:lnTo>
                    <a:pt x="3319688" y="1142999"/>
                  </a:lnTo>
                  <a:lnTo>
                    <a:pt x="3320539" y="1130299"/>
                  </a:lnTo>
                  <a:lnTo>
                    <a:pt x="3321787" y="1117599"/>
                  </a:lnTo>
                  <a:lnTo>
                    <a:pt x="3321907" y="1104899"/>
                  </a:lnTo>
                  <a:lnTo>
                    <a:pt x="3319984" y="1092199"/>
                  </a:lnTo>
                  <a:lnTo>
                    <a:pt x="3315104" y="1079499"/>
                  </a:lnTo>
                  <a:lnTo>
                    <a:pt x="3313963" y="1066799"/>
                  </a:lnTo>
                  <a:lnTo>
                    <a:pt x="3271388" y="1066799"/>
                  </a:lnTo>
                  <a:lnTo>
                    <a:pt x="3270536" y="1079499"/>
                  </a:lnTo>
                  <a:lnTo>
                    <a:pt x="3265781" y="1079499"/>
                  </a:lnTo>
                  <a:lnTo>
                    <a:pt x="3263367" y="1092199"/>
                  </a:lnTo>
                  <a:lnTo>
                    <a:pt x="3222947" y="1092199"/>
                  </a:lnTo>
                  <a:lnTo>
                    <a:pt x="3223585" y="1104899"/>
                  </a:lnTo>
                  <a:lnTo>
                    <a:pt x="3261033" y="1104899"/>
                  </a:lnTo>
                  <a:lnTo>
                    <a:pt x="3259484" y="1117599"/>
                  </a:lnTo>
                  <a:lnTo>
                    <a:pt x="3219227" y="1117599"/>
                  </a:lnTo>
                  <a:lnTo>
                    <a:pt x="3219997" y="1130299"/>
                  </a:lnTo>
                  <a:lnTo>
                    <a:pt x="3221573" y="1130299"/>
                  </a:lnTo>
                  <a:lnTo>
                    <a:pt x="3217687" y="1142999"/>
                  </a:lnTo>
                  <a:close/>
                </a:path>
                <a:path w="3322320" h="2451100">
                  <a:moveTo>
                    <a:pt x="3266160" y="1079499"/>
                  </a:moveTo>
                  <a:lnTo>
                    <a:pt x="3271388" y="1066799"/>
                  </a:lnTo>
                  <a:lnTo>
                    <a:pt x="3266208" y="1066799"/>
                  </a:lnTo>
                  <a:lnTo>
                    <a:pt x="3266160" y="1079499"/>
                  </a:lnTo>
                  <a:close/>
                </a:path>
                <a:path w="3322320" h="2451100">
                  <a:moveTo>
                    <a:pt x="3255980" y="1079499"/>
                  </a:moveTo>
                  <a:lnTo>
                    <a:pt x="3258144" y="1079499"/>
                  </a:lnTo>
                  <a:lnTo>
                    <a:pt x="3264323" y="1066799"/>
                  </a:lnTo>
                  <a:lnTo>
                    <a:pt x="3254465" y="1066799"/>
                  </a:lnTo>
                  <a:lnTo>
                    <a:pt x="3255980" y="1079499"/>
                  </a:lnTo>
                  <a:close/>
                </a:path>
                <a:path w="3322320" h="2451100">
                  <a:moveTo>
                    <a:pt x="3221345" y="1079499"/>
                  </a:moveTo>
                  <a:lnTo>
                    <a:pt x="3253335" y="1079499"/>
                  </a:lnTo>
                  <a:lnTo>
                    <a:pt x="3254465" y="1066799"/>
                  </a:lnTo>
                  <a:lnTo>
                    <a:pt x="3222257" y="1066799"/>
                  </a:lnTo>
                  <a:lnTo>
                    <a:pt x="3221345" y="1079499"/>
                  </a:lnTo>
                  <a:close/>
                </a:path>
                <a:path w="3322320" h="2451100">
                  <a:moveTo>
                    <a:pt x="79917" y="1079499"/>
                  </a:moveTo>
                  <a:lnTo>
                    <a:pt x="102385" y="1079499"/>
                  </a:lnTo>
                  <a:lnTo>
                    <a:pt x="98878" y="1066799"/>
                  </a:lnTo>
                  <a:lnTo>
                    <a:pt x="85012" y="1066799"/>
                  </a:lnTo>
                  <a:lnTo>
                    <a:pt x="79917" y="1079499"/>
                  </a:lnTo>
                  <a:close/>
                </a:path>
                <a:path w="3322320" h="2451100">
                  <a:moveTo>
                    <a:pt x="1752" y="1079499"/>
                  </a:moveTo>
                  <a:lnTo>
                    <a:pt x="70879" y="1079499"/>
                  </a:lnTo>
                  <a:lnTo>
                    <a:pt x="70815" y="1066799"/>
                  </a:lnTo>
                  <a:lnTo>
                    <a:pt x="3156" y="1066799"/>
                  </a:lnTo>
                  <a:lnTo>
                    <a:pt x="1752" y="1079499"/>
                  </a:lnTo>
                  <a:close/>
                </a:path>
                <a:path w="3322320" h="2451100">
                  <a:moveTo>
                    <a:pt x="3214470" y="1092199"/>
                  </a:moveTo>
                  <a:lnTo>
                    <a:pt x="3255632" y="1092199"/>
                  </a:lnTo>
                  <a:lnTo>
                    <a:pt x="3253146" y="1079499"/>
                  </a:lnTo>
                  <a:lnTo>
                    <a:pt x="3219460" y="1079499"/>
                  </a:lnTo>
                  <a:lnTo>
                    <a:pt x="3214211" y="1090458"/>
                  </a:lnTo>
                  <a:lnTo>
                    <a:pt x="3214470" y="1092199"/>
                  </a:lnTo>
                  <a:close/>
                </a:path>
                <a:path w="3322320" h="2451100">
                  <a:moveTo>
                    <a:pt x="3211038" y="1092199"/>
                  </a:moveTo>
                  <a:lnTo>
                    <a:pt x="3213377" y="1092199"/>
                  </a:lnTo>
                  <a:lnTo>
                    <a:pt x="3214211" y="1090458"/>
                  </a:lnTo>
                  <a:lnTo>
                    <a:pt x="3212584" y="1079499"/>
                  </a:lnTo>
                  <a:lnTo>
                    <a:pt x="3211038" y="1092199"/>
                  </a:lnTo>
                  <a:close/>
                </a:path>
                <a:path w="3322320" h="2451100">
                  <a:moveTo>
                    <a:pt x="103767" y="1092199"/>
                  </a:moveTo>
                  <a:lnTo>
                    <a:pt x="104272" y="1079499"/>
                  </a:lnTo>
                  <a:lnTo>
                    <a:pt x="101601" y="1079499"/>
                  </a:lnTo>
                  <a:lnTo>
                    <a:pt x="103767" y="1092199"/>
                  </a:lnTo>
                  <a:close/>
                </a:path>
                <a:path w="3322320" h="2451100">
                  <a:moveTo>
                    <a:pt x="97256" y="1092199"/>
                  </a:moveTo>
                  <a:lnTo>
                    <a:pt x="99446" y="1092199"/>
                  </a:lnTo>
                  <a:lnTo>
                    <a:pt x="101601" y="1079499"/>
                  </a:lnTo>
                  <a:lnTo>
                    <a:pt x="94984" y="1079499"/>
                  </a:lnTo>
                  <a:lnTo>
                    <a:pt x="97256" y="1092199"/>
                  </a:lnTo>
                  <a:close/>
                </a:path>
                <a:path w="3322320" h="2451100">
                  <a:moveTo>
                    <a:pt x="1893" y="1092199"/>
                  </a:moveTo>
                  <a:lnTo>
                    <a:pt x="91516" y="1092199"/>
                  </a:lnTo>
                  <a:lnTo>
                    <a:pt x="94885" y="1079499"/>
                  </a:lnTo>
                  <a:lnTo>
                    <a:pt x="1415" y="1079499"/>
                  </a:lnTo>
                  <a:lnTo>
                    <a:pt x="1893" y="1092199"/>
                  </a:lnTo>
                  <a:close/>
                </a:path>
                <a:path w="3322320" h="2451100">
                  <a:moveTo>
                    <a:pt x="3210010" y="1104899"/>
                  </a:moveTo>
                  <a:lnTo>
                    <a:pt x="3217370" y="1104899"/>
                  </a:lnTo>
                  <a:lnTo>
                    <a:pt x="3219250" y="1092199"/>
                  </a:lnTo>
                  <a:lnTo>
                    <a:pt x="3210893" y="1092199"/>
                  </a:lnTo>
                  <a:lnTo>
                    <a:pt x="3210010" y="1104899"/>
                  </a:lnTo>
                  <a:close/>
                </a:path>
                <a:path w="3322320" h="2451100">
                  <a:moveTo>
                    <a:pt x="12848" y="1104899"/>
                  </a:moveTo>
                  <a:lnTo>
                    <a:pt x="101607" y="1104899"/>
                  </a:lnTo>
                  <a:lnTo>
                    <a:pt x="99676" y="1092199"/>
                  </a:lnTo>
                  <a:lnTo>
                    <a:pt x="4524" y="1092199"/>
                  </a:lnTo>
                  <a:lnTo>
                    <a:pt x="12848" y="1104899"/>
                  </a:lnTo>
                  <a:close/>
                </a:path>
                <a:path w="3322320" h="2451100">
                  <a:moveTo>
                    <a:pt x="3247990" y="1117599"/>
                  </a:moveTo>
                  <a:lnTo>
                    <a:pt x="3254253" y="1117599"/>
                  </a:lnTo>
                  <a:lnTo>
                    <a:pt x="3255447" y="1104899"/>
                  </a:lnTo>
                  <a:lnTo>
                    <a:pt x="3247990" y="1117599"/>
                  </a:lnTo>
                  <a:close/>
                </a:path>
                <a:path w="3322320" h="2451100">
                  <a:moveTo>
                    <a:pt x="3230825" y="1117599"/>
                  </a:moveTo>
                  <a:lnTo>
                    <a:pt x="3247990" y="1117599"/>
                  </a:lnTo>
                  <a:lnTo>
                    <a:pt x="3251553" y="1104899"/>
                  </a:lnTo>
                  <a:lnTo>
                    <a:pt x="3223830" y="1104899"/>
                  </a:lnTo>
                  <a:lnTo>
                    <a:pt x="3230825" y="1117599"/>
                  </a:lnTo>
                  <a:close/>
                </a:path>
                <a:path w="3322320" h="2451100">
                  <a:moveTo>
                    <a:pt x="7507" y="1117599"/>
                  </a:moveTo>
                  <a:lnTo>
                    <a:pt x="103203" y="1117599"/>
                  </a:lnTo>
                  <a:lnTo>
                    <a:pt x="101649" y="1104899"/>
                  </a:lnTo>
                  <a:lnTo>
                    <a:pt x="6404" y="1104899"/>
                  </a:lnTo>
                  <a:lnTo>
                    <a:pt x="7507" y="1117599"/>
                  </a:lnTo>
                  <a:close/>
                </a:path>
                <a:path w="3322320" h="2451100">
                  <a:moveTo>
                    <a:pt x="82335" y="1130299"/>
                  </a:moveTo>
                  <a:lnTo>
                    <a:pt x="100217" y="1130299"/>
                  </a:lnTo>
                  <a:lnTo>
                    <a:pt x="103987" y="1117599"/>
                  </a:lnTo>
                  <a:lnTo>
                    <a:pt x="73353" y="1117599"/>
                  </a:lnTo>
                  <a:lnTo>
                    <a:pt x="82335" y="1130299"/>
                  </a:lnTo>
                  <a:close/>
                </a:path>
                <a:path w="3322320" h="2451100">
                  <a:moveTo>
                    <a:pt x="66735" y="1130299"/>
                  </a:moveTo>
                  <a:lnTo>
                    <a:pt x="70150" y="1130299"/>
                  </a:lnTo>
                  <a:lnTo>
                    <a:pt x="73353" y="1117599"/>
                  </a:lnTo>
                  <a:lnTo>
                    <a:pt x="66137" y="1117599"/>
                  </a:lnTo>
                  <a:lnTo>
                    <a:pt x="66735" y="1130299"/>
                  </a:lnTo>
                  <a:close/>
                </a:path>
                <a:path w="3322320" h="2451100">
                  <a:moveTo>
                    <a:pt x="305" y="1130299"/>
                  </a:moveTo>
                  <a:lnTo>
                    <a:pt x="51023" y="1130299"/>
                  </a:lnTo>
                  <a:lnTo>
                    <a:pt x="52943" y="1117599"/>
                  </a:lnTo>
                  <a:lnTo>
                    <a:pt x="318" y="1117599"/>
                  </a:lnTo>
                  <a:lnTo>
                    <a:pt x="305" y="1130299"/>
                  </a:lnTo>
                  <a:close/>
                </a:path>
                <a:path w="3322320" h="2451100">
                  <a:moveTo>
                    <a:pt x="3210103" y="1142999"/>
                  </a:moveTo>
                  <a:lnTo>
                    <a:pt x="3213624" y="1142999"/>
                  </a:lnTo>
                  <a:lnTo>
                    <a:pt x="3216533" y="1130299"/>
                  </a:lnTo>
                  <a:lnTo>
                    <a:pt x="3210103" y="1142999"/>
                  </a:lnTo>
                  <a:close/>
                </a:path>
                <a:path w="3322320" h="2451100">
                  <a:moveTo>
                    <a:pt x="94293" y="1142999"/>
                  </a:moveTo>
                  <a:lnTo>
                    <a:pt x="98632" y="1142999"/>
                  </a:lnTo>
                  <a:lnTo>
                    <a:pt x="95077" y="1130299"/>
                  </a:lnTo>
                  <a:lnTo>
                    <a:pt x="92227" y="1130299"/>
                  </a:lnTo>
                  <a:lnTo>
                    <a:pt x="94293" y="1142999"/>
                  </a:lnTo>
                  <a:close/>
                </a:path>
                <a:path w="3322320" h="2451100">
                  <a:moveTo>
                    <a:pt x="62723" y="1142999"/>
                  </a:moveTo>
                  <a:lnTo>
                    <a:pt x="70649" y="1142999"/>
                  </a:lnTo>
                  <a:lnTo>
                    <a:pt x="70270" y="1130299"/>
                  </a:lnTo>
                  <a:lnTo>
                    <a:pt x="64178" y="1130299"/>
                  </a:lnTo>
                  <a:lnTo>
                    <a:pt x="62723" y="1142999"/>
                  </a:lnTo>
                  <a:close/>
                </a:path>
                <a:path w="3322320" h="2451100">
                  <a:moveTo>
                    <a:pt x="1122" y="1155699"/>
                  </a:moveTo>
                  <a:lnTo>
                    <a:pt x="3999" y="1142999"/>
                  </a:lnTo>
                  <a:lnTo>
                    <a:pt x="61952" y="1142999"/>
                  </a:lnTo>
                  <a:lnTo>
                    <a:pt x="62590" y="1130299"/>
                  </a:lnTo>
                  <a:lnTo>
                    <a:pt x="272" y="1130299"/>
                  </a:lnTo>
                  <a:lnTo>
                    <a:pt x="916" y="1142999"/>
                  </a:lnTo>
                  <a:lnTo>
                    <a:pt x="1122" y="1155699"/>
                  </a:lnTo>
                  <a:close/>
                </a:path>
                <a:path w="3322320" h="2451100">
                  <a:moveTo>
                    <a:pt x="3226093" y="1155699"/>
                  </a:moveTo>
                  <a:lnTo>
                    <a:pt x="3319677" y="1155699"/>
                  </a:lnTo>
                  <a:lnTo>
                    <a:pt x="3320143" y="1142999"/>
                  </a:lnTo>
                  <a:lnTo>
                    <a:pt x="3221255" y="1142999"/>
                  </a:lnTo>
                  <a:lnTo>
                    <a:pt x="3226093" y="1155699"/>
                  </a:lnTo>
                  <a:close/>
                </a:path>
                <a:path w="3322320" h="2451100">
                  <a:moveTo>
                    <a:pt x="107853" y="1155699"/>
                  </a:moveTo>
                  <a:lnTo>
                    <a:pt x="112045" y="1155699"/>
                  </a:lnTo>
                  <a:lnTo>
                    <a:pt x="112165" y="1142999"/>
                  </a:lnTo>
                  <a:lnTo>
                    <a:pt x="110471" y="1142999"/>
                  </a:lnTo>
                  <a:lnTo>
                    <a:pt x="107853" y="1155699"/>
                  </a:lnTo>
                  <a:close/>
                </a:path>
                <a:path w="3322320" h="2451100">
                  <a:moveTo>
                    <a:pt x="90713" y="1155699"/>
                  </a:moveTo>
                  <a:lnTo>
                    <a:pt x="93044" y="1155699"/>
                  </a:lnTo>
                  <a:lnTo>
                    <a:pt x="102478" y="1142999"/>
                  </a:lnTo>
                  <a:lnTo>
                    <a:pt x="89151" y="1142999"/>
                  </a:lnTo>
                  <a:lnTo>
                    <a:pt x="90713" y="1155699"/>
                  </a:lnTo>
                  <a:close/>
                </a:path>
                <a:path w="3322320" h="2451100">
                  <a:moveTo>
                    <a:pt x="22409" y="1155699"/>
                  </a:moveTo>
                  <a:lnTo>
                    <a:pt x="76648" y="1155699"/>
                  </a:lnTo>
                  <a:lnTo>
                    <a:pt x="79212" y="1142999"/>
                  </a:lnTo>
                  <a:lnTo>
                    <a:pt x="19264" y="1142999"/>
                  </a:lnTo>
                  <a:lnTo>
                    <a:pt x="22409" y="1155699"/>
                  </a:lnTo>
                  <a:close/>
                </a:path>
                <a:path w="3322320" h="2451100">
                  <a:moveTo>
                    <a:pt x="5966" y="1155699"/>
                  </a:moveTo>
                  <a:lnTo>
                    <a:pt x="7673" y="1155699"/>
                  </a:lnTo>
                  <a:lnTo>
                    <a:pt x="7002" y="1142999"/>
                  </a:lnTo>
                  <a:lnTo>
                    <a:pt x="3999" y="1142999"/>
                  </a:lnTo>
                  <a:lnTo>
                    <a:pt x="5966" y="1155699"/>
                  </a:lnTo>
                  <a:close/>
                </a:path>
                <a:path w="3322320" h="2451100">
                  <a:moveTo>
                    <a:pt x="3259707" y="1181099"/>
                  </a:moveTo>
                  <a:lnTo>
                    <a:pt x="3317541" y="1181099"/>
                  </a:lnTo>
                  <a:lnTo>
                    <a:pt x="3319036" y="1155699"/>
                  </a:lnTo>
                  <a:lnTo>
                    <a:pt x="3222458" y="1155699"/>
                  </a:lnTo>
                  <a:lnTo>
                    <a:pt x="3223290" y="1168399"/>
                  </a:lnTo>
                  <a:lnTo>
                    <a:pt x="3259593" y="1168399"/>
                  </a:lnTo>
                  <a:lnTo>
                    <a:pt x="3259707" y="1181099"/>
                  </a:lnTo>
                  <a:close/>
                </a:path>
                <a:path w="3322320" h="2451100">
                  <a:moveTo>
                    <a:pt x="67068" y="1168399"/>
                  </a:moveTo>
                  <a:lnTo>
                    <a:pt x="100964" y="1168399"/>
                  </a:lnTo>
                  <a:lnTo>
                    <a:pt x="107621" y="1155699"/>
                  </a:lnTo>
                  <a:lnTo>
                    <a:pt x="65141" y="1155699"/>
                  </a:lnTo>
                  <a:lnTo>
                    <a:pt x="67068" y="1168399"/>
                  </a:lnTo>
                  <a:close/>
                </a:path>
                <a:path w="3322320" h="2451100">
                  <a:moveTo>
                    <a:pt x="24010" y="1181099"/>
                  </a:moveTo>
                  <a:lnTo>
                    <a:pt x="98492" y="1181099"/>
                  </a:lnTo>
                  <a:lnTo>
                    <a:pt x="101232" y="1168399"/>
                  </a:lnTo>
                  <a:lnTo>
                    <a:pt x="55434" y="1168399"/>
                  </a:lnTo>
                  <a:lnTo>
                    <a:pt x="63334" y="1155699"/>
                  </a:lnTo>
                  <a:lnTo>
                    <a:pt x="22449" y="1155699"/>
                  </a:lnTo>
                  <a:lnTo>
                    <a:pt x="24010" y="1181099"/>
                  </a:lnTo>
                  <a:close/>
                </a:path>
                <a:path w="3322320" h="2451100">
                  <a:moveTo>
                    <a:pt x="6667" y="1168399"/>
                  </a:moveTo>
                  <a:lnTo>
                    <a:pt x="15639" y="1168399"/>
                  </a:lnTo>
                  <a:lnTo>
                    <a:pt x="17333" y="1155699"/>
                  </a:lnTo>
                  <a:lnTo>
                    <a:pt x="7323" y="1155699"/>
                  </a:lnTo>
                  <a:lnTo>
                    <a:pt x="6667" y="1168399"/>
                  </a:lnTo>
                  <a:close/>
                </a:path>
                <a:path w="3322320" h="2451100">
                  <a:moveTo>
                    <a:pt x="3224228" y="1181099"/>
                  </a:moveTo>
                  <a:lnTo>
                    <a:pt x="3252919" y="1181099"/>
                  </a:lnTo>
                  <a:lnTo>
                    <a:pt x="3252466" y="1168399"/>
                  </a:lnTo>
                  <a:lnTo>
                    <a:pt x="3221293" y="1168399"/>
                  </a:lnTo>
                  <a:lnTo>
                    <a:pt x="3224228" y="1181099"/>
                  </a:lnTo>
                  <a:close/>
                </a:path>
                <a:path w="3322320" h="2451100">
                  <a:moveTo>
                    <a:pt x="100771" y="1181099"/>
                  </a:moveTo>
                  <a:lnTo>
                    <a:pt x="106697" y="1181099"/>
                  </a:lnTo>
                  <a:lnTo>
                    <a:pt x="111082" y="1168399"/>
                  </a:lnTo>
                  <a:lnTo>
                    <a:pt x="102897" y="1168399"/>
                  </a:lnTo>
                  <a:lnTo>
                    <a:pt x="100771" y="1181099"/>
                  </a:lnTo>
                  <a:close/>
                </a:path>
                <a:path w="3322320" h="2451100">
                  <a:moveTo>
                    <a:pt x="14742" y="1181099"/>
                  </a:moveTo>
                  <a:lnTo>
                    <a:pt x="24010" y="1181099"/>
                  </a:lnTo>
                  <a:lnTo>
                    <a:pt x="21432" y="1168399"/>
                  </a:lnTo>
                  <a:lnTo>
                    <a:pt x="17054" y="1168399"/>
                  </a:lnTo>
                  <a:lnTo>
                    <a:pt x="14177" y="1177429"/>
                  </a:lnTo>
                  <a:lnTo>
                    <a:pt x="14742" y="1181099"/>
                  </a:lnTo>
                  <a:close/>
                </a:path>
                <a:path w="3322320" h="2451100">
                  <a:moveTo>
                    <a:pt x="4424" y="1181099"/>
                  </a:moveTo>
                  <a:lnTo>
                    <a:pt x="13008" y="1181099"/>
                  </a:lnTo>
                  <a:lnTo>
                    <a:pt x="14177" y="1177429"/>
                  </a:lnTo>
                  <a:lnTo>
                    <a:pt x="12789" y="1168399"/>
                  </a:lnTo>
                  <a:lnTo>
                    <a:pt x="5275" y="1168399"/>
                  </a:lnTo>
                  <a:lnTo>
                    <a:pt x="4424" y="1181099"/>
                  </a:lnTo>
                  <a:close/>
                </a:path>
                <a:path w="3322320" h="2451100">
                  <a:moveTo>
                    <a:pt x="0" y="1193799"/>
                  </a:moveTo>
                  <a:lnTo>
                    <a:pt x="16695" y="1193799"/>
                  </a:lnTo>
                  <a:lnTo>
                    <a:pt x="14177" y="1177429"/>
                  </a:lnTo>
                  <a:lnTo>
                    <a:pt x="13008" y="1181099"/>
                  </a:lnTo>
                  <a:lnTo>
                    <a:pt x="4305" y="1181099"/>
                  </a:lnTo>
                  <a:lnTo>
                    <a:pt x="0" y="1193799"/>
                  </a:lnTo>
                  <a:close/>
                </a:path>
                <a:path w="3322320" h="2451100">
                  <a:moveTo>
                    <a:pt x="3221875" y="1193799"/>
                  </a:moveTo>
                  <a:lnTo>
                    <a:pt x="3317259" y="1193799"/>
                  </a:lnTo>
                  <a:lnTo>
                    <a:pt x="3316627" y="1181099"/>
                  </a:lnTo>
                  <a:lnTo>
                    <a:pt x="3223644" y="1181099"/>
                  </a:lnTo>
                  <a:lnTo>
                    <a:pt x="3221875" y="1193799"/>
                  </a:lnTo>
                  <a:close/>
                </a:path>
                <a:path w="3322320" h="2451100">
                  <a:moveTo>
                    <a:pt x="97947" y="1193799"/>
                  </a:moveTo>
                  <a:lnTo>
                    <a:pt x="110836" y="1193799"/>
                  </a:lnTo>
                  <a:lnTo>
                    <a:pt x="109089" y="1181099"/>
                  </a:lnTo>
                  <a:lnTo>
                    <a:pt x="94845" y="1181099"/>
                  </a:lnTo>
                  <a:lnTo>
                    <a:pt x="97947" y="1193799"/>
                  </a:lnTo>
                  <a:close/>
                </a:path>
                <a:path w="3322320" h="2451100">
                  <a:moveTo>
                    <a:pt x="84172" y="1193799"/>
                  </a:moveTo>
                  <a:lnTo>
                    <a:pt x="90360" y="1193799"/>
                  </a:lnTo>
                  <a:lnTo>
                    <a:pt x="89258" y="1181099"/>
                  </a:lnTo>
                  <a:lnTo>
                    <a:pt x="86481" y="1181099"/>
                  </a:lnTo>
                  <a:lnTo>
                    <a:pt x="84172" y="1193799"/>
                  </a:lnTo>
                  <a:close/>
                </a:path>
                <a:path w="3322320" h="2451100">
                  <a:moveTo>
                    <a:pt x="16695" y="1193799"/>
                  </a:moveTo>
                  <a:lnTo>
                    <a:pt x="82793" y="1193799"/>
                  </a:lnTo>
                  <a:lnTo>
                    <a:pt x="81278" y="1181099"/>
                  </a:lnTo>
                  <a:lnTo>
                    <a:pt x="17884" y="1181099"/>
                  </a:lnTo>
                  <a:lnTo>
                    <a:pt x="16695" y="1193799"/>
                  </a:lnTo>
                  <a:close/>
                </a:path>
                <a:path w="3322320" h="2451100">
                  <a:moveTo>
                    <a:pt x="3250881" y="1206499"/>
                  </a:moveTo>
                  <a:lnTo>
                    <a:pt x="3320295" y="1206499"/>
                  </a:lnTo>
                  <a:lnTo>
                    <a:pt x="3318507" y="1193799"/>
                  </a:lnTo>
                  <a:lnTo>
                    <a:pt x="3253435" y="1193799"/>
                  </a:lnTo>
                  <a:lnTo>
                    <a:pt x="3250881" y="1206499"/>
                  </a:lnTo>
                  <a:close/>
                </a:path>
                <a:path w="3322320" h="2451100">
                  <a:moveTo>
                    <a:pt x="3218581" y="1219199"/>
                  </a:moveTo>
                  <a:lnTo>
                    <a:pt x="3315159" y="1219199"/>
                  </a:lnTo>
                  <a:lnTo>
                    <a:pt x="3316054" y="1206499"/>
                  </a:lnTo>
                  <a:lnTo>
                    <a:pt x="3235488" y="1206499"/>
                  </a:lnTo>
                  <a:lnTo>
                    <a:pt x="3243748" y="1193799"/>
                  </a:lnTo>
                  <a:lnTo>
                    <a:pt x="3220003" y="1193799"/>
                  </a:lnTo>
                  <a:lnTo>
                    <a:pt x="3217637" y="1206499"/>
                  </a:lnTo>
                  <a:lnTo>
                    <a:pt x="3218581" y="1219199"/>
                  </a:lnTo>
                  <a:close/>
                </a:path>
                <a:path w="3322320" h="2451100">
                  <a:moveTo>
                    <a:pt x="10636" y="1206499"/>
                  </a:moveTo>
                  <a:lnTo>
                    <a:pt x="102120" y="1206499"/>
                  </a:lnTo>
                  <a:lnTo>
                    <a:pt x="97330" y="1193799"/>
                  </a:lnTo>
                  <a:lnTo>
                    <a:pt x="11194" y="1193799"/>
                  </a:lnTo>
                  <a:lnTo>
                    <a:pt x="10636" y="1206499"/>
                  </a:lnTo>
                  <a:close/>
                </a:path>
                <a:path w="3322320" h="2451100">
                  <a:moveTo>
                    <a:pt x="3893" y="1206499"/>
                  </a:moveTo>
                  <a:lnTo>
                    <a:pt x="6530" y="1206499"/>
                  </a:lnTo>
                  <a:lnTo>
                    <a:pt x="4019" y="1193799"/>
                  </a:lnTo>
                  <a:lnTo>
                    <a:pt x="3893" y="1206499"/>
                  </a:lnTo>
                  <a:close/>
                </a:path>
                <a:path w="3322320" h="2451100">
                  <a:moveTo>
                    <a:pt x="27597" y="1219199"/>
                  </a:moveTo>
                  <a:lnTo>
                    <a:pt x="96885" y="1219199"/>
                  </a:lnTo>
                  <a:lnTo>
                    <a:pt x="95489" y="1206499"/>
                  </a:lnTo>
                  <a:lnTo>
                    <a:pt x="26794" y="1206499"/>
                  </a:lnTo>
                  <a:lnTo>
                    <a:pt x="27597" y="1219199"/>
                  </a:lnTo>
                  <a:close/>
                </a:path>
                <a:path w="3322320" h="2451100">
                  <a:moveTo>
                    <a:pt x="23073" y="1219199"/>
                  </a:moveTo>
                  <a:lnTo>
                    <a:pt x="26342" y="1219199"/>
                  </a:lnTo>
                  <a:lnTo>
                    <a:pt x="22801" y="1206499"/>
                  </a:lnTo>
                  <a:lnTo>
                    <a:pt x="23073" y="1219199"/>
                  </a:lnTo>
                  <a:close/>
                </a:path>
                <a:path w="3322320" h="2451100">
                  <a:moveTo>
                    <a:pt x="13220" y="1219199"/>
                  </a:moveTo>
                  <a:lnTo>
                    <a:pt x="20827" y="1219199"/>
                  </a:lnTo>
                  <a:lnTo>
                    <a:pt x="17286" y="1206499"/>
                  </a:lnTo>
                  <a:lnTo>
                    <a:pt x="13220" y="1219199"/>
                  </a:lnTo>
                  <a:close/>
                </a:path>
                <a:path w="3322320" h="2451100">
                  <a:moveTo>
                    <a:pt x="5652" y="1219199"/>
                  </a:moveTo>
                  <a:lnTo>
                    <a:pt x="13220" y="1219199"/>
                  </a:lnTo>
                  <a:lnTo>
                    <a:pt x="11141" y="1206499"/>
                  </a:lnTo>
                  <a:lnTo>
                    <a:pt x="4200" y="1206499"/>
                  </a:lnTo>
                  <a:lnTo>
                    <a:pt x="5652" y="1219199"/>
                  </a:lnTo>
                  <a:close/>
                </a:path>
                <a:path w="3322320" h="2451100">
                  <a:moveTo>
                    <a:pt x="3253891" y="1244599"/>
                  </a:moveTo>
                  <a:lnTo>
                    <a:pt x="3294597" y="1244599"/>
                  </a:lnTo>
                  <a:lnTo>
                    <a:pt x="3293801" y="1231899"/>
                  </a:lnTo>
                  <a:lnTo>
                    <a:pt x="3313531" y="1231899"/>
                  </a:lnTo>
                  <a:lnTo>
                    <a:pt x="3318962" y="1219199"/>
                  </a:lnTo>
                  <a:lnTo>
                    <a:pt x="3246021" y="1219199"/>
                  </a:lnTo>
                  <a:lnTo>
                    <a:pt x="3253891" y="1244599"/>
                  </a:lnTo>
                  <a:close/>
                </a:path>
                <a:path w="3322320" h="2451100">
                  <a:moveTo>
                    <a:pt x="3214731" y="1231899"/>
                  </a:moveTo>
                  <a:lnTo>
                    <a:pt x="3232829" y="1231899"/>
                  </a:lnTo>
                  <a:lnTo>
                    <a:pt x="3246021" y="1219199"/>
                  </a:lnTo>
                  <a:lnTo>
                    <a:pt x="3218276" y="1219199"/>
                  </a:lnTo>
                  <a:lnTo>
                    <a:pt x="3214731" y="1231899"/>
                  </a:lnTo>
                  <a:close/>
                </a:path>
                <a:path w="3322320" h="2451100">
                  <a:moveTo>
                    <a:pt x="12848" y="1231899"/>
                  </a:moveTo>
                  <a:lnTo>
                    <a:pt x="104179" y="1231899"/>
                  </a:lnTo>
                  <a:lnTo>
                    <a:pt x="102625" y="1219199"/>
                  </a:lnTo>
                  <a:lnTo>
                    <a:pt x="8464" y="1219199"/>
                  </a:lnTo>
                  <a:lnTo>
                    <a:pt x="12848" y="1231899"/>
                  </a:lnTo>
                  <a:close/>
                </a:path>
                <a:path w="3322320" h="2451100">
                  <a:moveTo>
                    <a:pt x="3300263" y="1244599"/>
                  </a:moveTo>
                  <a:lnTo>
                    <a:pt x="3307495" y="1231899"/>
                  </a:lnTo>
                  <a:lnTo>
                    <a:pt x="3296626" y="1231899"/>
                  </a:lnTo>
                  <a:lnTo>
                    <a:pt x="3300263" y="1244599"/>
                  </a:lnTo>
                  <a:close/>
                </a:path>
                <a:path w="3322320" h="2451100">
                  <a:moveTo>
                    <a:pt x="3200253" y="1244599"/>
                  </a:moveTo>
                  <a:lnTo>
                    <a:pt x="3242448" y="1244599"/>
                  </a:lnTo>
                  <a:lnTo>
                    <a:pt x="3243448" y="1231899"/>
                  </a:lnTo>
                  <a:lnTo>
                    <a:pt x="3205029" y="1231899"/>
                  </a:lnTo>
                  <a:lnTo>
                    <a:pt x="3200253" y="1244599"/>
                  </a:lnTo>
                  <a:close/>
                </a:path>
                <a:path w="3322320" h="2451100">
                  <a:moveTo>
                    <a:pt x="17054" y="1244599"/>
                  </a:moveTo>
                  <a:lnTo>
                    <a:pt x="98539" y="1244599"/>
                  </a:lnTo>
                  <a:lnTo>
                    <a:pt x="104000" y="1231899"/>
                  </a:lnTo>
                  <a:lnTo>
                    <a:pt x="19426" y="1231899"/>
                  </a:lnTo>
                  <a:lnTo>
                    <a:pt x="17054" y="1244599"/>
                  </a:lnTo>
                  <a:close/>
                </a:path>
                <a:path w="3322320" h="2451100">
                  <a:moveTo>
                    <a:pt x="3305929" y="1257299"/>
                  </a:moveTo>
                  <a:lnTo>
                    <a:pt x="3312665" y="1257299"/>
                  </a:lnTo>
                  <a:lnTo>
                    <a:pt x="3306000" y="1244599"/>
                  </a:lnTo>
                  <a:lnTo>
                    <a:pt x="3305526" y="1244599"/>
                  </a:lnTo>
                  <a:lnTo>
                    <a:pt x="3305929" y="1257299"/>
                  </a:lnTo>
                  <a:close/>
                </a:path>
                <a:path w="3322320" h="2451100">
                  <a:moveTo>
                    <a:pt x="3300653" y="1257299"/>
                  </a:moveTo>
                  <a:lnTo>
                    <a:pt x="3302051" y="1244599"/>
                  </a:lnTo>
                  <a:lnTo>
                    <a:pt x="3299178" y="1244599"/>
                  </a:lnTo>
                  <a:lnTo>
                    <a:pt x="3300653" y="1257299"/>
                  </a:lnTo>
                  <a:close/>
                </a:path>
                <a:path w="3322320" h="2451100">
                  <a:moveTo>
                    <a:pt x="3287965" y="1257299"/>
                  </a:moveTo>
                  <a:lnTo>
                    <a:pt x="3299433" y="1257299"/>
                  </a:lnTo>
                  <a:lnTo>
                    <a:pt x="3298371" y="1244599"/>
                  </a:lnTo>
                  <a:lnTo>
                    <a:pt x="3288342" y="1244599"/>
                  </a:lnTo>
                  <a:lnTo>
                    <a:pt x="3287965" y="1257299"/>
                  </a:lnTo>
                  <a:close/>
                </a:path>
                <a:path w="3322320" h="2451100">
                  <a:moveTo>
                    <a:pt x="3215459" y="1257299"/>
                  </a:moveTo>
                  <a:lnTo>
                    <a:pt x="3283779" y="1257299"/>
                  </a:lnTo>
                  <a:lnTo>
                    <a:pt x="3288342" y="1244599"/>
                  </a:lnTo>
                  <a:lnTo>
                    <a:pt x="3209570" y="1244599"/>
                  </a:lnTo>
                  <a:lnTo>
                    <a:pt x="3215459" y="1257299"/>
                  </a:lnTo>
                  <a:close/>
                </a:path>
                <a:path w="3322320" h="2451100">
                  <a:moveTo>
                    <a:pt x="107840" y="1257299"/>
                  </a:moveTo>
                  <a:lnTo>
                    <a:pt x="119453" y="1257299"/>
                  </a:lnTo>
                  <a:lnTo>
                    <a:pt x="117294" y="1244599"/>
                  </a:lnTo>
                  <a:lnTo>
                    <a:pt x="111800" y="1244599"/>
                  </a:lnTo>
                  <a:lnTo>
                    <a:pt x="107840" y="1257299"/>
                  </a:lnTo>
                  <a:close/>
                </a:path>
                <a:path w="3322320" h="2451100">
                  <a:moveTo>
                    <a:pt x="24003" y="1257299"/>
                  </a:moveTo>
                  <a:lnTo>
                    <a:pt x="103880" y="1257299"/>
                  </a:lnTo>
                  <a:lnTo>
                    <a:pt x="106478" y="1244599"/>
                  </a:lnTo>
                  <a:lnTo>
                    <a:pt x="22814" y="1244599"/>
                  </a:lnTo>
                  <a:lnTo>
                    <a:pt x="24003" y="1257299"/>
                  </a:lnTo>
                  <a:close/>
                </a:path>
                <a:path w="3322320" h="2451100">
                  <a:moveTo>
                    <a:pt x="12350" y="1257299"/>
                  </a:moveTo>
                  <a:lnTo>
                    <a:pt x="12609" y="1257299"/>
                  </a:lnTo>
                  <a:lnTo>
                    <a:pt x="18967" y="1244599"/>
                  </a:lnTo>
                  <a:lnTo>
                    <a:pt x="11187" y="1244599"/>
                  </a:lnTo>
                  <a:lnTo>
                    <a:pt x="12350" y="1257299"/>
                  </a:lnTo>
                  <a:close/>
                </a:path>
                <a:path w="3322320" h="2451100">
                  <a:moveTo>
                    <a:pt x="3283523" y="1269999"/>
                  </a:moveTo>
                  <a:lnTo>
                    <a:pt x="3304676" y="1269999"/>
                  </a:lnTo>
                  <a:lnTo>
                    <a:pt x="3312591" y="1257299"/>
                  </a:lnTo>
                  <a:lnTo>
                    <a:pt x="3286190" y="1257299"/>
                  </a:lnTo>
                  <a:lnTo>
                    <a:pt x="3283523" y="1269999"/>
                  </a:lnTo>
                  <a:close/>
                </a:path>
                <a:path w="3322320" h="2451100">
                  <a:moveTo>
                    <a:pt x="3211884" y="1269999"/>
                  </a:moveTo>
                  <a:lnTo>
                    <a:pt x="3281905" y="1269999"/>
                  </a:lnTo>
                  <a:lnTo>
                    <a:pt x="3280853" y="1257299"/>
                  </a:lnTo>
                  <a:lnTo>
                    <a:pt x="3213392" y="1257299"/>
                  </a:lnTo>
                  <a:lnTo>
                    <a:pt x="3211884" y="1269999"/>
                  </a:lnTo>
                  <a:close/>
                </a:path>
                <a:path w="3322320" h="2451100">
                  <a:moveTo>
                    <a:pt x="21186" y="1269999"/>
                  </a:moveTo>
                  <a:lnTo>
                    <a:pt x="113899" y="1269999"/>
                  </a:lnTo>
                  <a:lnTo>
                    <a:pt x="107687" y="1257299"/>
                  </a:lnTo>
                  <a:lnTo>
                    <a:pt x="21346" y="1257299"/>
                  </a:lnTo>
                  <a:lnTo>
                    <a:pt x="21186" y="1269999"/>
                  </a:lnTo>
                  <a:close/>
                </a:path>
                <a:path w="3322320" h="2451100">
                  <a:moveTo>
                    <a:pt x="3304925" y="1282699"/>
                  </a:moveTo>
                  <a:lnTo>
                    <a:pt x="3305844" y="1282699"/>
                  </a:lnTo>
                  <a:lnTo>
                    <a:pt x="3307107" y="1269999"/>
                  </a:lnTo>
                  <a:lnTo>
                    <a:pt x="3304122" y="1269999"/>
                  </a:lnTo>
                  <a:lnTo>
                    <a:pt x="3304925" y="1282699"/>
                  </a:lnTo>
                  <a:close/>
                </a:path>
                <a:path w="3322320" h="2451100">
                  <a:moveTo>
                    <a:pt x="3291212" y="1295399"/>
                  </a:moveTo>
                  <a:lnTo>
                    <a:pt x="3299730" y="1295399"/>
                  </a:lnTo>
                  <a:lnTo>
                    <a:pt x="3296642" y="1282699"/>
                  </a:lnTo>
                  <a:lnTo>
                    <a:pt x="3303991" y="1269999"/>
                  </a:lnTo>
                  <a:lnTo>
                    <a:pt x="3210419" y="1269999"/>
                  </a:lnTo>
                  <a:lnTo>
                    <a:pt x="3208931" y="1282699"/>
                  </a:lnTo>
                  <a:lnTo>
                    <a:pt x="3290124" y="1282699"/>
                  </a:lnTo>
                  <a:lnTo>
                    <a:pt x="3290994" y="1294883"/>
                  </a:lnTo>
                  <a:lnTo>
                    <a:pt x="3291212" y="1295399"/>
                  </a:lnTo>
                  <a:close/>
                </a:path>
                <a:path w="3322320" h="2451100">
                  <a:moveTo>
                    <a:pt x="3201202" y="1282699"/>
                  </a:moveTo>
                  <a:lnTo>
                    <a:pt x="3205798" y="1282699"/>
                  </a:lnTo>
                  <a:lnTo>
                    <a:pt x="3205416" y="1269999"/>
                  </a:lnTo>
                  <a:lnTo>
                    <a:pt x="3201202" y="1282699"/>
                  </a:lnTo>
                  <a:close/>
                </a:path>
                <a:path w="3322320" h="2451100">
                  <a:moveTo>
                    <a:pt x="3200534" y="1282699"/>
                  </a:moveTo>
                  <a:lnTo>
                    <a:pt x="3201202" y="1282699"/>
                  </a:lnTo>
                  <a:lnTo>
                    <a:pt x="3200050" y="1269999"/>
                  </a:lnTo>
                  <a:lnTo>
                    <a:pt x="3197712" y="1269999"/>
                  </a:lnTo>
                  <a:lnTo>
                    <a:pt x="3200534" y="1282699"/>
                  </a:lnTo>
                  <a:close/>
                </a:path>
                <a:path w="3322320" h="2451100">
                  <a:moveTo>
                    <a:pt x="15365" y="1282699"/>
                  </a:moveTo>
                  <a:lnTo>
                    <a:pt x="108345" y="1282699"/>
                  </a:lnTo>
                  <a:lnTo>
                    <a:pt x="105707" y="1269999"/>
                  </a:lnTo>
                  <a:lnTo>
                    <a:pt x="16223" y="1269999"/>
                  </a:lnTo>
                  <a:lnTo>
                    <a:pt x="15365" y="1282699"/>
                  </a:lnTo>
                  <a:close/>
                </a:path>
                <a:path w="3322320" h="2451100">
                  <a:moveTo>
                    <a:pt x="3300033" y="1295399"/>
                  </a:moveTo>
                  <a:lnTo>
                    <a:pt x="3305326" y="1295399"/>
                  </a:lnTo>
                  <a:lnTo>
                    <a:pt x="3305910" y="1282699"/>
                  </a:lnTo>
                  <a:lnTo>
                    <a:pt x="3301592" y="1282699"/>
                  </a:lnTo>
                  <a:lnTo>
                    <a:pt x="3300033" y="1295399"/>
                  </a:lnTo>
                  <a:close/>
                </a:path>
                <a:path w="3322320" h="2451100">
                  <a:moveTo>
                    <a:pt x="3244413" y="1295399"/>
                  </a:moveTo>
                  <a:lnTo>
                    <a:pt x="3291031" y="1295399"/>
                  </a:lnTo>
                  <a:lnTo>
                    <a:pt x="3290994" y="1294883"/>
                  </a:lnTo>
                  <a:lnTo>
                    <a:pt x="3285840" y="1282699"/>
                  </a:lnTo>
                  <a:lnTo>
                    <a:pt x="3245253" y="1282699"/>
                  </a:lnTo>
                  <a:lnTo>
                    <a:pt x="3244413" y="1295399"/>
                  </a:lnTo>
                  <a:close/>
                </a:path>
                <a:path w="3322320" h="2451100">
                  <a:moveTo>
                    <a:pt x="3232872" y="1295399"/>
                  </a:moveTo>
                  <a:lnTo>
                    <a:pt x="3240545" y="1282699"/>
                  </a:lnTo>
                  <a:lnTo>
                    <a:pt x="3236674" y="1282699"/>
                  </a:lnTo>
                  <a:lnTo>
                    <a:pt x="3232872" y="1295399"/>
                  </a:lnTo>
                  <a:close/>
                </a:path>
                <a:path w="3322320" h="2451100">
                  <a:moveTo>
                    <a:pt x="3206276" y="1295399"/>
                  </a:moveTo>
                  <a:lnTo>
                    <a:pt x="3230523" y="1295399"/>
                  </a:lnTo>
                  <a:lnTo>
                    <a:pt x="3233762" y="1282699"/>
                  </a:lnTo>
                  <a:lnTo>
                    <a:pt x="3208931" y="1282699"/>
                  </a:lnTo>
                  <a:lnTo>
                    <a:pt x="3206276" y="1295399"/>
                  </a:lnTo>
                  <a:close/>
                </a:path>
                <a:path w="3322320" h="2451100">
                  <a:moveTo>
                    <a:pt x="110059" y="1295399"/>
                  </a:moveTo>
                  <a:lnTo>
                    <a:pt x="116988" y="1295399"/>
                  </a:lnTo>
                  <a:lnTo>
                    <a:pt x="115367" y="1282699"/>
                  </a:lnTo>
                  <a:lnTo>
                    <a:pt x="110059" y="1295399"/>
                  </a:lnTo>
                  <a:close/>
                </a:path>
                <a:path w="3322320" h="2451100">
                  <a:moveTo>
                    <a:pt x="23326" y="1295399"/>
                  </a:moveTo>
                  <a:lnTo>
                    <a:pt x="108744" y="1295399"/>
                  </a:lnTo>
                  <a:lnTo>
                    <a:pt x="107601" y="1282699"/>
                  </a:lnTo>
                  <a:lnTo>
                    <a:pt x="28813" y="1282699"/>
                  </a:lnTo>
                  <a:lnTo>
                    <a:pt x="23326" y="1295399"/>
                  </a:lnTo>
                  <a:close/>
                </a:path>
                <a:path w="3322320" h="2451100">
                  <a:moveTo>
                    <a:pt x="3291031" y="1295399"/>
                  </a:moveTo>
                  <a:lnTo>
                    <a:pt x="3291212" y="1295399"/>
                  </a:lnTo>
                  <a:lnTo>
                    <a:pt x="3290994" y="1294883"/>
                  </a:lnTo>
                  <a:lnTo>
                    <a:pt x="3291031" y="1295399"/>
                  </a:lnTo>
                  <a:close/>
                </a:path>
                <a:path w="3322320" h="2451100">
                  <a:moveTo>
                    <a:pt x="3243904" y="1320799"/>
                  </a:moveTo>
                  <a:lnTo>
                    <a:pt x="3295561" y="1320799"/>
                  </a:lnTo>
                  <a:lnTo>
                    <a:pt x="3295287" y="1308099"/>
                  </a:lnTo>
                  <a:lnTo>
                    <a:pt x="3292913" y="1295399"/>
                  </a:lnTo>
                  <a:lnTo>
                    <a:pt x="3240888" y="1295399"/>
                  </a:lnTo>
                  <a:lnTo>
                    <a:pt x="3243904" y="1320799"/>
                  </a:lnTo>
                  <a:close/>
                </a:path>
                <a:path w="3322320" h="2451100">
                  <a:moveTo>
                    <a:pt x="3234691" y="1308099"/>
                  </a:moveTo>
                  <a:lnTo>
                    <a:pt x="3235524" y="1308099"/>
                  </a:lnTo>
                  <a:lnTo>
                    <a:pt x="3240888" y="1295399"/>
                  </a:lnTo>
                  <a:lnTo>
                    <a:pt x="3233835" y="1295399"/>
                  </a:lnTo>
                  <a:lnTo>
                    <a:pt x="3234691" y="1308099"/>
                  </a:lnTo>
                  <a:close/>
                </a:path>
                <a:path w="3322320" h="2451100">
                  <a:moveTo>
                    <a:pt x="3234691" y="1308099"/>
                  </a:moveTo>
                  <a:lnTo>
                    <a:pt x="3233835" y="1295399"/>
                  </a:lnTo>
                  <a:lnTo>
                    <a:pt x="3234691" y="1308099"/>
                  </a:lnTo>
                  <a:close/>
                </a:path>
                <a:path w="3322320" h="2451100">
                  <a:moveTo>
                    <a:pt x="3225947" y="1308099"/>
                  </a:moveTo>
                  <a:lnTo>
                    <a:pt x="3234691" y="1308099"/>
                  </a:lnTo>
                  <a:lnTo>
                    <a:pt x="3233752" y="1295399"/>
                  </a:lnTo>
                  <a:lnTo>
                    <a:pt x="3232948" y="1295399"/>
                  </a:lnTo>
                  <a:lnTo>
                    <a:pt x="3225947" y="1308099"/>
                  </a:lnTo>
                  <a:close/>
                </a:path>
                <a:path w="3322320" h="2451100">
                  <a:moveTo>
                    <a:pt x="3196626" y="1308099"/>
                  </a:moveTo>
                  <a:lnTo>
                    <a:pt x="3222099" y="1308099"/>
                  </a:lnTo>
                  <a:lnTo>
                    <a:pt x="3226446" y="1295399"/>
                  </a:lnTo>
                  <a:lnTo>
                    <a:pt x="3197746" y="1295399"/>
                  </a:lnTo>
                  <a:lnTo>
                    <a:pt x="3196626" y="1308099"/>
                  </a:lnTo>
                  <a:close/>
                </a:path>
                <a:path w="3322320" h="2451100">
                  <a:moveTo>
                    <a:pt x="119041" y="1308099"/>
                  </a:moveTo>
                  <a:lnTo>
                    <a:pt x="118775" y="1295399"/>
                  </a:lnTo>
                  <a:lnTo>
                    <a:pt x="118490" y="1295399"/>
                  </a:lnTo>
                  <a:lnTo>
                    <a:pt x="119041" y="1308099"/>
                  </a:lnTo>
                  <a:close/>
                </a:path>
                <a:path w="3322320" h="2451100">
                  <a:moveTo>
                    <a:pt x="15307" y="1308099"/>
                  </a:moveTo>
                  <a:lnTo>
                    <a:pt x="116251" y="1308099"/>
                  </a:lnTo>
                  <a:lnTo>
                    <a:pt x="114869" y="1295399"/>
                  </a:lnTo>
                  <a:lnTo>
                    <a:pt x="24183" y="1295399"/>
                  </a:lnTo>
                  <a:lnTo>
                    <a:pt x="15307" y="1308099"/>
                  </a:lnTo>
                  <a:close/>
                </a:path>
                <a:path w="3322320" h="2451100">
                  <a:moveTo>
                    <a:pt x="3231840" y="1320799"/>
                  </a:moveTo>
                  <a:lnTo>
                    <a:pt x="3232880" y="1320799"/>
                  </a:lnTo>
                  <a:lnTo>
                    <a:pt x="3241328" y="1308099"/>
                  </a:lnTo>
                  <a:lnTo>
                    <a:pt x="3232770" y="1308099"/>
                  </a:lnTo>
                  <a:lnTo>
                    <a:pt x="3231840" y="1320799"/>
                  </a:lnTo>
                  <a:close/>
                </a:path>
                <a:path w="3322320" h="2451100">
                  <a:moveTo>
                    <a:pt x="3201119" y="1320799"/>
                  </a:moveTo>
                  <a:lnTo>
                    <a:pt x="3227258" y="1320799"/>
                  </a:lnTo>
                  <a:lnTo>
                    <a:pt x="3226423" y="1308099"/>
                  </a:lnTo>
                  <a:lnTo>
                    <a:pt x="3200557" y="1308099"/>
                  </a:lnTo>
                  <a:lnTo>
                    <a:pt x="3201119" y="1320799"/>
                  </a:lnTo>
                  <a:close/>
                </a:path>
                <a:path w="3322320" h="2451100">
                  <a:moveTo>
                    <a:pt x="131133" y="1320799"/>
                  </a:moveTo>
                  <a:lnTo>
                    <a:pt x="135278" y="1320799"/>
                  </a:lnTo>
                  <a:lnTo>
                    <a:pt x="130482" y="1308099"/>
                  </a:lnTo>
                  <a:lnTo>
                    <a:pt x="129007" y="1308099"/>
                  </a:lnTo>
                  <a:lnTo>
                    <a:pt x="131133" y="1320799"/>
                  </a:lnTo>
                  <a:close/>
                </a:path>
                <a:path w="3322320" h="2451100">
                  <a:moveTo>
                    <a:pt x="36480" y="1320799"/>
                  </a:moveTo>
                  <a:lnTo>
                    <a:pt x="112869" y="1320799"/>
                  </a:lnTo>
                  <a:lnTo>
                    <a:pt x="110989" y="1308099"/>
                  </a:lnTo>
                  <a:lnTo>
                    <a:pt x="34181" y="1308099"/>
                  </a:lnTo>
                  <a:lnTo>
                    <a:pt x="36480" y="1320799"/>
                  </a:lnTo>
                  <a:close/>
                </a:path>
                <a:path w="3322320" h="2451100">
                  <a:moveTo>
                    <a:pt x="25339" y="1320799"/>
                  </a:moveTo>
                  <a:lnTo>
                    <a:pt x="30102" y="1320799"/>
                  </a:lnTo>
                  <a:lnTo>
                    <a:pt x="32381" y="1308099"/>
                  </a:lnTo>
                  <a:lnTo>
                    <a:pt x="25398" y="1308099"/>
                  </a:lnTo>
                  <a:lnTo>
                    <a:pt x="25339" y="1320799"/>
                  </a:lnTo>
                  <a:close/>
                </a:path>
                <a:path w="3322320" h="2451100">
                  <a:moveTo>
                    <a:pt x="3278170" y="1333499"/>
                  </a:moveTo>
                  <a:lnTo>
                    <a:pt x="3286589" y="1333499"/>
                  </a:lnTo>
                  <a:lnTo>
                    <a:pt x="3286580" y="1320799"/>
                  </a:lnTo>
                  <a:lnTo>
                    <a:pt x="3280754" y="1320799"/>
                  </a:lnTo>
                  <a:lnTo>
                    <a:pt x="3278170" y="1333499"/>
                  </a:lnTo>
                  <a:close/>
                </a:path>
                <a:path w="3322320" h="2451100">
                  <a:moveTo>
                    <a:pt x="3238316" y="1333499"/>
                  </a:moveTo>
                  <a:lnTo>
                    <a:pt x="3268764" y="1333499"/>
                  </a:lnTo>
                  <a:lnTo>
                    <a:pt x="3269487" y="1320799"/>
                  </a:lnTo>
                  <a:lnTo>
                    <a:pt x="3238564" y="1320799"/>
                  </a:lnTo>
                  <a:lnTo>
                    <a:pt x="3238316" y="1333499"/>
                  </a:lnTo>
                  <a:close/>
                </a:path>
                <a:path w="3322320" h="2451100">
                  <a:moveTo>
                    <a:pt x="3228031" y="1346199"/>
                  </a:moveTo>
                  <a:lnTo>
                    <a:pt x="3274926" y="1346199"/>
                  </a:lnTo>
                  <a:lnTo>
                    <a:pt x="3272124" y="1333499"/>
                  </a:lnTo>
                  <a:lnTo>
                    <a:pt x="3233818" y="1333499"/>
                  </a:lnTo>
                  <a:lnTo>
                    <a:pt x="3221062" y="1320799"/>
                  </a:lnTo>
                  <a:lnTo>
                    <a:pt x="3227564" y="1333499"/>
                  </a:lnTo>
                  <a:lnTo>
                    <a:pt x="3228031" y="1346199"/>
                  </a:lnTo>
                  <a:close/>
                </a:path>
                <a:path w="3322320" h="2451100">
                  <a:moveTo>
                    <a:pt x="3195900" y="1346199"/>
                  </a:moveTo>
                  <a:lnTo>
                    <a:pt x="3224334" y="1346199"/>
                  </a:lnTo>
                  <a:lnTo>
                    <a:pt x="3225343" y="1333499"/>
                  </a:lnTo>
                  <a:lnTo>
                    <a:pt x="3220673" y="1320799"/>
                  </a:lnTo>
                  <a:lnTo>
                    <a:pt x="3198034" y="1320799"/>
                  </a:lnTo>
                  <a:lnTo>
                    <a:pt x="3195921" y="1333499"/>
                  </a:lnTo>
                  <a:lnTo>
                    <a:pt x="3191787" y="1333499"/>
                  </a:lnTo>
                  <a:lnTo>
                    <a:pt x="3195900" y="1346199"/>
                  </a:lnTo>
                  <a:close/>
                </a:path>
                <a:path w="3322320" h="2451100">
                  <a:moveTo>
                    <a:pt x="3192883" y="1322419"/>
                  </a:moveTo>
                  <a:lnTo>
                    <a:pt x="3193553" y="1320799"/>
                  </a:lnTo>
                  <a:lnTo>
                    <a:pt x="3192703" y="1320799"/>
                  </a:lnTo>
                  <a:lnTo>
                    <a:pt x="3192883" y="1322419"/>
                  </a:lnTo>
                  <a:close/>
                </a:path>
                <a:path w="3322320" h="2451100">
                  <a:moveTo>
                    <a:pt x="3181624" y="1333499"/>
                  </a:moveTo>
                  <a:lnTo>
                    <a:pt x="3188298" y="1333499"/>
                  </a:lnTo>
                  <a:lnTo>
                    <a:pt x="3186716" y="1320799"/>
                  </a:lnTo>
                  <a:lnTo>
                    <a:pt x="3181233" y="1320799"/>
                  </a:lnTo>
                  <a:lnTo>
                    <a:pt x="3181624" y="1333499"/>
                  </a:lnTo>
                  <a:close/>
                </a:path>
                <a:path w="3322320" h="2451100">
                  <a:moveTo>
                    <a:pt x="25604" y="1333499"/>
                  </a:moveTo>
                  <a:lnTo>
                    <a:pt x="120005" y="1333499"/>
                  </a:lnTo>
                  <a:lnTo>
                    <a:pt x="123340" y="1320799"/>
                  </a:lnTo>
                  <a:lnTo>
                    <a:pt x="24907" y="1320799"/>
                  </a:lnTo>
                  <a:lnTo>
                    <a:pt x="25604" y="1333499"/>
                  </a:lnTo>
                  <a:close/>
                </a:path>
                <a:path w="3322320" h="2451100">
                  <a:moveTo>
                    <a:pt x="3188298" y="1333499"/>
                  </a:moveTo>
                  <a:lnTo>
                    <a:pt x="3194113" y="1333499"/>
                  </a:lnTo>
                  <a:lnTo>
                    <a:pt x="3192883" y="1322419"/>
                  </a:lnTo>
                  <a:lnTo>
                    <a:pt x="3188298" y="1333499"/>
                  </a:lnTo>
                  <a:close/>
                </a:path>
                <a:path w="3322320" h="2451100">
                  <a:moveTo>
                    <a:pt x="28600" y="1346199"/>
                  </a:moveTo>
                  <a:lnTo>
                    <a:pt x="126619" y="1346199"/>
                  </a:lnTo>
                  <a:lnTo>
                    <a:pt x="127270" y="1333499"/>
                  </a:lnTo>
                  <a:lnTo>
                    <a:pt x="26886" y="1333499"/>
                  </a:lnTo>
                  <a:lnTo>
                    <a:pt x="28600" y="1346199"/>
                  </a:lnTo>
                  <a:close/>
                </a:path>
                <a:path w="3322320" h="2451100">
                  <a:moveTo>
                    <a:pt x="3278622" y="1358899"/>
                  </a:moveTo>
                  <a:lnTo>
                    <a:pt x="3280473" y="1358899"/>
                  </a:lnTo>
                  <a:lnTo>
                    <a:pt x="3278139" y="1346199"/>
                  </a:lnTo>
                  <a:lnTo>
                    <a:pt x="3278622" y="1358899"/>
                  </a:lnTo>
                  <a:close/>
                </a:path>
                <a:path w="3322320" h="2451100">
                  <a:moveTo>
                    <a:pt x="3188231" y="1358899"/>
                  </a:moveTo>
                  <a:lnTo>
                    <a:pt x="3275111" y="1358899"/>
                  </a:lnTo>
                  <a:lnTo>
                    <a:pt x="3277504" y="1346199"/>
                  </a:lnTo>
                  <a:lnTo>
                    <a:pt x="3187743" y="1346199"/>
                  </a:lnTo>
                  <a:lnTo>
                    <a:pt x="3188231" y="1358899"/>
                  </a:lnTo>
                  <a:close/>
                </a:path>
                <a:path w="3322320" h="2451100">
                  <a:moveTo>
                    <a:pt x="140115" y="1358899"/>
                  </a:moveTo>
                  <a:lnTo>
                    <a:pt x="145762" y="1358899"/>
                  </a:lnTo>
                  <a:lnTo>
                    <a:pt x="142341" y="1346199"/>
                  </a:lnTo>
                  <a:lnTo>
                    <a:pt x="141324" y="1346199"/>
                  </a:lnTo>
                  <a:lnTo>
                    <a:pt x="140115" y="1358899"/>
                  </a:lnTo>
                  <a:close/>
                </a:path>
                <a:path w="3322320" h="2451100">
                  <a:moveTo>
                    <a:pt x="100093" y="1358899"/>
                  </a:moveTo>
                  <a:lnTo>
                    <a:pt x="131146" y="1358899"/>
                  </a:lnTo>
                  <a:lnTo>
                    <a:pt x="131093" y="1346199"/>
                  </a:lnTo>
                  <a:lnTo>
                    <a:pt x="87816" y="1346199"/>
                  </a:lnTo>
                  <a:lnTo>
                    <a:pt x="100093" y="1358899"/>
                  </a:lnTo>
                  <a:close/>
                </a:path>
                <a:path w="3322320" h="2451100">
                  <a:moveTo>
                    <a:pt x="74701" y="1358899"/>
                  </a:moveTo>
                  <a:lnTo>
                    <a:pt x="88334" y="1358899"/>
                  </a:lnTo>
                  <a:lnTo>
                    <a:pt x="84806" y="1346199"/>
                  </a:lnTo>
                  <a:lnTo>
                    <a:pt x="77890" y="1346199"/>
                  </a:lnTo>
                  <a:lnTo>
                    <a:pt x="74701" y="1358899"/>
                  </a:lnTo>
                  <a:close/>
                </a:path>
                <a:path w="3322320" h="2451100">
                  <a:moveTo>
                    <a:pt x="39902" y="1358899"/>
                  </a:moveTo>
                  <a:lnTo>
                    <a:pt x="71565" y="1358899"/>
                  </a:lnTo>
                  <a:lnTo>
                    <a:pt x="71366" y="1346199"/>
                  </a:lnTo>
                  <a:lnTo>
                    <a:pt x="39529" y="1346199"/>
                  </a:lnTo>
                  <a:lnTo>
                    <a:pt x="39902" y="1358899"/>
                  </a:lnTo>
                  <a:close/>
                </a:path>
                <a:path w="3322320" h="2451100">
                  <a:moveTo>
                    <a:pt x="3179906" y="1371599"/>
                  </a:moveTo>
                  <a:lnTo>
                    <a:pt x="3273245" y="1371599"/>
                  </a:lnTo>
                  <a:lnTo>
                    <a:pt x="3275199" y="1358899"/>
                  </a:lnTo>
                  <a:lnTo>
                    <a:pt x="3183396" y="1358899"/>
                  </a:lnTo>
                  <a:lnTo>
                    <a:pt x="3179906" y="1371599"/>
                  </a:lnTo>
                  <a:close/>
                </a:path>
                <a:path w="3322320" h="2451100">
                  <a:moveTo>
                    <a:pt x="140095" y="1371599"/>
                  </a:moveTo>
                  <a:lnTo>
                    <a:pt x="146805" y="1371599"/>
                  </a:lnTo>
                  <a:lnTo>
                    <a:pt x="141304" y="1358899"/>
                  </a:lnTo>
                  <a:lnTo>
                    <a:pt x="139464" y="1358899"/>
                  </a:lnTo>
                  <a:lnTo>
                    <a:pt x="140095" y="1371599"/>
                  </a:lnTo>
                  <a:close/>
                </a:path>
                <a:path w="3322320" h="2451100">
                  <a:moveTo>
                    <a:pt x="43855" y="1371599"/>
                  </a:moveTo>
                  <a:lnTo>
                    <a:pt x="140095" y="1371599"/>
                  </a:lnTo>
                  <a:lnTo>
                    <a:pt x="136195" y="1358899"/>
                  </a:lnTo>
                  <a:lnTo>
                    <a:pt x="38440" y="1358899"/>
                  </a:lnTo>
                  <a:lnTo>
                    <a:pt x="43855" y="1371599"/>
                  </a:lnTo>
                  <a:close/>
                </a:path>
                <a:path w="3322320" h="2451100">
                  <a:moveTo>
                    <a:pt x="3184487" y="1384299"/>
                  </a:moveTo>
                  <a:lnTo>
                    <a:pt x="3272097" y="1384299"/>
                  </a:lnTo>
                  <a:lnTo>
                    <a:pt x="3269226" y="1371599"/>
                  </a:lnTo>
                  <a:lnTo>
                    <a:pt x="3179179" y="1371599"/>
                  </a:lnTo>
                  <a:lnTo>
                    <a:pt x="3184487" y="1384299"/>
                  </a:lnTo>
                  <a:close/>
                </a:path>
                <a:path w="3322320" h="2451100">
                  <a:moveTo>
                    <a:pt x="3172373" y="1384299"/>
                  </a:moveTo>
                  <a:lnTo>
                    <a:pt x="3172925" y="1384299"/>
                  </a:lnTo>
                  <a:lnTo>
                    <a:pt x="3176442" y="1371599"/>
                  </a:lnTo>
                  <a:lnTo>
                    <a:pt x="3172373" y="1384299"/>
                  </a:lnTo>
                  <a:close/>
                </a:path>
                <a:path w="3322320" h="2451100">
                  <a:moveTo>
                    <a:pt x="3161301" y="1384299"/>
                  </a:moveTo>
                  <a:lnTo>
                    <a:pt x="3170004" y="1384299"/>
                  </a:lnTo>
                  <a:lnTo>
                    <a:pt x="3169041" y="1371599"/>
                  </a:lnTo>
                  <a:lnTo>
                    <a:pt x="3167258" y="1371599"/>
                  </a:lnTo>
                  <a:lnTo>
                    <a:pt x="3161301" y="1384299"/>
                  </a:lnTo>
                  <a:close/>
                </a:path>
                <a:path w="3322320" h="2451100">
                  <a:moveTo>
                    <a:pt x="41376" y="1384299"/>
                  </a:moveTo>
                  <a:lnTo>
                    <a:pt x="137976" y="1384299"/>
                  </a:lnTo>
                  <a:lnTo>
                    <a:pt x="136282" y="1371599"/>
                  </a:lnTo>
                  <a:lnTo>
                    <a:pt x="38619" y="1371599"/>
                  </a:lnTo>
                  <a:lnTo>
                    <a:pt x="41376" y="1384299"/>
                  </a:lnTo>
                  <a:close/>
                </a:path>
                <a:path w="3322320" h="2451100">
                  <a:moveTo>
                    <a:pt x="3207336" y="1396999"/>
                  </a:moveTo>
                  <a:lnTo>
                    <a:pt x="3269929" y="1396999"/>
                  </a:lnTo>
                  <a:lnTo>
                    <a:pt x="3273933" y="1384299"/>
                  </a:lnTo>
                  <a:lnTo>
                    <a:pt x="3206824" y="1384299"/>
                  </a:lnTo>
                  <a:lnTo>
                    <a:pt x="3207336" y="1396999"/>
                  </a:lnTo>
                  <a:close/>
                </a:path>
                <a:path w="3322320" h="2451100">
                  <a:moveTo>
                    <a:pt x="3180309" y="1396999"/>
                  </a:moveTo>
                  <a:lnTo>
                    <a:pt x="3204324" y="1396999"/>
                  </a:lnTo>
                  <a:lnTo>
                    <a:pt x="3200428" y="1384299"/>
                  </a:lnTo>
                  <a:lnTo>
                    <a:pt x="3176187" y="1384299"/>
                  </a:lnTo>
                  <a:lnTo>
                    <a:pt x="3180309" y="1396999"/>
                  </a:lnTo>
                  <a:close/>
                </a:path>
                <a:path w="3322320" h="2451100">
                  <a:moveTo>
                    <a:pt x="3172254" y="1396999"/>
                  </a:moveTo>
                  <a:lnTo>
                    <a:pt x="3180309" y="1396999"/>
                  </a:lnTo>
                  <a:lnTo>
                    <a:pt x="3173192" y="1384299"/>
                  </a:lnTo>
                  <a:lnTo>
                    <a:pt x="3172254" y="1396999"/>
                  </a:lnTo>
                  <a:close/>
                </a:path>
                <a:path w="3322320" h="2451100">
                  <a:moveTo>
                    <a:pt x="3154119" y="1396999"/>
                  </a:moveTo>
                  <a:lnTo>
                    <a:pt x="3165791" y="1396999"/>
                  </a:lnTo>
                  <a:lnTo>
                    <a:pt x="3163016" y="1384299"/>
                  </a:lnTo>
                  <a:lnTo>
                    <a:pt x="3161631" y="1384299"/>
                  </a:lnTo>
                  <a:lnTo>
                    <a:pt x="3154119" y="1396999"/>
                  </a:lnTo>
                  <a:close/>
                </a:path>
                <a:path w="3322320" h="2451100">
                  <a:moveTo>
                    <a:pt x="130794" y="1435099"/>
                  </a:moveTo>
                  <a:lnTo>
                    <a:pt x="153854" y="1435099"/>
                  </a:lnTo>
                  <a:lnTo>
                    <a:pt x="154313" y="1422399"/>
                  </a:lnTo>
                  <a:lnTo>
                    <a:pt x="150227" y="1409699"/>
                  </a:lnTo>
                  <a:lnTo>
                    <a:pt x="143005" y="1409699"/>
                  </a:lnTo>
                  <a:lnTo>
                    <a:pt x="143291" y="1396999"/>
                  </a:lnTo>
                  <a:lnTo>
                    <a:pt x="133352" y="1396999"/>
                  </a:lnTo>
                  <a:lnTo>
                    <a:pt x="143676" y="1384299"/>
                  </a:lnTo>
                  <a:lnTo>
                    <a:pt x="45856" y="1384299"/>
                  </a:lnTo>
                  <a:lnTo>
                    <a:pt x="49827" y="1396999"/>
                  </a:lnTo>
                  <a:lnTo>
                    <a:pt x="53350" y="1409699"/>
                  </a:lnTo>
                  <a:lnTo>
                    <a:pt x="55990" y="1422399"/>
                  </a:lnTo>
                  <a:lnTo>
                    <a:pt x="134129" y="1422399"/>
                  </a:lnTo>
                  <a:lnTo>
                    <a:pt x="130794" y="1435099"/>
                  </a:lnTo>
                  <a:close/>
                </a:path>
                <a:path w="3322320" h="2451100">
                  <a:moveTo>
                    <a:pt x="3172701" y="1409699"/>
                  </a:moveTo>
                  <a:lnTo>
                    <a:pt x="3270404" y="1409699"/>
                  </a:lnTo>
                  <a:lnTo>
                    <a:pt x="3271978" y="1396999"/>
                  </a:lnTo>
                  <a:lnTo>
                    <a:pt x="3170543" y="1396999"/>
                  </a:lnTo>
                  <a:lnTo>
                    <a:pt x="3172701" y="1409699"/>
                  </a:lnTo>
                  <a:close/>
                </a:path>
                <a:path w="3322320" h="2451100">
                  <a:moveTo>
                    <a:pt x="3147317" y="1409699"/>
                  </a:moveTo>
                  <a:lnTo>
                    <a:pt x="3157121" y="1409699"/>
                  </a:lnTo>
                  <a:lnTo>
                    <a:pt x="3156216" y="1396999"/>
                  </a:lnTo>
                  <a:lnTo>
                    <a:pt x="3150215" y="1396999"/>
                  </a:lnTo>
                  <a:lnTo>
                    <a:pt x="3147317" y="1409699"/>
                  </a:lnTo>
                  <a:close/>
                </a:path>
                <a:path w="3322320" h="2451100">
                  <a:moveTo>
                    <a:pt x="147602" y="1409699"/>
                  </a:moveTo>
                  <a:lnTo>
                    <a:pt x="158080" y="1409699"/>
                  </a:lnTo>
                  <a:lnTo>
                    <a:pt x="154220" y="1396999"/>
                  </a:lnTo>
                  <a:lnTo>
                    <a:pt x="147722" y="1396999"/>
                  </a:lnTo>
                  <a:lnTo>
                    <a:pt x="147602" y="1409699"/>
                  </a:lnTo>
                  <a:close/>
                </a:path>
                <a:path w="3322320" h="2451100">
                  <a:moveTo>
                    <a:pt x="3161981" y="1435099"/>
                  </a:moveTo>
                  <a:lnTo>
                    <a:pt x="3185275" y="1435099"/>
                  </a:lnTo>
                  <a:lnTo>
                    <a:pt x="3184865" y="1422399"/>
                  </a:lnTo>
                  <a:lnTo>
                    <a:pt x="3264036" y="1422399"/>
                  </a:lnTo>
                  <a:lnTo>
                    <a:pt x="3267531" y="1409699"/>
                  </a:lnTo>
                  <a:lnTo>
                    <a:pt x="3169185" y="1409699"/>
                  </a:lnTo>
                  <a:lnTo>
                    <a:pt x="3164208" y="1422399"/>
                  </a:lnTo>
                  <a:lnTo>
                    <a:pt x="3161981" y="1435099"/>
                  </a:lnTo>
                  <a:close/>
                </a:path>
                <a:path w="3322320" h="2451100">
                  <a:moveTo>
                    <a:pt x="3141200" y="1422399"/>
                  </a:moveTo>
                  <a:lnTo>
                    <a:pt x="3148838" y="1422399"/>
                  </a:lnTo>
                  <a:lnTo>
                    <a:pt x="3155769" y="1409699"/>
                  </a:lnTo>
                  <a:lnTo>
                    <a:pt x="3140172" y="1409699"/>
                  </a:lnTo>
                  <a:lnTo>
                    <a:pt x="3141200" y="1422399"/>
                  </a:lnTo>
                  <a:close/>
                </a:path>
                <a:path w="3322320" h="2451100">
                  <a:moveTo>
                    <a:pt x="3254483" y="1435099"/>
                  </a:moveTo>
                  <a:lnTo>
                    <a:pt x="3257670" y="1435099"/>
                  </a:lnTo>
                  <a:lnTo>
                    <a:pt x="3260594" y="1422399"/>
                  </a:lnTo>
                  <a:lnTo>
                    <a:pt x="3253673" y="1422399"/>
                  </a:lnTo>
                  <a:lnTo>
                    <a:pt x="3254483" y="1435099"/>
                  </a:lnTo>
                  <a:close/>
                </a:path>
                <a:path w="3322320" h="2451100">
                  <a:moveTo>
                    <a:pt x="3249388" y="1435099"/>
                  </a:moveTo>
                  <a:lnTo>
                    <a:pt x="3254483" y="1435099"/>
                  </a:lnTo>
                  <a:lnTo>
                    <a:pt x="3253050" y="1422399"/>
                  </a:lnTo>
                  <a:lnTo>
                    <a:pt x="3249201" y="1422399"/>
                  </a:lnTo>
                  <a:lnTo>
                    <a:pt x="3249388" y="1435099"/>
                  </a:lnTo>
                  <a:close/>
                </a:path>
                <a:path w="3322320" h="2451100">
                  <a:moveTo>
                    <a:pt x="3195881" y="1435099"/>
                  </a:moveTo>
                  <a:lnTo>
                    <a:pt x="3246622" y="1435099"/>
                  </a:lnTo>
                  <a:lnTo>
                    <a:pt x="3243841" y="1422399"/>
                  </a:lnTo>
                  <a:lnTo>
                    <a:pt x="3200922" y="1422399"/>
                  </a:lnTo>
                  <a:lnTo>
                    <a:pt x="3196464" y="1428736"/>
                  </a:lnTo>
                  <a:lnTo>
                    <a:pt x="3195881" y="1435099"/>
                  </a:lnTo>
                  <a:close/>
                </a:path>
                <a:path w="3322320" h="2451100">
                  <a:moveTo>
                    <a:pt x="3192338" y="1434602"/>
                  </a:moveTo>
                  <a:lnTo>
                    <a:pt x="3196464" y="1428736"/>
                  </a:lnTo>
                  <a:lnTo>
                    <a:pt x="3197045" y="1422399"/>
                  </a:lnTo>
                  <a:lnTo>
                    <a:pt x="3195214" y="1422399"/>
                  </a:lnTo>
                  <a:lnTo>
                    <a:pt x="3192338" y="1434602"/>
                  </a:lnTo>
                  <a:close/>
                </a:path>
                <a:path w="3322320" h="2451100">
                  <a:moveTo>
                    <a:pt x="3191846" y="1434453"/>
                  </a:moveTo>
                  <a:lnTo>
                    <a:pt x="3189200" y="1422399"/>
                  </a:lnTo>
                  <a:lnTo>
                    <a:pt x="3184865" y="1422399"/>
                  </a:lnTo>
                  <a:lnTo>
                    <a:pt x="3191846" y="1434453"/>
                  </a:lnTo>
                  <a:close/>
                </a:path>
                <a:path w="3322320" h="2451100">
                  <a:moveTo>
                    <a:pt x="3134990" y="1435099"/>
                  </a:moveTo>
                  <a:lnTo>
                    <a:pt x="3146282" y="1435099"/>
                  </a:lnTo>
                  <a:lnTo>
                    <a:pt x="3148151" y="1422399"/>
                  </a:lnTo>
                  <a:lnTo>
                    <a:pt x="3131534" y="1422399"/>
                  </a:lnTo>
                  <a:lnTo>
                    <a:pt x="3134990" y="1435099"/>
                  </a:lnTo>
                  <a:close/>
                </a:path>
                <a:path w="3322320" h="2451100">
                  <a:moveTo>
                    <a:pt x="123313" y="1435099"/>
                  </a:moveTo>
                  <a:lnTo>
                    <a:pt x="130794" y="1435099"/>
                  </a:lnTo>
                  <a:lnTo>
                    <a:pt x="130203" y="1422399"/>
                  </a:lnTo>
                  <a:lnTo>
                    <a:pt x="124157" y="1422399"/>
                  </a:lnTo>
                  <a:lnTo>
                    <a:pt x="123313" y="1435099"/>
                  </a:lnTo>
                  <a:close/>
                </a:path>
                <a:path w="3322320" h="2451100">
                  <a:moveTo>
                    <a:pt x="121612" y="1435099"/>
                  </a:moveTo>
                  <a:lnTo>
                    <a:pt x="123313" y="1435099"/>
                  </a:lnTo>
                  <a:lnTo>
                    <a:pt x="122410" y="1422399"/>
                  </a:lnTo>
                  <a:lnTo>
                    <a:pt x="120104" y="1422399"/>
                  </a:lnTo>
                  <a:lnTo>
                    <a:pt x="121612" y="1435099"/>
                  </a:lnTo>
                  <a:close/>
                </a:path>
                <a:path w="3322320" h="2451100">
                  <a:moveTo>
                    <a:pt x="58630" y="1435099"/>
                  </a:moveTo>
                  <a:lnTo>
                    <a:pt x="120377" y="1435099"/>
                  </a:lnTo>
                  <a:lnTo>
                    <a:pt x="115294" y="1422399"/>
                  </a:lnTo>
                  <a:lnTo>
                    <a:pt x="55990" y="1422399"/>
                  </a:lnTo>
                  <a:lnTo>
                    <a:pt x="58630" y="1435099"/>
                  </a:lnTo>
                  <a:close/>
                </a:path>
                <a:path w="3322320" h="2451100">
                  <a:moveTo>
                    <a:pt x="3191988" y="1435099"/>
                  </a:moveTo>
                  <a:lnTo>
                    <a:pt x="3192116" y="1434918"/>
                  </a:lnTo>
                  <a:lnTo>
                    <a:pt x="3191846" y="1434453"/>
                  </a:lnTo>
                  <a:lnTo>
                    <a:pt x="3191988" y="1435099"/>
                  </a:lnTo>
                  <a:close/>
                </a:path>
                <a:path w="3322320" h="2451100">
                  <a:moveTo>
                    <a:pt x="3245983" y="1447799"/>
                  </a:moveTo>
                  <a:lnTo>
                    <a:pt x="3251925" y="1447799"/>
                  </a:lnTo>
                  <a:lnTo>
                    <a:pt x="3255122" y="1435099"/>
                  </a:lnTo>
                  <a:lnTo>
                    <a:pt x="3247347" y="1435099"/>
                  </a:lnTo>
                  <a:lnTo>
                    <a:pt x="3245983" y="1447799"/>
                  </a:lnTo>
                  <a:close/>
                </a:path>
                <a:path w="3322320" h="2451100">
                  <a:moveTo>
                    <a:pt x="3245027" y="1447799"/>
                  </a:moveTo>
                  <a:lnTo>
                    <a:pt x="3245983" y="1447799"/>
                  </a:lnTo>
                  <a:lnTo>
                    <a:pt x="3245158" y="1435099"/>
                  </a:lnTo>
                  <a:lnTo>
                    <a:pt x="3242163" y="1435099"/>
                  </a:lnTo>
                  <a:lnTo>
                    <a:pt x="3245027" y="1447799"/>
                  </a:lnTo>
                  <a:close/>
                </a:path>
                <a:path w="3322320" h="2451100">
                  <a:moveTo>
                    <a:pt x="3199757" y="1447799"/>
                  </a:moveTo>
                  <a:lnTo>
                    <a:pt x="3240183" y="1447799"/>
                  </a:lnTo>
                  <a:lnTo>
                    <a:pt x="3242163" y="1435099"/>
                  </a:lnTo>
                  <a:lnTo>
                    <a:pt x="3197356" y="1435099"/>
                  </a:lnTo>
                  <a:lnTo>
                    <a:pt x="3199757" y="1447799"/>
                  </a:lnTo>
                  <a:close/>
                </a:path>
                <a:path w="3322320" h="2451100">
                  <a:moveTo>
                    <a:pt x="3153278" y="1447799"/>
                  </a:moveTo>
                  <a:lnTo>
                    <a:pt x="3183015" y="1447799"/>
                  </a:lnTo>
                  <a:lnTo>
                    <a:pt x="3185114" y="1435099"/>
                  </a:lnTo>
                  <a:lnTo>
                    <a:pt x="3162373" y="1435099"/>
                  </a:lnTo>
                  <a:lnTo>
                    <a:pt x="3153278" y="1447799"/>
                  </a:lnTo>
                  <a:close/>
                </a:path>
                <a:path w="3322320" h="2451100">
                  <a:moveTo>
                    <a:pt x="3142707" y="1447724"/>
                  </a:moveTo>
                  <a:lnTo>
                    <a:pt x="3143977" y="1435099"/>
                  </a:lnTo>
                  <a:lnTo>
                    <a:pt x="3137787" y="1435099"/>
                  </a:lnTo>
                  <a:lnTo>
                    <a:pt x="3142707" y="1447724"/>
                  </a:lnTo>
                  <a:close/>
                </a:path>
                <a:path w="3322320" h="2451100">
                  <a:moveTo>
                    <a:pt x="64470" y="1447799"/>
                  </a:moveTo>
                  <a:lnTo>
                    <a:pt x="161962" y="1447799"/>
                  </a:lnTo>
                  <a:lnTo>
                    <a:pt x="163162" y="1435099"/>
                  </a:lnTo>
                  <a:lnTo>
                    <a:pt x="66961" y="1435099"/>
                  </a:lnTo>
                  <a:lnTo>
                    <a:pt x="64470" y="1447799"/>
                  </a:lnTo>
                  <a:close/>
                </a:path>
                <a:path w="3322320" h="2451100">
                  <a:moveTo>
                    <a:pt x="3142699" y="1447799"/>
                  </a:moveTo>
                  <a:close/>
                </a:path>
                <a:path w="3322320" h="2451100">
                  <a:moveTo>
                    <a:pt x="3193225" y="1460499"/>
                  </a:moveTo>
                  <a:lnTo>
                    <a:pt x="3243625" y="1460499"/>
                  </a:lnTo>
                  <a:lnTo>
                    <a:pt x="3241378" y="1447799"/>
                  </a:lnTo>
                  <a:lnTo>
                    <a:pt x="3192099" y="1447799"/>
                  </a:lnTo>
                  <a:lnTo>
                    <a:pt x="3193225" y="1460499"/>
                  </a:lnTo>
                  <a:close/>
                </a:path>
                <a:path w="3322320" h="2451100">
                  <a:moveTo>
                    <a:pt x="3181146" y="1460499"/>
                  </a:moveTo>
                  <a:lnTo>
                    <a:pt x="3182027" y="1460499"/>
                  </a:lnTo>
                  <a:lnTo>
                    <a:pt x="3185675" y="1447799"/>
                  </a:lnTo>
                  <a:lnTo>
                    <a:pt x="3181146" y="1460499"/>
                  </a:lnTo>
                  <a:close/>
                </a:path>
                <a:path w="3322320" h="2451100">
                  <a:moveTo>
                    <a:pt x="3147366" y="1460499"/>
                  </a:moveTo>
                  <a:lnTo>
                    <a:pt x="3173829" y="1460499"/>
                  </a:lnTo>
                  <a:lnTo>
                    <a:pt x="3179184" y="1447799"/>
                  </a:lnTo>
                  <a:lnTo>
                    <a:pt x="3148375" y="1447799"/>
                  </a:lnTo>
                  <a:lnTo>
                    <a:pt x="3147366" y="1460499"/>
                  </a:lnTo>
                  <a:close/>
                </a:path>
                <a:path w="3322320" h="2451100">
                  <a:moveTo>
                    <a:pt x="3127817" y="1460499"/>
                  </a:moveTo>
                  <a:lnTo>
                    <a:pt x="3136280" y="1460499"/>
                  </a:lnTo>
                  <a:lnTo>
                    <a:pt x="3133001" y="1447799"/>
                  </a:lnTo>
                  <a:lnTo>
                    <a:pt x="3124766" y="1447799"/>
                  </a:lnTo>
                  <a:lnTo>
                    <a:pt x="3127817" y="1460499"/>
                  </a:lnTo>
                  <a:close/>
                </a:path>
                <a:path w="3322320" h="2451100">
                  <a:moveTo>
                    <a:pt x="103183" y="1460499"/>
                  </a:moveTo>
                  <a:lnTo>
                    <a:pt x="163421" y="1460499"/>
                  </a:lnTo>
                  <a:lnTo>
                    <a:pt x="166393" y="1447799"/>
                  </a:lnTo>
                  <a:lnTo>
                    <a:pt x="92035" y="1447799"/>
                  </a:lnTo>
                  <a:lnTo>
                    <a:pt x="103183" y="1460499"/>
                  </a:lnTo>
                  <a:close/>
                </a:path>
                <a:path w="3322320" h="2451100">
                  <a:moveTo>
                    <a:pt x="75000" y="1460499"/>
                  </a:moveTo>
                  <a:lnTo>
                    <a:pt x="90918" y="1460499"/>
                  </a:lnTo>
                  <a:lnTo>
                    <a:pt x="92035" y="1447799"/>
                  </a:lnTo>
                  <a:lnTo>
                    <a:pt x="71419" y="1447799"/>
                  </a:lnTo>
                  <a:lnTo>
                    <a:pt x="75000" y="1460499"/>
                  </a:lnTo>
                  <a:close/>
                </a:path>
                <a:path w="3322320" h="2451100">
                  <a:moveTo>
                    <a:pt x="3185578" y="1473199"/>
                  </a:moveTo>
                  <a:lnTo>
                    <a:pt x="3235651" y="1473199"/>
                  </a:lnTo>
                  <a:lnTo>
                    <a:pt x="3235237" y="1460499"/>
                  </a:lnTo>
                  <a:lnTo>
                    <a:pt x="3195102" y="1460499"/>
                  </a:lnTo>
                  <a:lnTo>
                    <a:pt x="3185578" y="1473199"/>
                  </a:lnTo>
                  <a:close/>
                </a:path>
                <a:path w="3322320" h="2451100">
                  <a:moveTo>
                    <a:pt x="3182806" y="1473199"/>
                  </a:moveTo>
                  <a:lnTo>
                    <a:pt x="3185578" y="1473199"/>
                  </a:lnTo>
                  <a:lnTo>
                    <a:pt x="3188923" y="1460499"/>
                  </a:lnTo>
                  <a:lnTo>
                    <a:pt x="3182027" y="1460499"/>
                  </a:lnTo>
                  <a:lnTo>
                    <a:pt x="3182806" y="1473199"/>
                  </a:lnTo>
                  <a:close/>
                </a:path>
                <a:path w="3322320" h="2451100">
                  <a:moveTo>
                    <a:pt x="3167550" y="1473199"/>
                  </a:moveTo>
                  <a:lnTo>
                    <a:pt x="3182806" y="1473199"/>
                  </a:lnTo>
                  <a:lnTo>
                    <a:pt x="3177032" y="1460499"/>
                  </a:lnTo>
                  <a:lnTo>
                    <a:pt x="3167550" y="1473199"/>
                  </a:lnTo>
                  <a:close/>
                </a:path>
                <a:path w="3322320" h="2451100">
                  <a:moveTo>
                    <a:pt x="3145938" y="1473199"/>
                  </a:moveTo>
                  <a:lnTo>
                    <a:pt x="3167358" y="1473199"/>
                  </a:lnTo>
                  <a:lnTo>
                    <a:pt x="3170201" y="1460499"/>
                  </a:lnTo>
                  <a:lnTo>
                    <a:pt x="3145328" y="1460499"/>
                  </a:lnTo>
                  <a:lnTo>
                    <a:pt x="3145938" y="1473199"/>
                  </a:lnTo>
                  <a:close/>
                </a:path>
                <a:path w="3322320" h="2451100">
                  <a:moveTo>
                    <a:pt x="3119595" y="1473199"/>
                  </a:moveTo>
                  <a:lnTo>
                    <a:pt x="3134816" y="1473199"/>
                  </a:lnTo>
                  <a:lnTo>
                    <a:pt x="3139192" y="1460499"/>
                  </a:lnTo>
                  <a:lnTo>
                    <a:pt x="3121822" y="1460499"/>
                  </a:lnTo>
                  <a:lnTo>
                    <a:pt x="3119595" y="1473199"/>
                  </a:lnTo>
                  <a:close/>
                </a:path>
                <a:path w="3322320" h="2451100">
                  <a:moveTo>
                    <a:pt x="3118771" y="1465452"/>
                  </a:moveTo>
                  <a:lnTo>
                    <a:pt x="3119361" y="1460499"/>
                  </a:lnTo>
                  <a:lnTo>
                    <a:pt x="3118245" y="1460499"/>
                  </a:lnTo>
                  <a:lnTo>
                    <a:pt x="3118771" y="1465452"/>
                  </a:lnTo>
                  <a:close/>
                </a:path>
                <a:path w="3322320" h="2451100">
                  <a:moveTo>
                    <a:pt x="88361" y="1498599"/>
                  </a:moveTo>
                  <a:lnTo>
                    <a:pt x="163369" y="1498599"/>
                  </a:lnTo>
                  <a:lnTo>
                    <a:pt x="161322" y="1485899"/>
                  </a:lnTo>
                  <a:lnTo>
                    <a:pt x="162200" y="1485899"/>
                  </a:lnTo>
                  <a:lnTo>
                    <a:pt x="168371" y="1473199"/>
                  </a:lnTo>
                  <a:lnTo>
                    <a:pt x="173274" y="1473199"/>
                  </a:lnTo>
                  <a:lnTo>
                    <a:pt x="171526" y="1460499"/>
                  </a:lnTo>
                  <a:lnTo>
                    <a:pt x="75485" y="1460499"/>
                  </a:lnTo>
                  <a:lnTo>
                    <a:pt x="82096" y="1473199"/>
                  </a:lnTo>
                  <a:lnTo>
                    <a:pt x="85311" y="1485899"/>
                  </a:lnTo>
                  <a:lnTo>
                    <a:pt x="88361" y="1498599"/>
                  </a:lnTo>
                  <a:close/>
                </a:path>
                <a:path w="3322320" h="2451100">
                  <a:moveTo>
                    <a:pt x="3117850" y="1473199"/>
                  </a:moveTo>
                  <a:lnTo>
                    <a:pt x="3119595" y="1473199"/>
                  </a:lnTo>
                  <a:lnTo>
                    <a:pt x="3118771" y="1465452"/>
                  </a:lnTo>
                  <a:lnTo>
                    <a:pt x="3117850" y="1473199"/>
                  </a:lnTo>
                  <a:close/>
                </a:path>
                <a:path w="3322320" h="2451100">
                  <a:moveTo>
                    <a:pt x="3137287" y="1485899"/>
                  </a:moveTo>
                  <a:lnTo>
                    <a:pt x="3236036" y="1485899"/>
                  </a:lnTo>
                  <a:lnTo>
                    <a:pt x="3235938" y="1473199"/>
                  </a:lnTo>
                  <a:lnTo>
                    <a:pt x="3138765" y="1473199"/>
                  </a:lnTo>
                  <a:lnTo>
                    <a:pt x="3137287" y="1485899"/>
                  </a:lnTo>
                  <a:close/>
                </a:path>
                <a:path w="3322320" h="2451100">
                  <a:moveTo>
                    <a:pt x="3104344" y="1485899"/>
                  </a:moveTo>
                  <a:lnTo>
                    <a:pt x="3133439" y="1485899"/>
                  </a:lnTo>
                  <a:lnTo>
                    <a:pt x="3131419" y="1473199"/>
                  </a:lnTo>
                  <a:lnTo>
                    <a:pt x="3114921" y="1473199"/>
                  </a:lnTo>
                  <a:lnTo>
                    <a:pt x="3104344" y="1485899"/>
                  </a:lnTo>
                  <a:close/>
                </a:path>
                <a:path w="3322320" h="2451100">
                  <a:moveTo>
                    <a:pt x="190886" y="1485899"/>
                  </a:moveTo>
                  <a:lnTo>
                    <a:pt x="197497" y="1485899"/>
                  </a:lnTo>
                  <a:lnTo>
                    <a:pt x="195842" y="1473199"/>
                  </a:lnTo>
                  <a:lnTo>
                    <a:pt x="189929" y="1473199"/>
                  </a:lnTo>
                  <a:lnTo>
                    <a:pt x="190886" y="1485899"/>
                  </a:lnTo>
                  <a:close/>
                </a:path>
                <a:path w="3322320" h="2451100">
                  <a:moveTo>
                    <a:pt x="181293" y="1485899"/>
                  </a:moveTo>
                  <a:lnTo>
                    <a:pt x="185963" y="1485899"/>
                  </a:lnTo>
                  <a:lnTo>
                    <a:pt x="184369" y="1473199"/>
                  </a:lnTo>
                  <a:lnTo>
                    <a:pt x="181651" y="1473199"/>
                  </a:lnTo>
                  <a:lnTo>
                    <a:pt x="181293" y="1485899"/>
                  </a:lnTo>
                  <a:close/>
                </a:path>
                <a:path w="3322320" h="2451100">
                  <a:moveTo>
                    <a:pt x="169812" y="1485899"/>
                  </a:moveTo>
                  <a:lnTo>
                    <a:pt x="174822" y="1485899"/>
                  </a:lnTo>
                  <a:lnTo>
                    <a:pt x="170869" y="1473199"/>
                  </a:lnTo>
                  <a:lnTo>
                    <a:pt x="168371" y="1473199"/>
                  </a:lnTo>
                  <a:lnTo>
                    <a:pt x="169812" y="1485899"/>
                  </a:lnTo>
                  <a:close/>
                </a:path>
                <a:path w="3322320" h="2451100">
                  <a:moveTo>
                    <a:pt x="3229174" y="1498599"/>
                  </a:moveTo>
                  <a:lnTo>
                    <a:pt x="3229585" y="1485899"/>
                  </a:lnTo>
                  <a:lnTo>
                    <a:pt x="3228362" y="1485899"/>
                  </a:lnTo>
                  <a:lnTo>
                    <a:pt x="3229174" y="1498599"/>
                  </a:lnTo>
                  <a:close/>
                </a:path>
                <a:path w="3322320" h="2451100">
                  <a:moveTo>
                    <a:pt x="3219571" y="1498599"/>
                  </a:moveTo>
                  <a:lnTo>
                    <a:pt x="3228362" y="1485899"/>
                  </a:lnTo>
                  <a:lnTo>
                    <a:pt x="3220949" y="1485899"/>
                  </a:lnTo>
                  <a:lnTo>
                    <a:pt x="3219571" y="1498599"/>
                  </a:lnTo>
                  <a:close/>
                </a:path>
                <a:path w="3322320" h="2451100">
                  <a:moveTo>
                    <a:pt x="3140596" y="1498599"/>
                  </a:moveTo>
                  <a:lnTo>
                    <a:pt x="3207112" y="1498599"/>
                  </a:lnTo>
                  <a:lnTo>
                    <a:pt x="3210537" y="1485899"/>
                  </a:lnTo>
                  <a:lnTo>
                    <a:pt x="3138322" y="1485899"/>
                  </a:lnTo>
                  <a:lnTo>
                    <a:pt x="3140596" y="1498599"/>
                  </a:lnTo>
                  <a:close/>
                </a:path>
                <a:path w="3322320" h="2451100">
                  <a:moveTo>
                    <a:pt x="3131419" y="1498599"/>
                  </a:moveTo>
                  <a:lnTo>
                    <a:pt x="3140596" y="1498599"/>
                  </a:lnTo>
                  <a:lnTo>
                    <a:pt x="3131402" y="1485899"/>
                  </a:lnTo>
                  <a:lnTo>
                    <a:pt x="3131419" y="1498599"/>
                  </a:lnTo>
                  <a:close/>
                </a:path>
                <a:path w="3322320" h="2451100">
                  <a:moveTo>
                    <a:pt x="3125989" y="1493608"/>
                  </a:moveTo>
                  <a:lnTo>
                    <a:pt x="3126960" y="1485899"/>
                  </a:lnTo>
                  <a:lnTo>
                    <a:pt x="3122446" y="1485899"/>
                  </a:lnTo>
                  <a:lnTo>
                    <a:pt x="3125989" y="1493608"/>
                  </a:lnTo>
                  <a:close/>
                </a:path>
                <a:path w="3322320" h="2451100">
                  <a:moveTo>
                    <a:pt x="3116835" y="1488457"/>
                  </a:moveTo>
                  <a:lnTo>
                    <a:pt x="3117735" y="1485899"/>
                  </a:lnTo>
                  <a:lnTo>
                    <a:pt x="3115408" y="1485899"/>
                  </a:lnTo>
                  <a:lnTo>
                    <a:pt x="3116835" y="1488457"/>
                  </a:lnTo>
                  <a:close/>
                </a:path>
                <a:path w="3322320" h="2451100">
                  <a:moveTo>
                    <a:pt x="3115799" y="1491405"/>
                  </a:moveTo>
                  <a:lnTo>
                    <a:pt x="3116835" y="1488457"/>
                  </a:lnTo>
                  <a:lnTo>
                    <a:pt x="3115408" y="1485899"/>
                  </a:lnTo>
                  <a:lnTo>
                    <a:pt x="3115799" y="1491405"/>
                  </a:lnTo>
                  <a:close/>
                </a:path>
                <a:path w="3322320" h="2451100">
                  <a:moveTo>
                    <a:pt x="3102744" y="1498599"/>
                  </a:moveTo>
                  <a:lnTo>
                    <a:pt x="3113269" y="1498599"/>
                  </a:lnTo>
                  <a:lnTo>
                    <a:pt x="3115799" y="1491405"/>
                  </a:lnTo>
                  <a:lnTo>
                    <a:pt x="3115408" y="1485899"/>
                  </a:lnTo>
                  <a:lnTo>
                    <a:pt x="3103765" y="1485899"/>
                  </a:lnTo>
                  <a:lnTo>
                    <a:pt x="3102744" y="1498599"/>
                  </a:lnTo>
                  <a:close/>
                </a:path>
                <a:path w="3322320" h="2451100">
                  <a:moveTo>
                    <a:pt x="171312" y="1498599"/>
                  </a:moveTo>
                  <a:lnTo>
                    <a:pt x="189102" y="1498599"/>
                  </a:lnTo>
                  <a:lnTo>
                    <a:pt x="187426" y="1485899"/>
                  </a:lnTo>
                  <a:lnTo>
                    <a:pt x="172330" y="1485899"/>
                  </a:lnTo>
                  <a:lnTo>
                    <a:pt x="171312" y="1498599"/>
                  </a:lnTo>
                  <a:close/>
                </a:path>
                <a:path w="3322320" h="2451100">
                  <a:moveTo>
                    <a:pt x="3116310" y="1498599"/>
                  </a:moveTo>
                  <a:lnTo>
                    <a:pt x="3122494" y="1498599"/>
                  </a:lnTo>
                  <a:lnTo>
                    <a:pt x="3116835" y="1488457"/>
                  </a:lnTo>
                  <a:lnTo>
                    <a:pt x="3115799" y="1491405"/>
                  </a:lnTo>
                  <a:lnTo>
                    <a:pt x="3116310" y="1498599"/>
                  </a:lnTo>
                  <a:close/>
                </a:path>
                <a:path w="3322320" h="2451100">
                  <a:moveTo>
                    <a:pt x="3125360" y="1498599"/>
                  </a:moveTo>
                  <a:lnTo>
                    <a:pt x="3128284" y="1498599"/>
                  </a:lnTo>
                  <a:lnTo>
                    <a:pt x="3125989" y="1493608"/>
                  </a:lnTo>
                  <a:lnTo>
                    <a:pt x="3125360" y="1498599"/>
                  </a:lnTo>
                  <a:close/>
                </a:path>
                <a:path w="3322320" h="2451100">
                  <a:moveTo>
                    <a:pt x="3203639" y="1500474"/>
                  </a:moveTo>
                  <a:lnTo>
                    <a:pt x="3203829" y="1498599"/>
                  </a:lnTo>
                  <a:lnTo>
                    <a:pt x="3202915" y="1498599"/>
                  </a:lnTo>
                  <a:lnTo>
                    <a:pt x="3203639" y="1500474"/>
                  </a:lnTo>
                  <a:close/>
                </a:path>
                <a:path w="3322320" h="2451100">
                  <a:moveTo>
                    <a:pt x="3203554" y="1501313"/>
                  </a:moveTo>
                  <a:lnTo>
                    <a:pt x="3203639" y="1500474"/>
                  </a:lnTo>
                  <a:lnTo>
                    <a:pt x="3202915" y="1498599"/>
                  </a:lnTo>
                  <a:lnTo>
                    <a:pt x="3203554" y="1501313"/>
                  </a:lnTo>
                  <a:close/>
                </a:path>
                <a:path w="3322320" h="2451100">
                  <a:moveTo>
                    <a:pt x="3154481" y="1511299"/>
                  </a:moveTo>
                  <a:lnTo>
                    <a:pt x="3202543" y="1511299"/>
                  </a:lnTo>
                  <a:lnTo>
                    <a:pt x="3203554" y="1501313"/>
                  </a:lnTo>
                  <a:lnTo>
                    <a:pt x="3202915" y="1498599"/>
                  </a:lnTo>
                  <a:lnTo>
                    <a:pt x="3155937" y="1498599"/>
                  </a:lnTo>
                  <a:lnTo>
                    <a:pt x="3154481" y="1511299"/>
                  </a:lnTo>
                  <a:close/>
                </a:path>
                <a:path w="3322320" h="2451100">
                  <a:moveTo>
                    <a:pt x="3125060" y="1511299"/>
                  </a:moveTo>
                  <a:lnTo>
                    <a:pt x="3148050" y="1511299"/>
                  </a:lnTo>
                  <a:lnTo>
                    <a:pt x="3150054" y="1498599"/>
                  </a:lnTo>
                  <a:lnTo>
                    <a:pt x="3128284" y="1498599"/>
                  </a:lnTo>
                  <a:lnTo>
                    <a:pt x="3125060" y="1511299"/>
                  </a:lnTo>
                  <a:close/>
                </a:path>
                <a:path w="3322320" h="2451100">
                  <a:moveTo>
                    <a:pt x="3090989" y="1523999"/>
                  </a:moveTo>
                  <a:lnTo>
                    <a:pt x="3110506" y="1523999"/>
                  </a:lnTo>
                  <a:lnTo>
                    <a:pt x="3109974" y="1511299"/>
                  </a:lnTo>
                  <a:lnTo>
                    <a:pt x="3119073" y="1511299"/>
                  </a:lnTo>
                  <a:lnTo>
                    <a:pt x="3116596" y="1498599"/>
                  </a:lnTo>
                  <a:lnTo>
                    <a:pt x="3093384" y="1498599"/>
                  </a:lnTo>
                  <a:lnTo>
                    <a:pt x="3091472" y="1511299"/>
                  </a:lnTo>
                  <a:lnTo>
                    <a:pt x="3090989" y="1523999"/>
                  </a:lnTo>
                  <a:close/>
                </a:path>
                <a:path w="3322320" h="2451100">
                  <a:moveTo>
                    <a:pt x="184196" y="1511299"/>
                  </a:moveTo>
                  <a:lnTo>
                    <a:pt x="199873" y="1511299"/>
                  </a:lnTo>
                  <a:lnTo>
                    <a:pt x="195902" y="1498599"/>
                  </a:lnTo>
                  <a:lnTo>
                    <a:pt x="182548" y="1498599"/>
                  </a:lnTo>
                  <a:lnTo>
                    <a:pt x="184196" y="1511299"/>
                  </a:lnTo>
                  <a:close/>
                </a:path>
                <a:path w="3322320" h="2451100">
                  <a:moveTo>
                    <a:pt x="177094" y="1511299"/>
                  </a:moveTo>
                  <a:lnTo>
                    <a:pt x="180429" y="1511299"/>
                  </a:lnTo>
                  <a:lnTo>
                    <a:pt x="180701" y="1498599"/>
                  </a:lnTo>
                  <a:lnTo>
                    <a:pt x="177070" y="1498599"/>
                  </a:lnTo>
                  <a:lnTo>
                    <a:pt x="177094" y="1511299"/>
                  </a:lnTo>
                  <a:close/>
                </a:path>
                <a:path w="3322320" h="2451100">
                  <a:moveTo>
                    <a:pt x="151741" y="1511299"/>
                  </a:moveTo>
                  <a:lnTo>
                    <a:pt x="168862" y="1511299"/>
                  </a:lnTo>
                  <a:lnTo>
                    <a:pt x="165972" y="1498599"/>
                  </a:lnTo>
                  <a:lnTo>
                    <a:pt x="151828" y="1498599"/>
                  </a:lnTo>
                  <a:lnTo>
                    <a:pt x="151741" y="1511299"/>
                  </a:lnTo>
                  <a:close/>
                </a:path>
                <a:path w="3322320" h="2451100">
                  <a:moveTo>
                    <a:pt x="95104" y="1511299"/>
                  </a:moveTo>
                  <a:lnTo>
                    <a:pt x="144992" y="1511299"/>
                  </a:lnTo>
                  <a:lnTo>
                    <a:pt x="148838" y="1498599"/>
                  </a:lnTo>
                  <a:lnTo>
                    <a:pt x="91510" y="1498599"/>
                  </a:lnTo>
                  <a:lnTo>
                    <a:pt x="95104" y="1511299"/>
                  </a:lnTo>
                  <a:close/>
                </a:path>
                <a:path w="3322320" h="2451100">
                  <a:moveTo>
                    <a:pt x="3205907" y="1511299"/>
                  </a:moveTo>
                  <a:lnTo>
                    <a:pt x="3207822" y="1511299"/>
                  </a:lnTo>
                  <a:lnTo>
                    <a:pt x="3203639" y="1500474"/>
                  </a:lnTo>
                  <a:lnTo>
                    <a:pt x="3203554" y="1501313"/>
                  </a:lnTo>
                  <a:lnTo>
                    <a:pt x="3205907" y="1511299"/>
                  </a:lnTo>
                  <a:close/>
                </a:path>
                <a:path w="3322320" h="2451100">
                  <a:moveTo>
                    <a:pt x="3211752" y="1523999"/>
                  </a:moveTo>
                  <a:lnTo>
                    <a:pt x="3224763" y="1523999"/>
                  </a:lnTo>
                  <a:lnTo>
                    <a:pt x="3223142" y="1511299"/>
                  </a:lnTo>
                  <a:lnTo>
                    <a:pt x="3211690" y="1511299"/>
                  </a:lnTo>
                  <a:lnTo>
                    <a:pt x="3211752" y="1523999"/>
                  </a:lnTo>
                  <a:close/>
                </a:path>
                <a:path w="3322320" h="2451100">
                  <a:moveTo>
                    <a:pt x="3148540" y="1523999"/>
                  </a:moveTo>
                  <a:lnTo>
                    <a:pt x="3204114" y="1523999"/>
                  </a:lnTo>
                  <a:lnTo>
                    <a:pt x="3204786" y="1511299"/>
                  </a:lnTo>
                  <a:lnTo>
                    <a:pt x="3151180" y="1511299"/>
                  </a:lnTo>
                  <a:lnTo>
                    <a:pt x="3148540" y="1523999"/>
                  </a:lnTo>
                  <a:close/>
                </a:path>
                <a:path w="3322320" h="2451100">
                  <a:moveTo>
                    <a:pt x="3123147" y="1523999"/>
                  </a:moveTo>
                  <a:lnTo>
                    <a:pt x="3135007" y="1523999"/>
                  </a:lnTo>
                  <a:lnTo>
                    <a:pt x="3139308" y="1511299"/>
                  </a:lnTo>
                  <a:lnTo>
                    <a:pt x="3128907" y="1511299"/>
                  </a:lnTo>
                  <a:lnTo>
                    <a:pt x="3123147" y="1523999"/>
                  </a:lnTo>
                  <a:close/>
                </a:path>
                <a:path w="3322320" h="2451100">
                  <a:moveTo>
                    <a:pt x="3121211" y="1523999"/>
                  </a:moveTo>
                  <a:lnTo>
                    <a:pt x="3123147" y="1523999"/>
                  </a:lnTo>
                  <a:lnTo>
                    <a:pt x="3124322" y="1511299"/>
                  </a:lnTo>
                  <a:lnTo>
                    <a:pt x="3120261" y="1511299"/>
                  </a:lnTo>
                  <a:lnTo>
                    <a:pt x="3121211" y="1523999"/>
                  </a:lnTo>
                  <a:close/>
                </a:path>
                <a:path w="3322320" h="2451100">
                  <a:moveTo>
                    <a:pt x="179539" y="1523999"/>
                  </a:moveTo>
                  <a:lnTo>
                    <a:pt x="207669" y="1523999"/>
                  </a:lnTo>
                  <a:lnTo>
                    <a:pt x="204123" y="1511299"/>
                  </a:lnTo>
                  <a:lnTo>
                    <a:pt x="175712" y="1511299"/>
                  </a:lnTo>
                  <a:lnTo>
                    <a:pt x="179539" y="1523999"/>
                  </a:lnTo>
                  <a:close/>
                </a:path>
                <a:path w="3322320" h="2451100">
                  <a:moveTo>
                    <a:pt x="109009" y="1536699"/>
                  </a:moveTo>
                  <a:lnTo>
                    <a:pt x="211314" y="1536699"/>
                  </a:lnTo>
                  <a:lnTo>
                    <a:pt x="209528" y="1523999"/>
                  </a:lnTo>
                  <a:lnTo>
                    <a:pt x="179539" y="1523999"/>
                  </a:lnTo>
                  <a:lnTo>
                    <a:pt x="174470" y="1511299"/>
                  </a:lnTo>
                  <a:lnTo>
                    <a:pt x="98579" y="1511299"/>
                  </a:lnTo>
                  <a:lnTo>
                    <a:pt x="109009" y="1536699"/>
                  </a:lnTo>
                  <a:close/>
                </a:path>
                <a:path w="3322320" h="2451100">
                  <a:moveTo>
                    <a:pt x="3147340" y="1536699"/>
                  </a:moveTo>
                  <a:lnTo>
                    <a:pt x="3212691" y="1536699"/>
                  </a:lnTo>
                  <a:lnTo>
                    <a:pt x="3218852" y="1523999"/>
                  </a:lnTo>
                  <a:lnTo>
                    <a:pt x="3147398" y="1523999"/>
                  </a:lnTo>
                  <a:lnTo>
                    <a:pt x="3147340" y="1536699"/>
                  </a:lnTo>
                  <a:close/>
                </a:path>
                <a:path w="3322320" h="2451100">
                  <a:moveTo>
                    <a:pt x="3143555" y="1536699"/>
                  </a:moveTo>
                  <a:lnTo>
                    <a:pt x="3145699" y="1523999"/>
                  </a:lnTo>
                  <a:lnTo>
                    <a:pt x="3142376" y="1523999"/>
                  </a:lnTo>
                  <a:lnTo>
                    <a:pt x="3143555" y="1536699"/>
                  </a:lnTo>
                  <a:close/>
                </a:path>
                <a:path w="3322320" h="2451100">
                  <a:moveTo>
                    <a:pt x="3082553" y="1536699"/>
                  </a:moveTo>
                  <a:lnTo>
                    <a:pt x="3123870" y="1536699"/>
                  </a:lnTo>
                  <a:lnTo>
                    <a:pt x="3127599" y="1523999"/>
                  </a:lnTo>
                  <a:lnTo>
                    <a:pt x="3080566" y="1523999"/>
                  </a:lnTo>
                  <a:lnTo>
                    <a:pt x="3082553" y="1536699"/>
                  </a:lnTo>
                  <a:close/>
                </a:path>
                <a:path w="3322320" h="2451100">
                  <a:moveTo>
                    <a:pt x="3149763" y="1549399"/>
                  </a:moveTo>
                  <a:lnTo>
                    <a:pt x="3192684" y="1549399"/>
                  </a:lnTo>
                  <a:lnTo>
                    <a:pt x="3187266" y="1536699"/>
                  </a:lnTo>
                  <a:lnTo>
                    <a:pt x="3145789" y="1536699"/>
                  </a:lnTo>
                  <a:lnTo>
                    <a:pt x="3149763" y="1549399"/>
                  </a:lnTo>
                  <a:close/>
                </a:path>
                <a:path w="3322320" h="2451100">
                  <a:moveTo>
                    <a:pt x="3137628" y="1549399"/>
                  </a:moveTo>
                  <a:lnTo>
                    <a:pt x="3138519" y="1536699"/>
                  </a:lnTo>
                  <a:lnTo>
                    <a:pt x="3136428" y="1536699"/>
                  </a:lnTo>
                  <a:lnTo>
                    <a:pt x="3137628" y="1549399"/>
                  </a:lnTo>
                  <a:close/>
                </a:path>
                <a:path w="3322320" h="2451100">
                  <a:moveTo>
                    <a:pt x="3096996" y="1549399"/>
                  </a:moveTo>
                  <a:lnTo>
                    <a:pt x="3134123" y="1549399"/>
                  </a:lnTo>
                  <a:lnTo>
                    <a:pt x="3129381" y="1536699"/>
                  </a:lnTo>
                  <a:lnTo>
                    <a:pt x="3099259" y="1536699"/>
                  </a:lnTo>
                  <a:lnTo>
                    <a:pt x="3096352" y="1542289"/>
                  </a:lnTo>
                  <a:lnTo>
                    <a:pt x="3096996" y="1549399"/>
                  </a:lnTo>
                  <a:close/>
                </a:path>
                <a:path w="3322320" h="2451100">
                  <a:moveTo>
                    <a:pt x="3096352" y="1542289"/>
                  </a:moveTo>
                  <a:lnTo>
                    <a:pt x="3099259" y="1536699"/>
                  </a:lnTo>
                  <a:lnTo>
                    <a:pt x="3096291" y="1541622"/>
                  </a:lnTo>
                  <a:lnTo>
                    <a:pt x="3096352" y="1542289"/>
                  </a:lnTo>
                  <a:close/>
                </a:path>
                <a:path w="3322320" h="2451100">
                  <a:moveTo>
                    <a:pt x="3096291" y="1541622"/>
                  </a:moveTo>
                  <a:lnTo>
                    <a:pt x="3099259" y="1536699"/>
                  </a:lnTo>
                  <a:lnTo>
                    <a:pt x="3095845" y="1536699"/>
                  </a:lnTo>
                  <a:lnTo>
                    <a:pt x="3096291" y="1541622"/>
                  </a:lnTo>
                  <a:close/>
                </a:path>
                <a:path w="3322320" h="2451100">
                  <a:moveTo>
                    <a:pt x="3084474" y="1549399"/>
                  </a:moveTo>
                  <a:lnTo>
                    <a:pt x="3091602" y="1549399"/>
                  </a:lnTo>
                  <a:lnTo>
                    <a:pt x="3095845" y="1536699"/>
                  </a:lnTo>
                  <a:lnTo>
                    <a:pt x="3084139" y="1536699"/>
                  </a:lnTo>
                  <a:lnTo>
                    <a:pt x="3084474" y="1549399"/>
                  </a:lnTo>
                  <a:close/>
                </a:path>
                <a:path w="3322320" h="2451100">
                  <a:moveTo>
                    <a:pt x="3072860" y="1549399"/>
                  </a:moveTo>
                  <a:lnTo>
                    <a:pt x="3080518" y="1549399"/>
                  </a:lnTo>
                  <a:lnTo>
                    <a:pt x="3078139" y="1536699"/>
                  </a:lnTo>
                  <a:lnTo>
                    <a:pt x="3076100" y="1536699"/>
                  </a:lnTo>
                  <a:lnTo>
                    <a:pt x="3072860" y="1549399"/>
                  </a:lnTo>
                  <a:close/>
                </a:path>
                <a:path w="3322320" h="2451100">
                  <a:moveTo>
                    <a:pt x="115467" y="1549399"/>
                  </a:moveTo>
                  <a:lnTo>
                    <a:pt x="216807" y="1549399"/>
                  </a:lnTo>
                  <a:lnTo>
                    <a:pt x="214198" y="1536699"/>
                  </a:lnTo>
                  <a:lnTo>
                    <a:pt x="112225" y="1536699"/>
                  </a:lnTo>
                  <a:lnTo>
                    <a:pt x="115467" y="1549399"/>
                  </a:lnTo>
                  <a:close/>
                </a:path>
                <a:path w="3322320" h="2451100">
                  <a:moveTo>
                    <a:pt x="3091602" y="1549399"/>
                  </a:moveTo>
                  <a:lnTo>
                    <a:pt x="3092654" y="1549399"/>
                  </a:lnTo>
                  <a:lnTo>
                    <a:pt x="3096352" y="1542289"/>
                  </a:lnTo>
                  <a:lnTo>
                    <a:pt x="3096291" y="1541622"/>
                  </a:lnTo>
                  <a:lnTo>
                    <a:pt x="3091602" y="1549399"/>
                  </a:lnTo>
                  <a:close/>
                </a:path>
                <a:path w="3322320" h="2451100">
                  <a:moveTo>
                    <a:pt x="3120152" y="1562099"/>
                  </a:moveTo>
                  <a:lnTo>
                    <a:pt x="3193290" y="1562099"/>
                  </a:lnTo>
                  <a:lnTo>
                    <a:pt x="3196578" y="1549399"/>
                  </a:lnTo>
                  <a:lnTo>
                    <a:pt x="3115511" y="1549399"/>
                  </a:lnTo>
                  <a:lnTo>
                    <a:pt x="3120152" y="1562099"/>
                  </a:lnTo>
                  <a:close/>
                </a:path>
                <a:path w="3322320" h="2451100">
                  <a:moveTo>
                    <a:pt x="3097481" y="1562099"/>
                  </a:moveTo>
                  <a:lnTo>
                    <a:pt x="3115926" y="1562099"/>
                  </a:lnTo>
                  <a:lnTo>
                    <a:pt x="3115511" y="1549399"/>
                  </a:lnTo>
                  <a:lnTo>
                    <a:pt x="3102816" y="1549399"/>
                  </a:lnTo>
                  <a:lnTo>
                    <a:pt x="3097481" y="1562099"/>
                  </a:lnTo>
                  <a:close/>
                </a:path>
                <a:path w="3322320" h="2451100">
                  <a:moveTo>
                    <a:pt x="3067081" y="1562099"/>
                  </a:moveTo>
                  <a:lnTo>
                    <a:pt x="3093005" y="1562099"/>
                  </a:lnTo>
                  <a:lnTo>
                    <a:pt x="3095336" y="1549399"/>
                  </a:lnTo>
                  <a:lnTo>
                    <a:pt x="3066661" y="1549399"/>
                  </a:lnTo>
                  <a:lnTo>
                    <a:pt x="3067081" y="1562099"/>
                  </a:lnTo>
                  <a:close/>
                </a:path>
                <a:path w="3322320" h="2451100">
                  <a:moveTo>
                    <a:pt x="124094" y="1562099"/>
                  </a:moveTo>
                  <a:lnTo>
                    <a:pt x="222198" y="1562099"/>
                  </a:lnTo>
                  <a:lnTo>
                    <a:pt x="223646" y="1549399"/>
                  </a:lnTo>
                  <a:lnTo>
                    <a:pt x="123605" y="1549399"/>
                  </a:lnTo>
                  <a:lnTo>
                    <a:pt x="124094" y="1562099"/>
                  </a:lnTo>
                  <a:close/>
                </a:path>
                <a:path w="3322320" h="2451100">
                  <a:moveTo>
                    <a:pt x="3184146" y="1574799"/>
                  </a:moveTo>
                  <a:lnTo>
                    <a:pt x="3186289" y="1574799"/>
                  </a:lnTo>
                  <a:lnTo>
                    <a:pt x="3190069" y="1562099"/>
                  </a:lnTo>
                  <a:lnTo>
                    <a:pt x="3181408" y="1562099"/>
                  </a:lnTo>
                  <a:lnTo>
                    <a:pt x="3184146" y="1574799"/>
                  </a:lnTo>
                  <a:close/>
                </a:path>
                <a:path w="3322320" h="2451100">
                  <a:moveTo>
                    <a:pt x="3125688" y="1574799"/>
                  </a:moveTo>
                  <a:lnTo>
                    <a:pt x="3179983" y="1574799"/>
                  </a:lnTo>
                  <a:lnTo>
                    <a:pt x="3179396" y="1562099"/>
                  </a:lnTo>
                  <a:lnTo>
                    <a:pt x="3128082" y="1562099"/>
                  </a:lnTo>
                  <a:lnTo>
                    <a:pt x="3125688" y="1574799"/>
                  </a:lnTo>
                  <a:close/>
                </a:path>
                <a:path w="3322320" h="2451100">
                  <a:moveTo>
                    <a:pt x="3107036" y="1574799"/>
                  </a:moveTo>
                  <a:lnTo>
                    <a:pt x="3113018" y="1574799"/>
                  </a:lnTo>
                  <a:lnTo>
                    <a:pt x="3113260" y="1562099"/>
                  </a:lnTo>
                  <a:lnTo>
                    <a:pt x="3107769" y="1562099"/>
                  </a:lnTo>
                  <a:lnTo>
                    <a:pt x="3107036" y="1574799"/>
                  </a:lnTo>
                  <a:close/>
                </a:path>
                <a:path w="3322320" h="2451100">
                  <a:moveTo>
                    <a:pt x="3092756" y="1574799"/>
                  </a:moveTo>
                  <a:lnTo>
                    <a:pt x="3104674" y="1574799"/>
                  </a:lnTo>
                  <a:lnTo>
                    <a:pt x="3100813" y="1562099"/>
                  </a:lnTo>
                  <a:lnTo>
                    <a:pt x="3091847" y="1562099"/>
                  </a:lnTo>
                  <a:lnTo>
                    <a:pt x="3092756" y="1574799"/>
                  </a:lnTo>
                  <a:close/>
                </a:path>
                <a:path w="3322320" h="2451100">
                  <a:moveTo>
                    <a:pt x="3066315" y="1574799"/>
                  </a:moveTo>
                  <a:lnTo>
                    <a:pt x="3087878" y="1574799"/>
                  </a:lnTo>
                  <a:lnTo>
                    <a:pt x="3089042" y="1562099"/>
                  </a:lnTo>
                  <a:lnTo>
                    <a:pt x="3067612" y="1562099"/>
                  </a:lnTo>
                  <a:lnTo>
                    <a:pt x="3066315" y="1574799"/>
                  </a:lnTo>
                  <a:close/>
                </a:path>
                <a:path w="3322320" h="2451100">
                  <a:moveTo>
                    <a:pt x="134754" y="1574799"/>
                  </a:moveTo>
                  <a:lnTo>
                    <a:pt x="232356" y="1574799"/>
                  </a:lnTo>
                  <a:lnTo>
                    <a:pt x="230097" y="1562099"/>
                  </a:lnTo>
                  <a:lnTo>
                    <a:pt x="129297" y="1562099"/>
                  </a:lnTo>
                  <a:lnTo>
                    <a:pt x="134754" y="1574799"/>
                  </a:lnTo>
                  <a:close/>
                </a:path>
                <a:path w="3322320" h="2451100">
                  <a:moveTo>
                    <a:pt x="3109236" y="1600199"/>
                  </a:moveTo>
                  <a:lnTo>
                    <a:pt x="3152072" y="1600199"/>
                  </a:lnTo>
                  <a:lnTo>
                    <a:pt x="3156555" y="1587499"/>
                  </a:lnTo>
                  <a:lnTo>
                    <a:pt x="3182952" y="1587499"/>
                  </a:lnTo>
                  <a:lnTo>
                    <a:pt x="3178048" y="1574799"/>
                  </a:lnTo>
                  <a:lnTo>
                    <a:pt x="3113752" y="1574799"/>
                  </a:lnTo>
                  <a:lnTo>
                    <a:pt x="3112236" y="1587499"/>
                  </a:lnTo>
                  <a:lnTo>
                    <a:pt x="3109236" y="1600199"/>
                  </a:lnTo>
                  <a:close/>
                </a:path>
                <a:path w="3322320" h="2451100">
                  <a:moveTo>
                    <a:pt x="3075806" y="1587499"/>
                  </a:moveTo>
                  <a:lnTo>
                    <a:pt x="3106074" y="1587499"/>
                  </a:lnTo>
                  <a:lnTo>
                    <a:pt x="3107075" y="1574799"/>
                  </a:lnTo>
                  <a:lnTo>
                    <a:pt x="3074504" y="1574799"/>
                  </a:lnTo>
                  <a:lnTo>
                    <a:pt x="3075806" y="1587499"/>
                  </a:lnTo>
                  <a:close/>
                </a:path>
                <a:path w="3322320" h="2451100">
                  <a:moveTo>
                    <a:pt x="3048812" y="1587499"/>
                  </a:moveTo>
                  <a:lnTo>
                    <a:pt x="3072726" y="1587499"/>
                  </a:lnTo>
                  <a:lnTo>
                    <a:pt x="3070904" y="1574799"/>
                  </a:lnTo>
                  <a:lnTo>
                    <a:pt x="3049609" y="1574799"/>
                  </a:lnTo>
                  <a:lnTo>
                    <a:pt x="3048812" y="1587499"/>
                  </a:lnTo>
                  <a:close/>
                </a:path>
                <a:path w="3322320" h="2451100">
                  <a:moveTo>
                    <a:pt x="240561" y="1587499"/>
                  </a:moveTo>
                  <a:lnTo>
                    <a:pt x="241066" y="1587499"/>
                  </a:lnTo>
                  <a:lnTo>
                    <a:pt x="233452" y="1574799"/>
                  </a:lnTo>
                  <a:lnTo>
                    <a:pt x="226755" y="1574799"/>
                  </a:lnTo>
                  <a:lnTo>
                    <a:pt x="240561" y="1587499"/>
                  </a:lnTo>
                  <a:close/>
                </a:path>
                <a:path w="3322320" h="2451100">
                  <a:moveTo>
                    <a:pt x="199443" y="1587499"/>
                  </a:moveTo>
                  <a:lnTo>
                    <a:pt x="222344" y="1587499"/>
                  </a:lnTo>
                  <a:lnTo>
                    <a:pt x="226755" y="1574799"/>
                  </a:lnTo>
                  <a:lnTo>
                    <a:pt x="195411" y="1574799"/>
                  </a:lnTo>
                  <a:lnTo>
                    <a:pt x="199443" y="1587499"/>
                  </a:lnTo>
                  <a:close/>
                </a:path>
                <a:path w="3322320" h="2451100">
                  <a:moveTo>
                    <a:pt x="141052" y="1587499"/>
                  </a:moveTo>
                  <a:lnTo>
                    <a:pt x="191670" y="1587499"/>
                  </a:lnTo>
                  <a:lnTo>
                    <a:pt x="191232" y="1574799"/>
                  </a:lnTo>
                  <a:lnTo>
                    <a:pt x="135724" y="1574799"/>
                  </a:lnTo>
                  <a:lnTo>
                    <a:pt x="141052" y="1587499"/>
                  </a:lnTo>
                  <a:close/>
                </a:path>
                <a:path w="3322320" h="2451100">
                  <a:moveTo>
                    <a:pt x="3163908" y="1600199"/>
                  </a:moveTo>
                  <a:lnTo>
                    <a:pt x="3169787" y="1600199"/>
                  </a:lnTo>
                  <a:lnTo>
                    <a:pt x="3168932" y="1587499"/>
                  </a:lnTo>
                  <a:lnTo>
                    <a:pt x="3168528" y="1587499"/>
                  </a:lnTo>
                  <a:lnTo>
                    <a:pt x="3163908" y="1600199"/>
                  </a:lnTo>
                  <a:close/>
                </a:path>
                <a:path w="3322320" h="2451100">
                  <a:moveTo>
                    <a:pt x="3155746" y="1600199"/>
                  </a:moveTo>
                  <a:lnTo>
                    <a:pt x="3163908" y="1600199"/>
                  </a:lnTo>
                  <a:lnTo>
                    <a:pt x="3163819" y="1587499"/>
                  </a:lnTo>
                  <a:lnTo>
                    <a:pt x="3157410" y="1587499"/>
                  </a:lnTo>
                  <a:lnTo>
                    <a:pt x="3155746" y="1600199"/>
                  </a:lnTo>
                  <a:close/>
                </a:path>
                <a:path w="3322320" h="2451100">
                  <a:moveTo>
                    <a:pt x="3072600" y="1600199"/>
                  </a:moveTo>
                  <a:lnTo>
                    <a:pt x="3106076" y="1600199"/>
                  </a:lnTo>
                  <a:lnTo>
                    <a:pt x="3106076" y="1587499"/>
                  </a:lnTo>
                  <a:lnTo>
                    <a:pt x="3072014" y="1587499"/>
                  </a:lnTo>
                  <a:lnTo>
                    <a:pt x="3072600" y="1600199"/>
                  </a:lnTo>
                  <a:close/>
                </a:path>
                <a:path w="3322320" h="2451100">
                  <a:moveTo>
                    <a:pt x="3038885" y="1600199"/>
                  </a:moveTo>
                  <a:lnTo>
                    <a:pt x="3061454" y="1600199"/>
                  </a:lnTo>
                  <a:lnTo>
                    <a:pt x="3066961" y="1587499"/>
                  </a:lnTo>
                  <a:lnTo>
                    <a:pt x="3049805" y="1587499"/>
                  </a:lnTo>
                  <a:lnTo>
                    <a:pt x="3038885" y="1600199"/>
                  </a:lnTo>
                  <a:close/>
                </a:path>
                <a:path w="3322320" h="2451100">
                  <a:moveTo>
                    <a:pt x="205894" y="1600199"/>
                  </a:moveTo>
                  <a:lnTo>
                    <a:pt x="248917" y="1600199"/>
                  </a:lnTo>
                  <a:lnTo>
                    <a:pt x="245511" y="1587499"/>
                  </a:lnTo>
                  <a:lnTo>
                    <a:pt x="202951" y="1587499"/>
                  </a:lnTo>
                  <a:lnTo>
                    <a:pt x="205894" y="1600199"/>
                  </a:lnTo>
                  <a:close/>
                </a:path>
                <a:path w="3322320" h="2451100">
                  <a:moveTo>
                    <a:pt x="151489" y="1600199"/>
                  </a:moveTo>
                  <a:lnTo>
                    <a:pt x="194999" y="1600199"/>
                  </a:lnTo>
                  <a:lnTo>
                    <a:pt x="202951" y="1587499"/>
                  </a:lnTo>
                  <a:lnTo>
                    <a:pt x="150306" y="1587499"/>
                  </a:lnTo>
                  <a:lnTo>
                    <a:pt x="151489" y="1600199"/>
                  </a:lnTo>
                  <a:close/>
                </a:path>
                <a:path w="3322320" h="2451100">
                  <a:moveTo>
                    <a:pt x="3145963" y="1612899"/>
                  </a:moveTo>
                  <a:lnTo>
                    <a:pt x="3147250" y="1612899"/>
                  </a:lnTo>
                  <a:lnTo>
                    <a:pt x="3146442" y="1600199"/>
                  </a:lnTo>
                  <a:lnTo>
                    <a:pt x="3144654" y="1600199"/>
                  </a:lnTo>
                  <a:lnTo>
                    <a:pt x="3145963" y="1612899"/>
                  </a:lnTo>
                  <a:close/>
                </a:path>
                <a:path w="3322320" h="2451100">
                  <a:moveTo>
                    <a:pt x="3100201" y="1612899"/>
                  </a:moveTo>
                  <a:lnTo>
                    <a:pt x="3143504" y="1612899"/>
                  </a:lnTo>
                  <a:lnTo>
                    <a:pt x="3143341" y="1600199"/>
                  </a:lnTo>
                  <a:lnTo>
                    <a:pt x="3104764" y="1600199"/>
                  </a:lnTo>
                  <a:lnTo>
                    <a:pt x="3100201" y="1612899"/>
                  </a:lnTo>
                  <a:close/>
                </a:path>
                <a:path w="3322320" h="2451100">
                  <a:moveTo>
                    <a:pt x="3061431" y="1612899"/>
                  </a:moveTo>
                  <a:lnTo>
                    <a:pt x="3100201" y="1612899"/>
                  </a:lnTo>
                  <a:lnTo>
                    <a:pt x="3098378" y="1600199"/>
                  </a:lnTo>
                  <a:lnTo>
                    <a:pt x="3062840" y="1600199"/>
                  </a:lnTo>
                  <a:lnTo>
                    <a:pt x="3061431" y="1612899"/>
                  </a:lnTo>
                  <a:close/>
                </a:path>
                <a:path w="3322320" h="2451100">
                  <a:moveTo>
                    <a:pt x="3037381" y="1612899"/>
                  </a:moveTo>
                  <a:lnTo>
                    <a:pt x="3044564" y="1612899"/>
                  </a:lnTo>
                  <a:lnTo>
                    <a:pt x="3043972" y="1600199"/>
                  </a:lnTo>
                  <a:lnTo>
                    <a:pt x="3040440" y="1600199"/>
                  </a:lnTo>
                  <a:lnTo>
                    <a:pt x="3037381" y="1612899"/>
                  </a:lnTo>
                  <a:close/>
                </a:path>
                <a:path w="3322320" h="2451100">
                  <a:moveTo>
                    <a:pt x="3034872" y="1612899"/>
                  </a:moveTo>
                  <a:lnTo>
                    <a:pt x="3038141" y="1600199"/>
                  </a:lnTo>
                  <a:lnTo>
                    <a:pt x="3034840" y="1600199"/>
                  </a:lnTo>
                  <a:lnTo>
                    <a:pt x="3034872" y="1612899"/>
                  </a:lnTo>
                  <a:close/>
                </a:path>
                <a:path w="3322320" h="2451100">
                  <a:moveTo>
                    <a:pt x="3027670" y="1612899"/>
                  </a:moveTo>
                  <a:lnTo>
                    <a:pt x="3030350" y="1612899"/>
                  </a:lnTo>
                  <a:lnTo>
                    <a:pt x="3029398" y="1600199"/>
                  </a:lnTo>
                  <a:lnTo>
                    <a:pt x="3027670" y="1612899"/>
                  </a:lnTo>
                  <a:close/>
                </a:path>
                <a:path w="3322320" h="2451100">
                  <a:moveTo>
                    <a:pt x="212106" y="1612899"/>
                  </a:moveTo>
                  <a:lnTo>
                    <a:pt x="263588" y="1612899"/>
                  </a:lnTo>
                  <a:lnTo>
                    <a:pt x="262771" y="1600199"/>
                  </a:lnTo>
                  <a:lnTo>
                    <a:pt x="210970" y="1600199"/>
                  </a:lnTo>
                  <a:lnTo>
                    <a:pt x="212106" y="1612899"/>
                  </a:lnTo>
                  <a:close/>
                </a:path>
                <a:path w="3322320" h="2451100">
                  <a:moveTo>
                    <a:pt x="156664" y="1612899"/>
                  </a:moveTo>
                  <a:lnTo>
                    <a:pt x="212106" y="1612899"/>
                  </a:lnTo>
                  <a:lnTo>
                    <a:pt x="206519" y="1600199"/>
                  </a:lnTo>
                  <a:lnTo>
                    <a:pt x="153183" y="1600199"/>
                  </a:lnTo>
                  <a:lnTo>
                    <a:pt x="156664" y="1612899"/>
                  </a:lnTo>
                  <a:close/>
                </a:path>
                <a:path w="3322320" h="2451100">
                  <a:moveTo>
                    <a:pt x="3149654" y="1625599"/>
                  </a:moveTo>
                  <a:lnTo>
                    <a:pt x="3158689" y="1625599"/>
                  </a:lnTo>
                  <a:lnTo>
                    <a:pt x="3162122" y="1612899"/>
                  </a:lnTo>
                  <a:lnTo>
                    <a:pt x="3151477" y="1612899"/>
                  </a:lnTo>
                  <a:lnTo>
                    <a:pt x="3149306" y="1624579"/>
                  </a:lnTo>
                  <a:lnTo>
                    <a:pt x="3149654" y="1625599"/>
                  </a:lnTo>
                  <a:close/>
                </a:path>
                <a:path w="3322320" h="2451100">
                  <a:moveTo>
                    <a:pt x="3056134" y="1625599"/>
                  </a:moveTo>
                  <a:lnTo>
                    <a:pt x="3149116" y="1625599"/>
                  </a:lnTo>
                  <a:lnTo>
                    <a:pt x="3149306" y="1624579"/>
                  </a:lnTo>
                  <a:lnTo>
                    <a:pt x="3145319" y="1612899"/>
                  </a:lnTo>
                  <a:lnTo>
                    <a:pt x="3055073" y="1612899"/>
                  </a:lnTo>
                  <a:lnTo>
                    <a:pt x="3056134" y="1625599"/>
                  </a:lnTo>
                  <a:close/>
                </a:path>
                <a:path w="3322320" h="2451100">
                  <a:moveTo>
                    <a:pt x="3021241" y="1625599"/>
                  </a:moveTo>
                  <a:lnTo>
                    <a:pt x="3042411" y="1625599"/>
                  </a:lnTo>
                  <a:lnTo>
                    <a:pt x="3043523" y="1612899"/>
                  </a:lnTo>
                  <a:lnTo>
                    <a:pt x="3023890" y="1612899"/>
                  </a:lnTo>
                  <a:lnTo>
                    <a:pt x="3021241" y="1625599"/>
                  </a:lnTo>
                  <a:close/>
                </a:path>
                <a:path w="3322320" h="2451100">
                  <a:moveTo>
                    <a:pt x="273939" y="1625599"/>
                  </a:moveTo>
                  <a:lnTo>
                    <a:pt x="276092" y="1612899"/>
                  </a:lnTo>
                  <a:lnTo>
                    <a:pt x="270816" y="1612899"/>
                  </a:lnTo>
                  <a:lnTo>
                    <a:pt x="273939" y="1625599"/>
                  </a:lnTo>
                  <a:close/>
                </a:path>
                <a:path w="3322320" h="2451100">
                  <a:moveTo>
                    <a:pt x="164883" y="1625599"/>
                  </a:moveTo>
                  <a:lnTo>
                    <a:pt x="272026" y="1625599"/>
                  </a:lnTo>
                  <a:lnTo>
                    <a:pt x="263661" y="1612899"/>
                  </a:lnTo>
                  <a:lnTo>
                    <a:pt x="160790" y="1612899"/>
                  </a:lnTo>
                  <a:lnTo>
                    <a:pt x="164883" y="1625599"/>
                  </a:lnTo>
                  <a:close/>
                </a:path>
                <a:path w="3322320" h="2451100">
                  <a:moveTo>
                    <a:pt x="3072551" y="1638299"/>
                  </a:moveTo>
                  <a:lnTo>
                    <a:pt x="3128016" y="1638299"/>
                  </a:lnTo>
                  <a:lnTo>
                    <a:pt x="3129699" y="1625599"/>
                  </a:lnTo>
                  <a:lnTo>
                    <a:pt x="3073776" y="1625599"/>
                  </a:lnTo>
                  <a:lnTo>
                    <a:pt x="3072551" y="1638299"/>
                  </a:lnTo>
                  <a:close/>
                </a:path>
                <a:path w="3322320" h="2451100">
                  <a:moveTo>
                    <a:pt x="3061703" y="1638299"/>
                  </a:moveTo>
                  <a:lnTo>
                    <a:pt x="3062532" y="1638299"/>
                  </a:lnTo>
                  <a:lnTo>
                    <a:pt x="3070596" y="1625599"/>
                  </a:lnTo>
                  <a:lnTo>
                    <a:pt x="3062688" y="1625599"/>
                  </a:lnTo>
                  <a:lnTo>
                    <a:pt x="3061703" y="1638299"/>
                  </a:lnTo>
                  <a:close/>
                </a:path>
                <a:path w="3322320" h="2451100">
                  <a:moveTo>
                    <a:pt x="3060157" y="1638299"/>
                  </a:moveTo>
                  <a:lnTo>
                    <a:pt x="3061799" y="1625599"/>
                  </a:lnTo>
                  <a:lnTo>
                    <a:pt x="3055432" y="1625599"/>
                  </a:lnTo>
                  <a:lnTo>
                    <a:pt x="3060157" y="1638299"/>
                  </a:lnTo>
                  <a:close/>
                </a:path>
                <a:path w="3322320" h="2451100">
                  <a:moveTo>
                    <a:pt x="3008465" y="1638299"/>
                  </a:moveTo>
                  <a:lnTo>
                    <a:pt x="3058157" y="1638299"/>
                  </a:lnTo>
                  <a:lnTo>
                    <a:pt x="3055432" y="1625599"/>
                  </a:lnTo>
                  <a:lnTo>
                    <a:pt x="3013975" y="1625599"/>
                  </a:lnTo>
                  <a:lnTo>
                    <a:pt x="3008465" y="1638299"/>
                  </a:lnTo>
                  <a:close/>
                </a:path>
                <a:path w="3322320" h="2451100">
                  <a:moveTo>
                    <a:pt x="179173" y="1638299"/>
                  </a:moveTo>
                  <a:lnTo>
                    <a:pt x="287917" y="1638299"/>
                  </a:lnTo>
                  <a:lnTo>
                    <a:pt x="273467" y="1625599"/>
                  </a:lnTo>
                  <a:lnTo>
                    <a:pt x="169586" y="1625599"/>
                  </a:lnTo>
                  <a:lnTo>
                    <a:pt x="179173" y="1638299"/>
                  </a:lnTo>
                  <a:close/>
                </a:path>
                <a:path w="3322320" h="2451100">
                  <a:moveTo>
                    <a:pt x="3118904" y="1650999"/>
                  </a:moveTo>
                  <a:lnTo>
                    <a:pt x="3121051" y="1650999"/>
                  </a:lnTo>
                  <a:lnTo>
                    <a:pt x="3123943" y="1638299"/>
                  </a:lnTo>
                  <a:lnTo>
                    <a:pt x="3118187" y="1638299"/>
                  </a:lnTo>
                  <a:lnTo>
                    <a:pt x="3118904" y="1650999"/>
                  </a:lnTo>
                  <a:close/>
                </a:path>
                <a:path w="3322320" h="2451100">
                  <a:moveTo>
                    <a:pt x="3076182" y="1650999"/>
                  </a:moveTo>
                  <a:lnTo>
                    <a:pt x="3117510" y="1650999"/>
                  </a:lnTo>
                  <a:lnTo>
                    <a:pt x="3117420" y="1638299"/>
                  </a:lnTo>
                  <a:lnTo>
                    <a:pt x="3073621" y="1638299"/>
                  </a:lnTo>
                  <a:lnTo>
                    <a:pt x="3076182" y="1650999"/>
                  </a:lnTo>
                  <a:close/>
                </a:path>
                <a:path w="3322320" h="2451100">
                  <a:moveTo>
                    <a:pt x="3061394" y="1650999"/>
                  </a:moveTo>
                  <a:lnTo>
                    <a:pt x="3071480" y="1650999"/>
                  </a:lnTo>
                  <a:lnTo>
                    <a:pt x="3071801" y="1638299"/>
                  </a:lnTo>
                  <a:lnTo>
                    <a:pt x="3061253" y="1638299"/>
                  </a:lnTo>
                  <a:lnTo>
                    <a:pt x="3061394" y="1650999"/>
                  </a:lnTo>
                  <a:close/>
                </a:path>
                <a:path w="3322320" h="2451100">
                  <a:moveTo>
                    <a:pt x="2997831" y="1650999"/>
                  </a:moveTo>
                  <a:lnTo>
                    <a:pt x="3049615" y="1650999"/>
                  </a:lnTo>
                  <a:lnTo>
                    <a:pt x="3054966" y="1638299"/>
                  </a:lnTo>
                  <a:lnTo>
                    <a:pt x="3003034" y="1638299"/>
                  </a:lnTo>
                  <a:lnTo>
                    <a:pt x="2997831" y="1650999"/>
                  </a:lnTo>
                  <a:close/>
                </a:path>
                <a:path w="3322320" h="2451100">
                  <a:moveTo>
                    <a:pt x="290774" y="1650999"/>
                  </a:moveTo>
                  <a:lnTo>
                    <a:pt x="296594" y="1650999"/>
                  </a:lnTo>
                  <a:lnTo>
                    <a:pt x="291704" y="1638299"/>
                  </a:lnTo>
                  <a:lnTo>
                    <a:pt x="289166" y="1638299"/>
                  </a:lnTo>
                  <a:lnTo>
                    <a:pt x="290774" y="1650999"/>
                  </a:lnTo>
                  <a:close/>
                </a:path>
                <a:path w="3322320" h="2451100">
                  <a:moveTo>
                    <a:pt x="188029" y="1650999"/>
                  </a:moveTo>
                  <a:lnTo>
                    <a:pt x="288641" y="1650999"/>
                  </a:lnTo>
                  <a:lnTo>
                    <a:pt x="289166" y="1638299"/>
                  </a:lnTo>
                  <a:lnTo>
                    <a:pt x="183113" y="1638299"/>
                  </a:lnTo>
                  <a:lnTo>
                    <a:pt x="188029" y="1650999"/>
                  </a:lnTo>
                  <a:close/>
                </a:path>
                <a:path w="3322320" h="2451100">
                  <a:moveTo>
                    <a:pt x="3070519" y="1663699"/>
                  </a:moveTo>
                  <a:lnTo>
                    <a:pt x="3121106" y="1663699"/>
                  </a:lnTo>
                  <a:lnTo>
                    <a:pt x="3123260" y="1650999"/>
                  </a:lnTo>
                  <a:lnTo>
                    <a:pt x="3073675" y="1650999"/>
                  </a:lnTo>
                  <a:lnTo>
                    <a:pt x="3070519" y="1663699"/>
                  </a:lnTo>
                  <a:close/>
                </a:path>
                <a:path w="3322320" h="2451100">
                  <a:moveTo>
                    <a:pt x="3014600" y="1663699"/>
                  </a:moveTo>
                  <a:lnTo>
                    <a:pt x="3047528" y="1663699"/>
                  </a:lnTo>
                  <a:lnTo>
                    <a:pt x="3056742" y="1650999"/>
                  </a:lnTo>
                  <a:lnTo>
                    <a:pt x="3014602" y="1650999"/>
                  </a:lnTo>
                  <a:lnTo>
                    <a:pt x="3014600" y="1663699"/>
                  </a:lnTo>
                  <a:close/>
                </a:path>
                <a:path w="3322320" h="2451100">
                  <a:moveTo>
                    <a:pt x="2986397" y="1663699"/>
                  </a:moveTo>
                  <a:lnTo>
                    <a:pt x="3014600" y="1663699"/>
                  </a:lnTo>
                  <a:lnTo>
                    <a:pt x="3004882" y="1650999"/>
                  </a:lnTo>
                  <a:lnTo>
                    <a:pt x="2992173" y="1650999"/>
                  </a:lnTo>
                  <a:lnTo>
                    <a:pt x="2986397" y="1663699"/>
                  </a:lnTo>
                  <a:close/>
                </a:path>
                <a:path w="3322320" h="2451100">
                  <a:moveTo>
                    <a:pt x="296435" y="1663699"/>
                  </a:moveTo>
                  <a:lnTo>
                    <a:pt x="305596" y="1663699"/>
                  </a:lnTo>
                  <a:lnTo>
                    <a:pt x="301902" y="1650999"/>
                  </a:lnTo>
                  <a:lnTo>
                    <a:pt x="298341" y="1650999"/>
                  </a:lnTo>
                  <a:lnTo>
                    <a:pt x="296435" y="1663699"/>
                  </a:lnTo>
                  <a:close/>
                </a:path>
                <a:path w="3322320" h="2451100">
                  <a:moveTo>
                    <a:pt x="195862" y="1663699"/>
                  </a:moveTo>
                  <a:lnTo>
                    <a:pt x="294421" y="1663699"/>
                  </a:lnTo>
                  <a:lnTo>
                    <a:pt x="293902" y="1650999"/>
                  </a:lnTo>
                  <a:lnTo>
                    <a:pt x="197802" y="1650999"/>
                  </a:lnTo>
                  <a:lnTo>
                    <a:pt x="195862" y="1663699"/>
                  </a:lnTo>
                  <a:close/>
                </a:path>
                <a:path w="3322320" h="2451100">
                  <a:moveTo>
                    <a:pt x="3106768" y="1676399"/>
                  </a:moveTo>
                  <a:lnTo>
                    <a:pt x="3114888" y="1676399"/>
                  </a:lnTo>
                  <a:lnTo>
                    <a:pt x="3115662" y="1663699"/>
                  </a:lnTo>
                  <a:lnTo>
                    <a:pt x="3104366" y="1663699"/>
                  </a:lnTo>
                  <a:lnTo>
                    <a:pt x="3106768" y="1676399"/>
                  </a:lnTo>
                  <a:close/>
                </a:path>
                <a:path w="3322320" h="2451100">
                  <a:moveTo>
                    <a:pt x="3061920" y="1676399"/>
                  </a:moveTo>
                  <a:lnTo>
                    <a:pt x="3096481" y="1676399"/>
                  </a:lnTo>
                  <a:lnTo>
                    <a:pt x="3098182" y="1663699"/>
                  </a:lnTo>
                  <a:lnTo>
                    <a:pt x="3059934" y="1663699"/>
                  </a:lnTo>
                  <a:lnTo>
                    <a:pt x="3061920" y="1676399"/>
                  </a:lnTo>
                  <a:close/>
                </a:path>
                <a:path w="3322320" h="2451100">
                  <a:moveTo>
                    <a:pt x="3042838" y="1676399"/>
                  </a:moveTo>
                  <a:lnTo>
                    <a:pt x="3050047" y="1676399"/>
                  </a:lnTo>
                  <a:lnTo>
                    <a:pt x="3051875" y="1663699"/>
                  </a:lnTo>
                  <a:lnTo>
                    <a:pt x="3045667" y="1663699"/>
                  </a:lnTo>
                  <a:lnTo>
                    <a:pt x="3042838" y="1676399"/>
                  </a:lnTo>
                  <a:close/>
                </a:path>
                <a:path w="3322320" h="2451100">
                  <a:moveTo>
                    <a:pt x="3034481" y="1676399"/>
                  </a:moveTo>
                  <a:lnTo>
                    <a:pt x="3035751" y="1663699"/>
                  </a:lnTo>
                  <a:lnTo>
                    <a:pt x="3034673" y="1663699"/>
                  </a:lnTo>
                  <a:lnTo>
                    <a:pt x="3034481" y="1676399"/>
                  </a:lnTo>
                  <a:close/>
                </a:path>
                <a:path w="3322320" h="2451100">
                  <a:moveTo>
                    <a:pt x="3027045" y="1676399"/>
                  </a:moveTo>
                  <a:lnTo>
                    <a:pt x="3033149" y="1663699"/>
                  </a:lnTo>
                  <a:lnTo>
                    <a:pt x="3025562" y="1663699"/>
                  </a:lnTo>
                  <a:lnTo>
                    <a:pt x="3027045" y="1676399"/>
                  </a:lnTo>
                  <a:close/>
                </a:path>
                <a:path w="3322320" h="2451100">
                  <a:moveTo>
                    <a:pt x="3010008" y="1676399"/>
                  </a:moveTo>
                  <a:lnTo>
                    <a:pt x="3019637" y="1676399"/>
                  </a:lnTo>
                  <a:lnTo>
                    <a:pt x="3023451" y="1663699"/>
                  </a:lnTo>
                  <a:lnTo>
                    <a:pt x="3012126" y="1663699"/>
                  </a:lnTo>
                  <a:lnTo>
                    <a:pt x="3010008" y="1676399"/>
                  </a:lnTo>
                  <a:close/>
                </a:path>
                <a:path w="3322320" h="2451100">
                  <a:moveTo>
                    <a:pt x="2992098" y="1676399"/>
                  </a:moveTo>
                  <a:lnTo>
                    <a:pt x="3000387" y="1676399"/>
                  </a:lnTo>
                  <a:lnTo>
                    <a:pt x="3003219" y="1663699"/>
                  </a:lnTo>
                  <a:lnTo>
                    <a:pt x="2995167" y="1663699"/>
                  </a:lnTo>
                  <a:lnTo>
                    <a:pt x="2993112" y="1669568"/>
                  </a:lnTo>
                  <a:lnTo>
                    <a:pt x="2992098" y="1676399"/>
                  </a:lnTo>
                  <a:close/>
                </a:path>
                <a:path w="3322320" h="2451100">
                  <a:moveTo>
                    <a:pt x="2993112" y="1669568"/>
                  </a:moveTo>
                  <a:lnTo>
                    <a:pt x="2995167" y="1663699"/>
                  </a:lnTo>
                  <a:lnTo>
                    <a:pt x="2993984" y="1663699"/>
                  </a:lnTo>
                  <a:lnTo>
                    <a:pt x="2993112" y="1669568"/>
                  </a:lnTo>
                  <a:close/>
                </a:path>
                <a:path w="3322320" h="2451100">
                  <a:moveTo>
                    <a:pt x="2987625" y="1676399"/>
                  </a:moveTo>
                  <a:lnTo>
                    <a:pt x="2990721" y="1676399"/>
                  </a:lnTo>
                  <a:lnTo>
                    <a:pt x="2993112" y="1669568"/>
                  </a:lnTo>
                  <a:lnTo>
                    <a:pt x="2993984" y="1663699"/>
                  </a:lnTo>
                  <a:lnTo>
                    <a:pt x="2988218" y="1663699"/>
                  </a:lnTo>
                  <a:lnTo>
                    <a:pt x="2987625" y="1676399"/>
                  </a:lnTo>
                  <a:close/>
                </a:path>
                <a:path w="3322320" h="2451100">
                  <a:moveTo>
                    <a:pt x="2976744" y="1676399"/>
                  </a:moveTo>
                  <a:lnTo>
                    <a:pt x="2986580" y="1676399"/>
                  </a:lnTo>
                  <a:lnTo>
                    <a:pt x="2987212" y="1663699"/>
                  </a:lnTo>
                  <a:lnTo>
                    <a:pt x="2983553" y="1663699"/>
                  </a:lnTo>
                  <a:lnTo>
                    <a:pt x="2976744" y="1676399"/>
                  </a:lnTo>
                  <a:close/>
                </a:path>
                <a:path w="3322320" h="2451100">
                  <a:moveTo>
                    <a:pt x="315602" y="1676399"/>
                  </a:moveTo>
                  <a:lnTo>
                    <a:pt x="317239" y="1676399"/>
                  </a:lnTo>
                  <a:lnTo>
                    <a:pt x="316266" y="1663699"/>
                  </a:lnTo>
                  <a:lnTo>
                    <a:pt x="311403" y="1663699"/>
                  </a:lnTo>
                  <a:lnTo>
                    <a:pt x="313149" y="1672510"/>
                  </a:lnTo>
                  <a:lnTo>
                    <a:pt x="315602" y="1676399"/>
                  </a:lnTo>
                  <a:close/>
                </a:path>
                <a:path w="3322320" h="2451100">
                  <a:moveTo>
                    <a:pt x="269926" y="1676399"/>
                  </a:moveTo>
                  <a:lnTo>
                    <a:pt x="313921" y="1676399"/>
                  </a:lnTo>
                  <a:lnTo>
                    <a:pt x="313149" y="1672510"/>
                  </a:lnTo>
                  <a:lnTo>
                    <a:pt x="307596" y="1663699"/>
                  </a:lnTo>
                  <a:lnTo>
                    <a:pt x="269494" y="1663699"/>
                  </a:lnTo>
                  <a:lnTo>
                    <a:pt x="269926" y="1676399"/>
                  </a:lnTo>
                  <a:close/>
                </a:path>
                <a:path w="3322320" h="2451100">
                  <a:moveTo>
                    <a:pt x="214265" y="1689099"/>
                  </a:moveTo>
                  <a:lnTo>
                    <a:pt x="327394" y="1689099"/>
                  </a:lnTo>
                  <a:lnTo>
                    <a:pt x="322232" y="1676399"/>
                  </a:lnTo>
                  <a:lnTo>
                    <a:pt x="258213" y="1676399"/>
                  </a:lnTo>
                  <a:lnTo>
                    <a:pt x="257987" y="1663699"/>
                  </a:lnTo>
                  <a:lnTo>
                    <a:pt x="200353" y="1663699"/>
                  </a:lnTo>
                  <a:lnTo>
                    <a:pt x="210326" y="1676399"/>
                  </a:lnTo>
                  <a:lnTo>
                    <a:pt x="214265" y="1689099"/>
                  </a:lnTo>
                  <a:close/>
                </a:path>
                <a:path w="3322320" h="2451100">
                  <a:moveTo>
                    <a:pt x="3046289" y="1689099"/>
                  </a:moveTo>
                  <a:lnTo>
                    <a:pt x="3102014" y="1689099"/>
                  </a:lnTo>
                  <a:lnTo>
                    <a:pt x="3106467" y="1676399"/>
                  </a:lnTo>
                  <a:lnTo>
                    <a:pt x="3048325" y="1676399"/>
                  </a:lnTo>
                  <a:lnTo>
                    <a:pt x="3046289" y="1689099"/>
                  </a:lnTo>
                  <a:close/>
                </a:path>
                <a:path w="3322320" h="2451100">
                  <a:moveTo>
                    <a:pt x="3036401" y="1689099"/>
                  </a:moveTo>
                  <a:lnTo>
                    <a:pt x="3042070" y="1689099"/>
                  </a:lnTo>
                  <a:lnTo>
                    <a:pt x="3037969" y="1676399"/>
                  </a:lnTo>
                  <a:lnTo>
                    <a:pt x="3036401" y="1689099"/>
                  </a:lnTo>
                  <a:close/>
                </a:path>
                <a:path w="3322320" h="2451100">
                  <a:moveTo>
                    <a:pt x="3012871" y="1689099"/>
                  </a:moveTo>
                  <a:lnTo>
                    <a:pt x="3021929" y="1689099"/>
                  </a:lnTo>
                  <a:lnTo>
                    <a:pt x="3018635" y="1676399"/>
                  </a:lnTo>
                  <a:lnTo>
                    <a:pt x="3016610" y="1676399"/>
                  </a:lnTo>
                  <a:lnTo>
                    <a:pt x="3012871" y="1689099"/>
                  </a:lnTo>
                  <a:close/>
                </a:path>
                <a:path w="3322320" h="2451100">
                  <a:moveTo>
                    <a:pt x="3012871" y="1689099"/>
                  </a:moveTo>
                  <a:lnTo>
                    <a:pt x="3016610" y="1676399"/>
                  </a:lnTo>
                  <a:lnTo>
                    <a:pt x="3014118" y="1676399"/>
                  </a:lnTo>
                  <a:lnTo>
                    <a:pt x="3012871" y="1689099"/>
                  </a:lnTo>
                  <a:close/>
                </a:path>
                <a:path w="3322320" h="2451100">
                  <a:moveTo>
                    <a:pt x="3004205" y="1689099"/>
                  </a:moveTo>
                  <a:lnTo>
                    <a:pt x="3012871" y="1689099"/>
                  </a:lnTo>
                  <a:lnTo>
                    <a:pt x="3014118" y="1676399"/>
                  </a:lnTo>
                  <a:lnTo>
                    <a:pt x="2998914" y="1676399"/>
                  </a:lnTo>
                  <a:lnTo>
                    <a:pt x="3004205" y="1689099"/>
                  </a:lnTo>
                  <a:close/>
                </a:path>
                <a:path w="3322320" h="2451100">
                  <a:moveTo>
                    <a:pt x="2994397" y="1689099"/>
                  </a:moveTo>
                  <a:lnTo>
                    <a:pt x="3004205" y="1689099"/>
                  </a:lnTo>
                  <a:lnTo>
                    <a:pt x="2994432" y="1676399"/>
                  </a:lnTo>
                  <a:lnTo>
                    <a:pt x="2994397" y="1689099"/>
                  </a:lnTo>
                  <a:close/>
                </a:path>
                <a:path w="3322320" h="2451100">
                  <a:moveTo>
                    <a:pt x="2964932" y="1689099"/>
                  </a:moveTo>
                  <a:lnTo>
                    <a:pt x="2994397" y="1689099"/>
                  </a:lnTo>
                  <a:lnTo>
                    <a:pt x="2994021" y="1676399"/>
                  </a:lnTo>
                  <a:lnTo>
                    <a:pt x="2972681" y="1676399"/>
                  </a:lnTo>
                  <a:lnTo>
                    <a:pt x="2964932" y="1689099"/>
                  </a:lnTo>
                  <a:close/>
                </a:path>
                <a:path w="3322320" h="2451100">
                  <a:moveTo>
                    <a:pt x="327394" y="1689099"/>
                  </a:moveTo>
                  <a:lnTo>
                    <a:pt x="330244" y="1689099"/>
                  </a:lnTo>
                  <a:lnTo>
                    <a:pt x="330224" y="1676399"/>
                  </a:lnTo>
                  <a:lnTo>
                    <a:pt x="327394" y="1689099"/>
                  </a:lnTo>
                  <a:close/>
                </a:path>
                <a:path w="3322320" h="2451100">
                  <a:moveTo>
                    <a:pt x="3032289" y="1701799"/>
                  </a:moveTo>
                  <a:lnTo>
                    <a:pt x="3095986" y="1701799"/>
                  </a:lnTo>
                  <a:lnTo>
                    <a:pt x="3097963" y="1689099"/>
                  </a:lnTo>
                  <a:lnTo>
                    <a:pt x="3038304" y="1689099"/>
                  </a:lnTo>
                  <a:lnTo>
                    <a:pt x="3032289" y="1701799"/>
                  </a:lnTo>
                  <a:close/>
                </a:path>
                <a:path w="3322320" h="2451100">
                  <a:moveTo>
                    <a:pt x="3022065" y="1701799"/>
                  </a:moveTo>
                  <a:lnTo>
                    <a:pt x="3023793" y="1689099"/>
                  </a:lnTo>
                  <a:lnTo>
                    <a:pt x="3020905" y="1689099"/>
                  </a:lnTo>
                  <a:lnTo>
                    <a:pt x="3022065" y="1701799"/>
                  </a:lnTo>
                  <a:close/>
                </a:path>
                <a:path w="3322320" h="2451100">
                  <a:moveTo>
                    <a:pt x="2990794" y="1701799"/>
                  </a:moveTo>
                  <a:lnTo>
                    <a:pt x="3010456" y="1701799"/>
                  </a:lnTo>
                  <a:lnTo>
                    <a:pt x="3016650" y="1689099"/>
                  </a:lnTo>
                  <a:lnTo>
                    <a:pt x="2993637" y="1689099"/>
                  </a:lnTo>
                  <a:lnTo>
                    <a:pt x="2990794" y="1701799"/>
                  </a:lnTo>
                  <a:close/>
                </a:path>
                <a:path w="3322320" h="2451100">
                  <a:moveTo>
                    <a:pt x="2957184" y="1701799"/>
                  </a:moveTo>
                  <a:lnTo>
                    <a:pt x="2985540" y="1701799"/>
                  </a:lnTo>
                  <a:lnTo>
                    <a:pt x="2983925" y="1689099"/>
                  </a:lnTo>
                  <a:lnTo>
                    <a:pt x="2961862" y="1689099"/>
                  </a:lnTo>
                  <a:lnTo>
                    <a:pt x="2957184" y="1701799"/>
                  </a:lnTo>
                  <a:close/>
                </a:path>
                <a:path w="3322320" h="2451100">
                  <a:moveTo>
                    <a:pt x="331297" y="1695092"/>
                  </a:moveTo>
                  <a:lnTo>
                    <a:pt x="335194" y="1689099"/>
                  </a:lnTo>
                  <a:lnTo>
                    <a:pt x="331241" y="1689099"/>
                  </a:lnTo>
                  <a:lnTo>
                    <a:pt x="331297" y="1695092"/>
                  </a:lnTo>
                  <a:close/>
                </a:path>
                <a:path w="3322320" h="2451100">
                  <a:moveTo>
                    <a:pt x="330510" y="1696303"/>
                  </a:moveTo>
                  <a:lnTo>
                    <a:pt x="331297" y="1695092"/>
                  </a:lnTo>
                  <a:lnTo>
                    <a:pt x="331241" y="1689099"/>
                  </a:lnTo>
                  <a:lnTo>
                    <a:pt x="330510" y="1696303"/>
                  </a:lnTo>
                  <a:close/>
                </a:path>
                <a:path w="3322320" h="2451100">
                  <a:moveTo>
                    <a:pt x="315754" y="1701799"/>
                  </a:moveTo>
                  <a:lnTo>
                    <a:pt x="326936" y="1701799"/>
                  </a:lnTo>
                  <a:lnTo>
                    <a:pt x="330510" y="1696303"/>
                  </a:lnTo>
                  <a:lnTo>
                    <a:pt x="331241" y="1689099"/>
                  </a:lnTo>
                  <a:lnTo>
                    <a:pt x="318545" y="1689099"/>
                  </a:lnTo>
                  <a:lnTo>
                    <a:pt x="315754" y="1701799"/>
                  </a:lnTo>
                  <a:close/>
                </a:path>
                <a:path w="3322320" h="2451100">
                  <a:moveTo>
                    <a:pt x="231300" y="1701799"/>
                  </a:moveTo>
                  <a:lnTo>
                    <a:pt x="311914" y="1701799"/>
                  </a:lnTo>
                  <a:lnTo>
                    <a:pt x="315223" y="1689099"/>
                  </a:lnTo>
                  <a:lnTo>
                    <a:pt x="226443" y="1689099"/>
                  </a:lnTo>
                  <a:lnTo>
                    <a:pt x="231300" y="1701799"/>
                  </a:lnTo>
                  <a:close/>
                </a:path>
                <a:path w="3322320" h="2451100">
                  <a:moveTo>
                    <a:pt x="329952" y="1701799"/>
                  </a:moveTo>
                  <a:lnTo>
                    <a:pt x="331360" y="1701799"/>
                  </a:lnTo>
                  <a:lnTo>
                    <a:pt x="331297" y="1695092"/>
                  </a:lnTo>
                  <a:lnTo>
                    <a:pt x="330510" y="1696303"/>
                  </a:lnTo>
                  <a:lnTo>
                    <a:pt x="329952" y="1701799"/>
                  </a:lnTo>
                  <a:close/>
                </a:path>
                <a:path w="3322320" h="2451100">
                  <a:moveTo>
                    <a:pt x="3079037" y="1714499"/>
                  </a:moveTo>
                  <a:lnTo>
                    <a:pt x="3087584" y="1714499"/>
                  </a:lnTo>
                  <a:lnTo>
                    <a:pt x="3088080" y="1701799"/>
                  </a:lnTo>
                  <a:lnTo>
                    <a:pt x="3069585" y="1701799"/>
                  </a:lnTo>
                  <a:lnTo>
                    <a:pt x="3079037" y="1714499"/>
                  </a:lnTo>
                  <a:close/>
                </a:path>
                <a:path w="3322320" h="2451100">
                  <a:moveTo>
                    <a:pt x="3016270" y="1714499"/>
                  </a:moveTo>
                  <a:lnTo>
                    <a:pt x="3070800" y="1714499"/>
                  </a:lnTo>
                  <a:lnTo>
                    <a:pt x="3069585" y="1701799"/>
                  </a:lnTo>
                  <a:lnTo>
                    <a:pt x="3020045" y="1701799"/>
                  </a:lnTo>
                  <a:lnTo>
                    <a:pt x="3016270" y="1714499"/>
                  </a:lnTo>
                  <a:close/>
                </a:path>
                <a:path w="3322320" h="2451100">
                  <a:moveTo>
                    <a:pt x="3004060" y="1714499"/>
                  </a:moveTo>
                  <a:lnTo>
                    <a:pt x="3016122" y="1714499"/>
                  </a:lnTo>
                  <a:lnTo>
                    <a:pt x="3006175" y="1701799"/>
                  </a:lnTo>
                  <a:lnTo>
                    <a:pt x="3001307" y="1701799"/>
                  </a:lnTo>
                  <a:lnTo>
                    <a:pt x="3004060" y="1714499"/>
                  </a:lnTo>
                  <a:close/>
                </a:path>
                <a:path w="3322320" h="2451100">
                  <a:moveTo>
                    <a:pt x="2995609" y="1714499"/>
                  </a:moveTo>
                  <a:lnTo>
                    <a:pt x="2998185" y="1714499"/>
                  </a:lnTo>
                  <a:lnTo>
                    <a:pt x="3001307" y="1701799"/>
                  </a:lnTo>
                  <a:lnTo>
                    <a:pt x="2999254" y="1701799"/>
                  </a:lnTo>
                  <a:lnTo>
                    <a:pt x="2995609" y="1714499"/>
                  </a:lnTo>
                  <a:close/>
                </a:path>
                <a:path w="3322320" h="2451100">
                  <a:moveTo>
                    <a:pt x="2965898" y="1714499"/>
                  </a:moveTo>
                  <a:lnTo>
                    <a:pt x="2995609" y="1714499"/>
                  </a:lnTo>
                  <a:lnTo>
                    <a:pt x="2993854" y="1701799"/>
                  </a:lnTo>
                  <a:lnTo>
                    <a:pt x="2969072" y="1701799"/>
                  </a:lnTo>
                  <a:lnTo>
                    <a:pt x="2965898" y="1714499"/>
                  </a:lnTo>
                  <a:close/>
                </a:path>
                <a:path w="3322320" h="2451100">
                  <a:moveTo>
                    <a:pt x="2941329" y="1714499"/>
                  </a:moveTo>
                  <a:lnTo>
                    <a:pt x="2964065" y="1714499"/>
                  </a:lnTo>
                  <a:lnTo>
                    <a:pt x="2962628" y="1701799"/>
                  </a:lnTo>
                  <a:lnTo>
                    <a:pt x="2948760" y="1701799"/>
                  </a:lnTo>
                  <a:lnTo>
                    <a:pt x="2941329" y="1714499"/>
                  </a:lnTo>
                  <a:close/>
                </a:path>
                <a:path w="3322320" h="2451100">
                  <a:moveTo>
                    <a:pt x="241225" y="1714499"/>
                  </a:moveTo>
                  <a:lnTo>
                    <a:pt x="343126" y="1714499"/>
                  </a:lnTo>
                  <a:lnTo>
                    <a:pt x="340263" y="1701799"/>
                  </a:lnTo>
                  <a:lnTo>
                    <a:pt x="236156" y="1701799"/>
                  </a:lnTo>
                  <a:lnTo>
                    <a:pt x="241225" y="1714499"/>
                  </a:lnTo>
                  <a:close/>
                </a:path>
                <a:path w="3322320" h="2451100">
                  <a:moveTo>
                    <a:pt x="2963734" y="1765299"/>
                  </a:moveTo>
                  <a:lnTo>
                    <a:pt x="3039077" y="1765299"/>
                  </a:lnTo>
                  <a:lnTo>
                    <a:pt x="3049022" y="1752599"/>
                  </a:lnTo>
                  <a:lnTo>
                    <a:pt x="3059319" y="1739899"/>
                  </a:lnTo>
                  <a:lnTo>
                    <a:pt x="3066682" y="1727199"/>
                  </a:lnTo>
                  <a:lnTo>
                    <a:pt x="3067825" y="1714499"/>
                  </a:lnTo>
                  <a:lnTo>
                    <a:pt x="3013819" y="1714499"/>
                  </a:lnTo>
                  <a:lnTo>
                    <a:pt x="3003911" y="1727199"/>
                  </a:lnTo>
                  <a:lnTo>
                    <a:pt x="3008465" y="1727199"/>
                  </a:lnTo>
                  <a:lnTo>
                    <a:pt x="3009470" y="1739899"/>
                  </a:lnTo>
                  <a:lnTo>
                    <a:pt x="2982704" y="1739899"/>
                  </a:lnTo>
                  <a:lnTo>
                    <a:pt x="2975601" y="1752599"/>
                  </a:lnTo>
                  <a:lnTo>
                    <a:pt x="2966820" y="1752599"/>
                  </a:lnTo>
                  <a:lnTo>
                    <a:pt x="2963734" y="1765299"/>
                  </a:lnTo>
                  <a:close/>
                </a:path>
                <a:path w="3322320" h="2451100">
                  <a:moveTo>
                    <a:pt x="2998043" y="1727199"/>
                  </a:moveTo>
                  <a:lnTo>
                    <a:pt x="2999965" y="1727199"/>
                  </a:lnTo>
                  <a:lnTo>
                    <a:pt x="3008122" y="1714499"/>
                  </a:lnTo>
                  <a:lnTo>
                    <a:pt x="2999266" y="1714499"/>
                  </a:lnTo>
                  <a:lnTo>
                    <a:pt x="2998043" y="1727199"/>
                  </a:lnTo>
                  <a:close/>
                </a:path>
                <a:path w="3322320" h="2451100">
                  <a:moveTo>
                    <a:pt x="2986936" y="1727199"/>
                  </a:moveTo>
                  <a:lnTo>
                    <a:pt x="2989096" y="1727199"/>
                  </a:lnTo>
                  <a:lnTo>
                    <a:pt x="2990942" y="1714499"/>
                  </a:lnTo>
                  <a:lnTo>
                    <a:pt x="2986423" y="1714499"/>
                  </a:lnTo>
                  <a:lnTo>
                    <a:pt x="2986936" y="1727199"/>
                  </a:lnTo>
                  <a:close/>
                </a:path>
                <a:path w="3322320" h="2451100">
                  <a:moveTo>
                    <a:pt x="2966095" y="1727199"/>
                  </a:moveTo>
                  <a:lnTo>
                    <a:pt x="2981035" y="1727199"/>
                  </a:lnTo>
                  <a:lnTo>
                    <a:pt x="2984449" y="1714499"/>
                  </a:lnTo>
                  <a:lnTo>
                    <a:pt x="2963979" y="1714499"/>
                  </a:lnTo>
                  <a:lnTo>
                    <a:pt x="2966095" y="1727199"/>
                  </a:lnTo>
                  <a:close/>
                </a:path>
                <a:path w="3322320" h="2451100">
                  <a:moveTo>
                    <a:pt x="2929044" y="1727199"/>
                  </a:moveTo>
                  <a:lnTo>
                    <a:pt x="2961407" y="1727199"/>
                  </a:lnTo>
                  <a:lnTo>
                    <a:pt x="2958911" y="1714499"/>
                  </a:lnTo>
                  <a:lnTo>
                    <a:pt x="2934790" y="1714499"/>
                  </a:lnTo>
                  <a:lnTo>
                    <a:pt x="2929044" y="1727199"/>
                  </a:lnTo>
                  <a:close/>
                </a:path>
                <a:path w="3322320" h="2451100">
                  <a:moveTo>
                    <a:pt x="251364" y="1727199"/>
                  </a:moveTo>
                  <a:lnTo>
                    <a:pt x="366718" y="1727199"/>
                  </a:lnTo>
                  <a:lnTo>
                    <a:pt x="369887" y="1714499"/>
                  </a:lnTo>
                  <a:lnTo>
                    <a:pt x="246128" y="1714499"/>
                  </a:lnTo>
                  <a:lnTo>
                    <a:pt x="251364" y="1727199"/>
                  </a:lnTo>
                  <a:close/>
                </a:path>
                <a:path w="3322320" h="2451100">
                  <a:moveTo>
                    <a:pt x="2995766" y="1739899"/>
                  </a:moveTo>
                  <a:lnTo>
                    <a:pt x="3005741" y="1739899"/>
                  </a:lnTo>
                  <a:lnTo>
                    <a:pt x="3005833" y="1727199"/>
                  </a:lnTo>
                  <a:lnTo>
                    <a:pt x="2998684" y="1727199"/>
                  </a:lnTo>
                  <a:lnTo>
                    <a:pt x="2995766" y="1739899"/>
                  </a:lnTo>
                  <a:close/>
                </a:path>
                <a:path w="3322320" h="2451100">
                  <a:moveTo>
                    <a:pt x="2989308" y="1739899"/>
                  </a:moveTo>
                  <a:lnTo>
                    <a:pt x="2995766" y="1739899"/>
                  </a:lnTo>
                  <a:lnTo>
                    <a:pt x="2992653" y="1727199"/>
                  </a:lnTo>
                  <a:lnTo>
                    <a:pt x="2989308" y="1739899"/>
                  </a:lnTo>
                  <a:close/>
                </a:path>
                <a:path w="3322320" h="2451100">
                  <a:moveTo>
                    <a:pt x="2975966" y="1739899"/>
                  </a:moveTo>
                  <a:lnTo>
                    <a:pt x="2982502" y="1739899"/>
                  </a:lnTo>
                  <a:lnTo>
                    <a:pt x="2988476" y="1727199"/>
                  </a:lnTo>
                  <a:lnTo>
                    <a:pt x="2980887" y="1727199"/>
                  </a:lnTo>
                  <a:lnTo>
                    <a:pt x="2975966" y="1739899"/>
                  </a:lnTo>
                  <a:close/>
                </a:path>
                <a:path w="3322320" h="2451100">
                  <a:moveTo>
                    <a:pt x="2917106" y="1739899"/>
                  </a:moveTo>
                  <a:lnTo>
                    <a:pt x="2966943" y="1739899"/>
                  </a:lnTo>
                  <a:lnTo>
                    <a:pt x="2972281" y="1727199"/>
                  </a:lnTo>
                  <a:lnTo>
                    <a:pt x="2924903" y="1727199"/>
                  </a:lnTo>
                  <a:lnTo>
                    <a:pt x="2917106" y="1739899"/>
                  </a:lnTo>
                  <a:close/>
                </a:path>
                <a:path w="3322320" h="2451100">
                  <a:moveTo>
                    <a:pt x="398169" y="1765299"/>
                  </a:moveTo>
                  <a:lnTo>
                    <a:pt x="398794" y="1765299"/>
                  </a:lnTo>
                  <a:lnTo>
                    <a:pt x="399100" y="1752599"/>
                  </a:lnTo>
                  <a:lnTo>
                    <a:pt x="390210" y="1739899"/>
                  </a:lnTo>
                  <a:lnTo>
                    <a:pt x="369263" y="1739899"/>
                  </a:lnTo>
                  <a:lnTo>
                    <a:pt x="366373" y="1727199"/>
                  </a:lnTo>
                  <a:lnTo>
                    <a:pt x="258037" y="1727199"/>
                  </a:lnTo>
                  <a:lnTo>
                    <a:pt x="264709" y="1739899"/>
                  </a:lnTo>
                  <a:lnTo>
                    <a:pt x="271688" y="1752599"/>
                  </a:lnTo>
                  <a:lnTo>
                    <a:pt x="394303" y="1752599"/>
                  </a:lnTo>
                  <a:lnTo>
                    <a:pt x="398169" y="1765299"/>
                  </a:lnTo>
                  <a:close/>
                </a:path>
                <a:path w="3322320" h="2451100">
                  <a:moveTo>
                    <a:pt x="2954094" y="1752599"/>
                  </a:moveTo>
                  <a:lnTo>
                    <a:pt x="2958016" y="1739899"/>
                  </a:lnTo>
                  <a:lnTo>
                    <a:pt x="2953845" y="1739899"/>
                  </a:lnTo>
                  <a:lnTo>
                    <a:pt x="2954094" y="1752599"/>
                  </a:lnTo>
                  <a:close/>
                </a:path>
                <a:path w="3322320" h="2451100">
                  <a:moveTo>
                    <a:pt x="2926722" y="1752599"/>
                  </a:moveTo>
                  <a:lnTo>
                    <a:pt x="2941704" y="1752599"/>
                  </a:lnTo>
                  <a:lnTo>
                    <a:pt x="2942722" y="1739899"/>
                  </a:lnTo>
                  <a:lnTo>
                    <a:pt x="2928571" y="1739899"/>
                  </a:lnTo>
                  <a:lnTo>
                    <a:pt x="2926722" y="1752599"/>
                  </a:lnTo>
                  <a:close/>
                </a:path>
                <a:path w="3322320" h="2451100">
                  <a:moveTo>
                    <a:pt x="2914624" y="1752599"/>
                  </a:moveTo>
                  <a:lnTo>
                    <a:pt x="2920995" y="1752599"/>
                  </a:lnTo>
                  <a:lnTo>
                    <a:pt x="2924360" y="1739899"/>
                  </a:lnTo>
                  <a:lnTo>
                    <a:pt x="2916014" y="1739899"/>
                  </a:lnTo>
                  <a:lnTo>
                    <a:pt x="2914624" y="1752599"/>
                  </a:lnTo>
                  <a:close/>
                </a:path>
                <a:path w="3322320" h="2451100">
                  <a:moveTo>
                    <a:pt x="2904885" y="1752599"/>
                  </a:moveTo>
                  <a:lnTo>
                    <a:pt x="2914624" y="1752599"/>
                  </a:lnTo>
                  <a:lnTo>
                    <a:pt x="2904815" y="1739899"/>
                  </a:lnTo>
                  <a:lnTo>
                    <a:pt x="2904885" y="1752599"/>
                  </a:lnTo>
                  <a:close/>
                </a:path>
                <a:path w="3322320" h="2451100">
                  <a:moveTo>
                    <a:pt x="2953699" y="1765299"/>
                  </a:moveTo>
                  <a:lnTo>
                    <a:pt x="2963734" y="1765299"/>
                  </a:lnTo>
                  <a:lnTo>
                    <a:pt x="2961829" y="1752599"/>
                  </a:lnTo>
                  <a:lnTo>
                    <a:pt x="2957249" y="1752599"/>
                  </a:lnTo>
                  <a:lnTo>
                    <a:pt x="2953699" y="1765299"/>
                  </a:lnTo>
                  <a:close/>
                </a:path>
                <a:path w="3322320" h="2451100">
                  <a:moveTo>
                    <a:pt x="2922307" y="1765299"/>
                  </a:moveTo>
                  <a:lnTo>
                    <a:pt x="2948524" y="1765299"/>
                  </a:lnTo>
                  <a:lnTo>
                    <a:pt x="2950510" y="1752599"/>
                  </a:lnTo>
                  <a:lnTo>
                    <a:pt x="2924134" y="1752599"/>
                  </a:lnTo>
                  <a:lnTo>
                    <a:pt x="2922307" y="1765299"/>
                  </a:lnTo>
                  <a:close/>
                </a:path>
                <a:path w="3322320" h="2451100">
                  <a:moveTo>
                    <a:pt x="2896806" y="1765299"/>
                  </a:moveTo>
                  <a:lnTo>
                    <a:pt x="2913755" y="1765299"/>
                  </a:lnTo>
                  <a:lnTo>
                    <a:pt x="2917441" y="1752599"/>
                  </a:lnTo>
                  <a:lnTo>
                    <a:pt x="2902403" y="1752599"/>
                  </a:lnTo>
                  <a:lnTo>
                    <a:pt x="2896806" y="1765299"/>
                  </a:lnTo>
                  <a:close/>
                </a:path>
                <a:path w="3322320" h="2451100">
                  <a:moveTo>
                    <a:pt x="287373" y="1765299"/>
                  </a:moveTo>
                  <a:lnTo>
                    <a:pt x="392110" y="1765299"/>
                  </a:lnTo>
                  <a:lnTo>
                    <a:pt x="394303" y="1752599"/>
                  </a:lnTo>
                  <a:lnTo>
                    <a:pt x="286708" y="1752599"/>
                  </a:lnTo>
                  <a:lnTo>
                    <a:pt x="287373" y="1765299"/>
                  </a:lnTo>
                  <a:close/>
                </a:path>
                <a:path w="3322320" h="2451100">
                  <a:moveTo>
                    <a:pt x="2909624" y="1777999"/>
                  </a:moveTo>
                  <a:lnTo>
                    <a:pt x="3020258" y="1777999"/>
                  </a:lnTo>
                  <a:lnTo>
                    <a:pt x="3023758" y="1765299"/>
                  </a:lnTo>
                  <a:lnTo>
                    <a:pt x="2912635" y="1765299"/>
                  </a:lnTo>
                  <a:lnTo>
                    <a:pt x="2909624" y="1777999"/>
                  </a:lnTo>
                  <a:close/>
                </a:path>
                <a:path w="3322320" h="2451100">
                  <a:moveTo>
                    <a:pt x="2886399" y="1777999"/>
                  </a:moveTo>
                  <a:lnTo>
                    <a:pt x="2909624" y="1777999"/>
                  </a:lnTo>
                  <a:lnTo>
                    <a:pt x="2903820" y="1765299"/>
                  </a:lnTo>
                  <a:lnTo>
                    <a:pt x="2887124" y="1765299"/>
                  </a:lnTo>
                  <a:lnTo>
                    <a:pt x="2886399" y="1777999"/>
                  </a:lnTo>
                  <a:close/>
                </a:path>
                <a:path w="3322320" h="2451100">
                  <a:moveTo>
                    <a:pt x="308280" y="1777999"/>
                  </a:moveTo>
                  <a:lnTo>
                    <a:pt x="430524" y="1777999"/>
                  </a:lnTo>
                  <a:lnTo>
                    <a:pt x="427395" y="1765299"/>
                  </a:lnTo>
                  <a:lnTo>
                    <a:pt x="304460" y="1765299"/>
                  </a:lnTo>
                  <a:lnTo>
                    <a:pt x="308280" y="1777999"/>
                  </a:lnTo>
                  <a:close/>
                </a:path>
                <a:path w="3322320" h="2451100">
                  <a:moveTo>
                    <a:pt x="2880011" y="1790699"/>
                  </a:moveTo>
                  <a:lnTo>
                    <a:pt x="3012654" y="1790699"/>
                  </a:lnTo>
                  <a:lnTo>
                    <a:pt x="3018227" y="1777999"/>
                  </a:lnTo>
                  <a:lnTo>
                    <a:pt x="2879979" y="1777999"/>
                  </a:lnTo>
                  <a:lnTo>
                    <a:pt x="2880011" y="1790699"/>
                  </a:lnTo>
                  <a:close/>
                </a:path>
                <a:path w="3322320" h="2451100">
                  <a:moveTo>
                    <a:pt x="434530" y="1790699"/>
                  </a:moveTo>
                  <a:lnTo>
                    <a:pt x="438138" y="1790699"/>
                  </a:lnTo>
                  <a:lnTo>
                    <a:pt x="436537" y="1777999"/>
                  </a:lnTo>
                  <a:lnTo>
                    <a:pt x="433906" y="1777999"/>
                  </a:lnTo>
                  <a:lnTo>
                    <a:pt x="434530" y="1790699"/>
                  </a:lnTo>
                  <a:close/>
                </a:path>
                <a:path w="3322320" h="2451100">
                  <a:moveTo>
                    <a:pt x="324411" y="1790699"/>
                  </a:moveTo>
                  <a:lnTo>
                    <a:pt x="433102" y="1790699"/>
                  </a:lnTo>
                  <a:lnTo>
                    <a:pt x="430445" y="1777999"/>
                  </a:lnTo>
                  <a:lnTo>
                    <a:pt x="314685" y="1777999"/>
                  </a:lnTo>
                  <a:lnTo>
                    <a:pt x="324411" y="1790699"/>
                  </a:lnTo>
                  <a:close/>
                </a:path>
                <a:path w="3322320" h="2451100">
                  <a:moveTo>
                    <a:pt x="2994114" y="1803399"/>
                  </a:moveTo>
                  <a:lnTo>
                    <a:pt x="2998744" y="1803399"/>
                  </a:lnTo>
                  <a:lnTo>
                    <a:pt x="3002055" y="1790699"/>
                  </a:lnTo>
                  <a:lnTo>
                    <a:pt x="3001309" y="1790699"/>
                  </a:lnTo>
                  <a:lnTo>
                    <a:pt x="2994114" y="1803399"/>
                  </a:lnTo>
                  <a:close/>
                </a:path>
                <a:path w="3322320" h="2451100">
                  <a:moveTo>
                    <a:pt x="2975325" y="1803399"/>
                  </a:moveTo>
                  <a:lnTo>
                    <a:pt x="2987959" y="1803399"/>
                  </a:lnTo>
                  <a:lnTo>
                    <a:pt x="2990824" y="1790699"/>
                  </a:lnTo>
                  <a:lnTo>
                    <a:pt x="2975859" y="1790699"/>
                  </a:lnTo>
                  <a:lnTo>
                    <a:pt x="2975325" y="1803399"/>
                  </a:lnTo>
                  <a:close/>
                </a:path>
                <a:path w="3322320" h="2451100">
                  <a:moveTo>
                    <a:pt x="2909204" y="1803399"/>
                  </a:moveTo>
                  <a:lnTo>
                    <a:pt x="2970041" y="1803399"/>
                  </a:lnTo>
                  <a:lnTo>
                    <a:pt x="2974758" y="1790699"/>
                  </a:lnTo>
                  <a:lnTo>
                    <a:pt x="2924112" y="1790699"/>
                  </a:lnTo>
                  <a:lnTo>
                    <a:pt x="2909204" y="1803399"/>
                  </a:lnTo>
                  <a:close/>
                </a:path>
                <a:path w="3322320" h="2451100">
                  <a:moveTo>
                    <a:pt x="2868988" y="1803399"/>
                  </a:moveTo>
                  <a:lnTo>
                    <a:pt x="2905752" y="1803399"/>
                  </a:lnTo>
                  <a:lnTo>
                    <a:pt x="2909430" y="1790699"/>
                  </a:lnTo>
                  <a:lnTo>
                    <a:pt x="2870194" y="1790699"/>
                  </a:lnTo>
                  <a:lnTo>
                    <a:pt x="2868988" y="1803399"/>
                  </a:lnTo>
                  <a:close/>
                </a:path>
                <a:path w="3322320" h="2451100">
                  <a:moveTo>
                    <a:pt x="333912" y="1803399"/>
                  </a:moveTo>
                  <a:lnTo>
                    <a:pt x="449047" y="1803399"/>
                  </a:lnTo>
                  <a:lnTo>
                    <a:pt x="444723" y="1790699"/>
                  </a:lnTo>
                  <a:lnTo>
                    <a:pt x="327454" y="1790699"/>
                  </a:lnTo>
                  <a:lnTo>
                    <a:pt x="333912" y="1803399"/>
                  </a:lnTo>
                  <a:close/>
                </a:path>
                <a:path w="3322320" h="2451100">
                  <a:moveTo>
                    <a:pt x="2994078" y="1803973"/>
                  </a:moveTo>
                  <a:lnTo>
                    <a:pt x="2994622" y="1803399"/>
                  </a:lnTo>
                  <a:lnTo>
                    <a:pt x="2994107" y="1803399"/>
                  </a:lnTo>
                  <a:lnTo>
                    <a:pt x="2994078" y="1803973"/>
                  </a:lnTo>
                  <a:close/>
                </a:path>
                <a:path w="3322320" h="2451100">
                  <a:moveTo>
                    <a:pt x="2973466" y="1816099"/>
                  </a:moveTo>
                  <a:lnTo>
                    <a:pt x="2978858" y="1816099"/>
                  </a:lnTo>
                  <a:lnTo>
                    <a:pt x="2986043" y="1803399"/>
                  </a:lnTo>
                  <a:lnTo>
                    <a:pt x="2978971" y="1803399"/>
                  </a:lnTo>
                  <a:lnTo>
                    <a:pt x="2973466" y="1816099"/>
                  </a:lnTo>
                  <a:close/>
                </a:path>
                <a:path w="3322320" h="2451100">
                  <a:moveTo>
                    <a:pt x="2919017" y="1816099"/>
                  </a:moveTo>
                  <a:lnTo>
                    <a:pt x="2960558" y="1816099"/>
                  </a:lnTo>
                  <a:lnTo>
                    <a:pt x="2965280" y="1803399"/>
                  </a:lnTo>
                  <a:lnTo>
                    <a:pt x="2921468" y="1803399"/>
                  </a:lnTo>
                  <a:lnTo>
                    <a:pt x="2919017" y="1816099"/>
                  </a:lnTo>
                  <a:close/>
                </a:path>
                <a:path w="3322320" h="2451100">
                  <a:moveTo>
                    <a:pt x="2903448" y="1816099"/>
                  </a:moveTo>
                  <a:lnTo>
                    <a:pt x="2913114" y="1816099"/>
                  </a:lnTo>
                  <a:lnTo>
                    <a:pt x="2913705" y="1803399"/>
                  </a:lnTo>
                  <a:lnTo>
                    <a:pt x="2899664" y="1803399"/>
                  </a:lnTo>
                  <a:lnTo>
                    <a:pt x="2903448" y="1816099"/>
                  </a:lnTo>
                  <a:close/>
                </a:path>
                <a:path w="3322320" h="2451100">
                  <a:moveTo>
                    <a:pt x="2866684" y="1816099"/>
                  </a:moveTo>
                  <a:lnTo>
                    <a:pt x="2890993" y="1816099"/>
                  </a:lnTo>
                  <a:lnTo>
                    <a:pt x="2894463" y="1803399"/>
                  </a:lnTo>
                  <a:lnTo>
                    <a:pt x="2866799" y="1803399"/>
                  </a:lnTo>
                  <a:lnTo>
                    <a:pt x="2866684" y="1816099"/>
                  </a:lnTo>
                  <a:close/>
                </a:path>
                <a:path w="3322320" h="2451100">
                  <a:moveTo>
                    <a:pt x="2845914" y="1816099"/>
                  </a:moveTo>
                  <a:lnTo>
                    <a:pt x="2859797" y="1816099"/>
                  </a:lnTo>
                  <a:lnTo>
                    <a:pt x="2860108" y="1803399"/>
                  </a:lnTo>
                  <a:lnTo>
                    <a:pt x="2852285" y="1803399"/>
                  </a:lnTo>
                  <a:lnTo>
                    <a:pt x="2845914" y="1816099"/>
                  </a:lnTo>
                  <a:close/>
                </a:path>
                <a:path w="3322320" h="2451100">
                  <a:moveTo>
                    <a:pt x="467729" y="1816099"/>
                  </a:moveTo>
                  <a:lnTo>
                    <a:pt x="475462" y="1816099"/>
                  </a:lnTo>
                  <a:lnTo>
                    <a:pt x="473124" y="1803399"/>
                  </a:lnTo>
                  <a:lnTo>
                    <a:pt x="470466" y="1803399"/>
                  </a:lnTo>
                  <a:lnTo>
                    <a:pt x="467729" y="1816099"/>
                  </a:lnTo>
                  <a:close/>
                </a:path>
                <a:path w="3322320" h="2451100">
                  <a:moveTo>
                    <a:pt x="452535" y="1816099"/>
                  </a:moveTo>
                  <a:lnTo>
                    <a:pt x="467729" y="1816099"/>
                  </a:lnTo>
                  <a:lnTo>
                    <a:pt x="458986" y="1803399"/>
                  </a:lnTo>
                  <a:lnTo>
                    <a:pt x="452801" y="1803399"/>
                  </a:lnTo>
                  <a:lnTo>
                    <a:pt x="452535" y="1816099"/>
                  </a:lnTo>
                  <a:close/>
                </a:path>
                <a:path w="3322320" h="2451100">
                  <a:moveTo>
                    <a:pt x="353809" y="1828799"/>
                  </a:moveTo>
                  <a:lnTo>
                    <a:pt x="354766" y="1816099"/>
                  </a:lnTo>
                  <a:lnTo>
                    <a:pt x="439447" y="1816099"/>
                  </a:lnTo>
                  <a:lnTo>
                    <a:pt x="447818" y="1803399"/>
                  </a:lnTo>
                  <a:lnTo>
                    <a:pt x="347352" y="1803399"/>
                  </a:lnTo>
                  <a:lnTo>
                    <a:pt x="349385" y="1816099"/>
                  </a:lnTo>
                  <a:lnTo>
                    <a:pt x="353809" y="1828799"/>
                  </a:lnTo>
                  <a:close/>
                </a:path>
                <a:path w="3322320" h="2451100">
                  <a:moveTo>
                    <a:pt x="2982561" y="1816099"/>
                  </a:moveTo>
                  <a:lnTo>
                    <a:pt x="2993458" y="1816099"/>
                  </a:lnTo>
                  <a:lnTo>
                    <a:pt x="2994078" y="1803973"/>
                  </a:lnTo>
                  <a:lnTo>
                    <a:pt x="2982561" y="1816099"/>
                  </a:lnTo>
                  <a:close/>
                </a:path>
                <a:path w="3322320" h="2451100">
                  <a:moveTo>
                    <a:pt x="2967040" y="1828799"/>
                  </a:moveTo>
                  <a:lnTo>
                    <a:pt x="2974326" y="1828799"/>
                  </a:lnTo>
                  <a:lnTo>
                    <a:pt x="2976552" y="1816099"/>
                  </a:lnTo>
                  <a:lnTo>
                    <a:pt x="2966819" y="1816099"/>
                  </a:lnTo>
                  <a:lnTo>
                    <a:pt x="2967040" y="1828799"/>
                  </a:lnTo>
                  <a:close/>
                </a:path>
                <a:path w="3322320" h="2451100">
                  <a:moveTo>
                    <a:pt x="2958526" y="1828799"/>
                  </a:moveTo>
                  <a:lnTo>
                    <a:pt x="2961128" y="1828799"/>
                  </a:lnTo>
                  <a:lnTo>
                    <a:pt x="2959827" y="1816099"/>
                  </a:lnTo>
                  <a:lnTo>
                    <a:pt x="2959226" y="1816099"/>
                  </a:lnTo>
                  <a:lnTo>
                    <a:pt x="2958526" y="1828799"/>
                  </a:lnTo>
                  <a:close/>
                </a:path>
                <a:path w="3322320" h="2451100">
                  <a:moveTo>
                    <a:pt x="2897505" y="1828799"/>
                  </a:moveTo>
                  <a:lnTo>
                    <a:pt x="2955526" y="1828799"/>
                  </a:lnTo>
                  <a:lnTo>
                    <a:pt x="2954512" y="1816099"/>
                  </a:lnTo>
                  <a:lnTo>
                    <a:pt x="2902218" y="1816099"/>
                  </a:lnTo>
                  <a:lnTo>
                    <a:pt x="2897505" y="1828799"/>
                  </a:lnTo>
                  <a:close/>
                </a:path>
                <a:path w="3322320" h="2451100">
                  <a:moveTo>
                    <a:pt x="2864766" y="1841499"/>
                  </a:moveTo>
                  <a:lnTo>
                    <a:pt x="2865890" y="1828799"/>
                  </a:lnTo>
                  <a:lnTo>
                    <a:pt x="2876256" y="1828799"/>
                  </a:lnTo>
                  <a:lnTo>
                    <a:pt x="2880151" y="1816099"/>
                  </a:lnTo>
                  <a:lnTo>
                    <a:pt x="2853766" y="1816099"/>
                  </a:lnTo>
                  <a:lnTo>
                    <a:pt x="2853181" y="1826519"/>
                  </a:lnTo>
                  <a:lnTo>
                    <a:pt x="2862172" y="1838686"/>
                  </a:lnTo>
                  <a:lnTo>
                    <a:pt x="2864766" y="1841499"/>
                  </a:lnTo>
                  <a:close/>
                </a:path>
                <a:path w="3322320" h="2451100">
                  <a:moveTo>
                    <a:pt x="2775804" y="1879599"/>
                  </a:moveTo>
                  <a:lnTo>
                    <a:pt x="2892403" y="1879599"/>
                  </a:lnTo>
                  <a:lnTo>
                    <a:pt x="2862172" y="1838686"/>
                  </a:lnTo>
                  <a:lnTo>
                    <a:pt x="2853053" y="1828799"/>
                  </a:lnTo>
                  <a:lnTo>
                    <a:pt x="2853181" y="1826519"/>
                  </a:lnTo>
                  <a:lnTo>
                    <a:pt x="2845482" y="1816099"/>
                  </a:lnTo>
                  <a:lnTo>
                    <a:pt x="2844458" y="1828799"/>
                  </a:lnTo>
                  <a:lnTo>
                    <a:pt x="2812321" y="1828799"/>
                  </a:lnTo>
                  <a:lnTo>
                    <a:pt x="2812401" y="1841499"/>
                  </a:lnTo>
                  <a:lnTo>
                    <a:pt x="2806983" y="1841499"/>
                  </a:lnTo>
                  <a:lnTo>
                    <a:pt x="2810494" y="1854199"/>
                  </a:lnTo>
                  <a:lnTo>
                    <a:pt x="2783714" y="1854199"/>
                  </a:lnTo>
                  <a:lnTo>
                    <a:pt x="2778191" y="1866899"/>
                  </a:lnTo>
                  <a:lnTo>
                    <a:pt x="2771375" y="1866899"/>
                  </a:lnTo>
                  <a:lnTo>
                    <a:pt x="2775804" y="1879599"/>
                  </a:lnTo>
                  <a:close/>
                </a:path>
                <a:path w="3322320" h="2451100">
                  <a:moveTo>
                    <a:pt x="2812321" y="1828799"/>
                  </a:moveTo>
                  <a:lnTo>
                    <a:pt x="2840278" y="1828799"/>
                  </a:lnTo>
                  <a:lnTo>
                    <a:pt x="2838495" y="1816099"/>
                  </a:lnTo>
                  <a:lnTo>
                    <a:pt x="2812181" y="1816099"/>
                  </a:lnTo>
                  <a:lnTo>
                    <a:pt x="2812321" y="1828799"/>
                  </a:lnTo>
                  <a:close/>
                </a:path>
                <a:path w="3322320" h="2451100">
                  <a:moveTo>
                    <a:pt x="371650" y="1841499"/>
                  </a:moveTo>
                  <a:lnTo>
                    <a:pt x="510342" y="1841499"/>
                  </a:lnTo>
                  <a:lnTo>
                    <a:pt x="506721" y="1828799"/>
                  </a:lnTo>
                  <a:lnTo>
                    <a:pt x="501412" y="1828799"/>
                  </a:lnTo>
                  <a:lnTo>
                    <a:pt x="500349" y="1816099"/>
                  </a:lnTo>
                  <a:lnTo>
                    <a:pt x="358653" y="1816099"/>
                  </a:lnTo>
                  <a:lnTo>
                    <a:pt x="364384" y="1828799"/>
                  </a:lnTo>
                  <a:lnTo>
                    <a:pt x="371650" y="1841499"/>
                  </a:lnTo>
                  <a:close/>
                </a:path>
                <a:path w="3322320" h="2451100">
                  <a:moveTo>
                    <a:pt x="2862172" y="1838686"/>
                  </a:moveTo>
                  <a:lnTo>
                    <a:pt x="2853181" y="1826519"/>
                  </a:lnTo>
                  <a:lnTo>
                    <a:pt x="2853053" y="1828799"/>
                  </a:lnTo>
                  <a:lnTo>
                    <a:pt x="2862172" y="1838686"/>
                  </a:lnTo>
                  <a:close/>
                </a:path>
                <a:path w="3322320" h="2451100">
                  <a:moveTo>
                    <a:pt x="2878348" y="1841499"/>
                  </a:moveTo>
                  <a:lnTo>
                    <a:pt x="2957531" y="1841499"/>
                  </a:lnTo>
                  <a:lnTo>
                    <a:pt x="2955200" y="1828799"/>
                  </a:lnTo>
                  <a:lnTo>
                    <a:pt x="2880137" y="1828799"/>
                  </a:lnTo>
                  <a:lnTo>
                    <a:pt x="2878348" y="1841499"/>
                  </a:lnTo>
                  <a:close/>
                </a:path>
                <a:path w="3322320" h="2451100">
                  <a:moveTo>
                    <a:pt x="2884758" y="1866899"/>
                  </a:moveTo>
                  <a:lnTo>
                    <a:pt x="2906524" y="1866899"/>
                  </a:lnTo>
                  <a:lnTo>
                    <a:pt x="2909539" y="1854199"/>
                  </a:lnTo>
                  <a:lnTo>
                    <a:pt x="2942270" y="1854199"/>
                  </a:lnTo>
                  <a:lnTo>
                    <a:pt x="2939805" y="1841499"/>
                  </a:lnTo>
                  <a:lnTo>
                    <a:pt x="2870074" y="1841499"/>
                  </a:lnTo>
                  <a:lnTo>
                    <a:pt x="2884758" y="1866899"/>
                  </a:lnTo>
                  <a:close/>
                </a:path>
                <a:path w="3322320" h="2451100">
                  <a:moveTo>
                    <a:pt x="2803083" y="1854199"/>
                  </a:moveTo>
                  <a:lnTo>
                    <a:pt x="2810494" y="1854199"/>
                  </a:lnTo>
                  <a:lnTo>
                    <a:pt x="2805354" y="1841499"/>
                  </a:lnTo>
                  <a:lnTo>
                    <a:pt x="2803083" y="1854199"/>
                  </a:lnTo>
                  <a:close/>
                </a:path>
                <a:path w="3322320" h="2451100">
                  <a:moveTo>
                    <a:pt x="529954" y="1854199"/>
                  </a:moveTo>
                  <a:lnTo>
                    <a:pt x="535767" y="1854199"/>
                  </a:lnTo>
                  <a:lnTo>
                    <a:pt x="535382" y="1841499"/>
                  </a:lnTo>
                  <a:lnTo>
                    <a:pt x="522951" y="1841499"/>
                  </a:lnTo>
                  <a:lnTo>
                    <a:pt x="524728" y="1847049"/>
                  </a:lnTo>
                  <a:lnTo>
                    <a:pt x="529954" y="1854199"/>
                  </a:lnTo>
                  <a:close/>
                </a:path>
                <a:path w="3322320" h="2451100">
                  <a:moveTo>
                    <a:pt x="514354" y="1854199"/>
                  </a:moveTo>
                  <a:lnTo>
                    <a:pt x="527018" y="1854199"/>
                  </a:lnTo>
                  <a:lnTo>
                    <a:pt x="524728" y="1847049"/>
                  </a:lnTo>
                  <a:lnTo>
                    <a:pt x="520673" y="1841499"/>
                  </a:lnTo>
                  <a:lnTo>
                    <a:pt x="514354" y="1854199"/>
                  </a:lnTo>
                  <a:close/>
                </a:path>
                <a:path w="3322320" h="2451100">
                  <a:moveTo>
                    <a:pt x="389805" y="1854199"/>
                  </a:moveTo>
                  <a:lnTo>
                    <a:pt x="514354" y="1854199"/>
                  </a:lnTo>
                  <a:lnTo>
                    <a:pt x="508534" y="1841499"/>
                  </a:lnTo>
                  <a:lnTo>
                    <a:pt x="380205" y="1841499"/>
                  </a:lnTo>
                  <a:lnTo>
                    <a:pt x="389805" y="1854199"/>
                  </a:lnTo>
                  <a:close/>
                </a:path>
                <a:path w="3322320" h="2451100">
                  <a:moveTo>
                    <a:pt x="2918349" y="1866899"/>
                  </a:moveTo>
                  <a:lnTo>
                    <a:pt x="2918516" y="1866899"/>
                  </a:lnTo>
                  <a:lnTo>
                    <a:pt x="2924553" y="1854199"/>
                  </a:lnTo>
                  <a:lnTo>
                    <a:pt x="2912143" y="1854199"/>
                  </a:lnTo>
                  <a:lnTo>
                    <a:pt x="2918349" y="1866899"/>
                  </a:lnTo>
                  <a:close/>
                </a:path>
                <a:path w="3322320" h="2451100">
                  <a:moveTo>
                    <a:pt x="2768892" y="1866899"/>
                  </a:moveTo>
                  <a:lnTo>
                    <a:pt x="2778161" y="1866899"/>
                  </a:lnTo>
                  <a:lnTo>
                    <a:pt x="2777190" y="1854199"/>
                  </a:lnTo>
                  <a:lnTo>
                    <a:pt x="2774200" y="1854199"/>
                  </a:lnTo>
                  <a:lnTo>
                    <a:pt x="2768892" y="1866899"/>
                  </a:lnTo>
                  <a:close/>
                </a:path>
                <a:path w="3322320" h="2451100">
                  <a:moveTo>
                    <a:pt x="407889" y="1866899"/>
                  </a:moveTo>
                  <a:lnTo>
                    <a:pt x="536644" y="1866899"/>
                  </a:lnTo>
                  <a:lnTo>
                    <a:pt x="538378" y="1854199"/>
                  </a:lnTo>
                  <a:lnTo>
                    <a:pt x="402229" y="1854199"/>
                  </a:lnTo>
                  <a:lnTo>
                    <a:pt x="407889" y="1866899"/>
                  </a:lnTo>
                  <a:close/>
                </a:path>
                <a:path w="3322320" h="2451100">
                  <a:moveTo>
                    <a:pt x="2904094" y="1879599"/>
                  </a:moveTo>
                  <a:lnTo>
                    <a:pt x="2907439" y="1879599"/>
                  </a:lnTo>
                  <a:lnTo>
                    <a:pt x="2902468" y="1866899"/>
                  </a:lnTo>
                  <a:lnTo>
                    <a:pt x="2902236" y="1866899"/>
                  </a:lnTo>
                  <a:lnTo>
                    <a:pt x="2904094" y="1879599"/>
                  </a:lnTo>
                  <a:close/>
                </a:path>
                <a:path w="3322320" h="2451100">
                  <a:moveTo>
                    <a:pt x="2767430" y="1879599"/>
                  </a:moveTo>
                  <a:lnTo>
                    <a:pt x="2768354" y="1879599"/>
                  </a:lnTo>
                  <a:lnTo>
                    <a:pt x="2771375" y="1866899"/>
                  </a:lnTo>
                  <a:lnTo>
                    <a:pt x="2769042" y="1866899"/>
                  </a:lnTo>
                  <a:lnTo>
                    <a:pt x="2767430" y="1879599"/>
                  </a:lnTo>
                  <a:close/>
                </a:path>
                <a:path w="3322320" h="2451100">
                  <a:moveTo>
                    <a:pt x="555745" y="1879599"/>
                  </a:moveTo>
                  <a:lnTo>
                    <a:pt x="558017" y="1879599"/>
                  </a:lnTo>
                  <a:lnTo>
                    <a:pt x="557107" y="1866899"/>
                  </a:lnTo>
                  <a:lnTo>
                    <a:pt x="556356" y="1866899"/>
                  </a:lnTo>
                  <a:lnTo>
                    <a:pt x="555745" y="1879599"/>
                  </a:lnTo>
                  <a:close/>
                </a:path>
                <a:path w="3322320" h="2451100">
                  <a:moveTo>
                    <a:pt x="424081" y="1879599"/>
                  </a:moveTo>
                  <a:lnTo>
                    <a:pt x="543693" y="1879599"/>
                  </a:lnTo>
                  <a:lnTo>
                    <a:pt x="545493" y="1866899"/>
                  </a:lnTo>
                  <a:lnTo>
                    <a:pt x="417662" y="1866899"/>
                  </a:lnTo>
                  <a:lnTo>
                    <a:pt x="424081" y="1879599"/>
                  </a:lnTo>
                  <a:close/>
                </a:path>
                <a:path w="3322320" h="2451100">
                  <a:moveTo>
                    <a:pt x="2734521" y="1892299"/>
                  </a:moveTo>
                  <a:lnTo>
                    <a:pt x="2889008" y="1892299"/>
                  </a:lnTo>
                  <a:lnTo>
                    <a:pt x="2892176" y="1879599"/>
                  </a:lnTo>
                  <a:lnTo>
                    <a:pt x="2735722" y="1879599"/>
                  </a:lnTo>
                  <a:lnTo>
                    <a:pt x="2734521" y="1892299"/>
                  </a:lnTo>
                  <a:close/>
                </a:path>
                <a:path w="3322320" h="2451100">
                  <a:moveTo>
                    <a:pt x="437413" y="1892299"/>
                  </a:moveTo>
                  <a:lnTo>
                    <a:pt x="597746" y="1892299"/>
                  </a:lnTo>
                  <a:lnTo>
                    <a:pt x="592571" y="1879599"/>
                  </a:lnTo>
                  <a:lnTo>
                    <a:pt x="430623" y="1879599"/>
                  </a:lnTo>
                  <a:lnTo>
                    <a:pt x="437413" y="1892299"/>
                  </a:lnTo>
                  <a:close/>
                </a:path>
                <a:path w="3322320" h="2451100">
                  <a:moveTo>
                    <a:pt x="2721616" y="1904999"/>
                  </a:moveTo>
                  <a:lnTo>
                    <a:pt x="2851004" y="1904999"/>
                  </a:lnTo>
                  <a:lnTo>
                    <a:pt x="2862566" y="1892299"/>
                  </a:lnTo>
                  <a:lnTo>
                    <a:pt x="2727818" y="1892299"/>
                  </a:lnTo>
                  <a:lnTo>
                    <a:pt x="2721616" y="1904999"/>
                  </a:lnTo>
                  <a:close/>
                </a:path>
                <a:path w="3322320" h="2451100">
                  <a:moveTo>
                    <a:pt x="2714308" y="1904999"/>
                  </a:moveTo>
                  <a:lnTo>
                    <a:pt x="2721616" y="1904999"/>
                  </a:lnTo>
                  <a:lnTo>
                    <a:pt x="2714345" y="1892299"/>
                  </a:lnTo>
                  <a:lnTo>
                    <a:pt x="2714308" y="1904999"/>
                  </a:lnTo>
                  <a:close/>
                </a:path>
                <a:path w="3322320" h="2451100">
                  <a:moveTo>
                    <a:pt x="473813" y="1917699"/>
                  </a:moveTo>
                  <a:lnTo>
                    <a:pt x="603074" y="1917699"/>
                  </a:lnTo>
                  <a:lnTo>
                    <a:pt x="596032" y="1904999"/>
                  </a:lnTo>
                  <a:lnTo>
                    <a:pt x="603945" y="1904999"/>
                  </a:lnTo>
                  <a:lnTo>
                    <a:pt x="605121" y="1892299"/>
                  </a:lnTo>
                  <a:lnTo>
                    <a:pt x="444576" y="1892299"/>
                  </a:lnTo>
                  <a:lnTo>
                    <a:pt x="473813" y="1917699"/>
                  </a:lnTo>
                  <a:close/>
                </a:path>
                <a:path w="3322320" h="2451100">
                  <a:moveTo>
                    <a:pt x="2711206" y="1917699"/>
                  </a:moveTo>
                  <a:lnTo>
                    <a:pt x="2846126" y="1917699"/>
                  </a:lnTo>
                  <a:lnTo>
                    <a:pt x="2846012" y="1904999"/>
                  </a:lnTo>
                  <a:lnTo>
                    <a:pt x="2715217" y="1904999"/>
                  </a:lnTo>
                  <a:lnTo>
                    <a:pt x="2711206" y="1917699"/>
                  </a:lnTo>
                  <a:close/>
                </a:path>
                <a:path w="3322320" h="2451100">
                  <a:moveTo>
                    <a:pt x="2715445" y="1930399"/>
                  </a:moveTo>
                  <a:lnTo>
                    <a:pt x="2826107" y="1930399"/>
                  </a:lnTo>
                  <a:lnTo>
                    <a:pt x="2833200" y="1917699"/>
                  </a:lnTo>
                  <a:lnTo>
                    <a:pt x="2715619" y="1917699"/>
                  </a:lnTo>
                  <a:lnTo>
                    <a:pt x="2715445" y="1930399"/>
                  </a:lnTo>
                  <a:close/>
                </a:path>
                <a:path w="3322320" h="2451100">
                  <a:moveTo>
                    <a:pt x="2707642" y="1930399"/>
                  </a:moveTo>
                  <a:lnTo>
                    <a:pt x="2715445" y="1930399"/>
                  </a:lnTo>
                  <a:lnTo>
                    <a:pt x="2714090" y="1917699"/>
                  </a:lnTo>
                  <a:lnTo>
                    <a:pt x="2713711" y="1917699"/>
                  </a:lnTo>
                  <a:lnTo>
                    <a:pt x="2707642" y="1930399"/>
                  </a:lnTo>
                  <a:close/>
                </a:path>
                <a:path w="3322320" h="2451100">
                  <a:moveTo>
                    <a:pt x="2683353" y="1930399"/>
                  </a:moveTo>
                  <a:lnTo>
                    <a:pt x="2707642" y="1930399"/>
                  </a:lnTo>
                  <a:lnTo>
                    <a:pt x="2706716" y="1917699"/>
                  </a:lnTo>
                  <a:lnTo>
                    <a:pt x="2684948" y="1917699"/>
                  </a:lnTo>
                  <a:lnTo>
                    <a:pt x="2683353" y="1930399"/>
                  </a:lnTo>
                  <a:close/>
                </a:path>
                <a:path w="3322320" h="2451100">
                  <a:moveTo>
                    <a:pt x="2677301" y="1930399"/>
                  </a:moveTo>
                  <a:lnTo>
                    <a:pt x="2683353" y="1930399"/>
                  </a:lnTo>
                  <a:lnTo>
                    <a:pt x="2680387" y="1917699"/>
                  </a:lnTo>
                  <a:lnTo>
                    <a:pt x="2678959" y="1917699"/>
                  </a:lnTo>
                  <a:lnTo>
                    <a:pt x="2677301" y="1930399"/>
                  </a:lnTo>
                  <a:close/>
                </a:path>
                <a:path w="3322320" h="2451100">
                  <a:moveTo>
                    <a:pt x="604941" y="1920645"/>
                  </a:moveTo>
                  <a:lnTo>
                    <a:pt x="615046" y="1917699"/>
                  </a:lnTo>
                  <a:lnTo>
                    <a:pt x="606747" y="1917699"/>
                  </a:lnTo>
                  <a:lnTo>
                    <a:pt x="604941" y="1920645"/>
                  </a:lnTo>
                  <a:close/>
                </a:path>
                <a:path w="3322320" h="2451100">
                  <a:moveTo>
                    <a:pt x="593182" y="1924073"/>
                  </a:moveTo>
                  <a:lnTo>
                    <a:pt x="604941" y="1920645"/>
                  </a:lnTo>
                  <a:lnTo>
                    <a:pt x="606747" y="1917699"/>
                  </a:lnTo>
                  <a:lnTo>
                    <a:pt x="603805" y="1917699"/>
                  </a:lnTo>
                  <a:lnTo>
                    <a:pt x="593182" y="1924073"/>
                  </a:lnTo>
                  <a:close/>
                </a:path>
                <a:path w="3322320" h="2451100">
                  <a:moveTo>
                    <a:pt x="510727" y="1943099"/>
                  </a:moveTo>
                  <a:lnTo>
                    <a:pt x="527914" y="1943099"/>
                  </a:lnTo>
                  <a:lnTo>
                    <a:pt x="593182" y="1924073"/>
                  </a:lnTo>
                  <a:lnTo>
                    <a:pt x="603805" y="1917699"/>
                  </a:lnTo>
                  <a:lnTo>
                    <a:pt x="487986" y="1917699"/>
                  </a:lnTo>
                  <a:lnTo>
                    <a:pt x="501286" y="1930399"/>
                  </a:lnTo>
                  <a:lnTo>
                    <a:pt x="511458" y="1930399"/>
                  </a:lnTo>
                  <a:lnTo>
                    <a:pt x="510727" y="1943099"/>
                  </a:lnTo>
                  <a:close/>
                </a:path>
                <a:path w="3322320" h="2451100">
                  <a:moveTo>
                    <a:pt x="582638" y="1930399"/>
                  </a:moveTo>
                  <a:lnTo>
                    <a:pt x="598962" y="1930399"/>
                  </a:lnTo>
                  <a:lnTo>
                    <a:pt x="604941" y="1920645"/>
                  </a:lnTo>
                  <a:lnTo>
                    <a:pt x="593182" y="1924073"/>
                  </a:lnTo>
                  <a:lnTo>
                    <a:pt x="582638" y="1930399"/>
                  </a:lnTo>
                  <a:close/>
                </a:path>
                <a:path w="3322320" h="2451100">
                  <a:moveTo>
                    <a:pt x="2653704" y="1943099"/>
                  </a:moveTo>
                  <a:lnTo>
                    <a:pt x="2805837" y="1943099"/>
                  </a:lnTo>
                  <a:lnTo>
                    <a:pt x="2812521" y="1930399"/>
                  </a:lnTo>
                  <a:lnTo>
                    <a:pt x="2652388" y="1930399"/>
                  </a:lnTo>
                  <a:lnTo>
                    <a:pt x="2653704" y="1943099"/>
                  </a:lnTo>
                  <a:close/>
                </a:path>
                <a:path w="3322320" h="2451100">
                  <a:moveTo>
                    <a:pt x="611392" y="1943099"/>
                  </a:moveTo>
                  <a:lnTo>
                    <a:pt x="624587" y="1943099"/>
                  </a:lnTo>
                  <a:lnTo>
                    <a:pt x="618853" y="1930399"/>
                  </a:lnTo>
                  <a:lnTo>
                    <a:pt x="611392" y="1943099"/>
                  </a:lnTo>
                  <a:close/>
                </a:path>
                <a:path w="3322320" h="2451100">
                  <a:moveTo>
                    <a:pt x="585229" y="1943099"/>
                  </a:moveTo>
                  <a:lnTo>
                    <a:pt x="611392" y="1943099"/>
                  </a:lnTo>
                  <a:lnTo>
                    <a:pt x="613299" y="1930399"/>
                  </a:lnTo>
                  <a:lnTo>
                    <a:pt x="586997" y="1930399"/>
                  </a:lnTo>
                  <a:lnTo>
                    <a:pt x="585229" y="1943099"/>
                  </a:lnTo>
                  <a:close/>
                </a:path>
                <a:path w="3322320" h="2451100">
                  <a:moveTo>
                    <a:pt x="545135" y="1943099"/>
                  </a:moveTo>
                  <a:lnTo>
                    <a:pt x="565252" y="1943099"/>
                  </a:lnTo>
                  <a:lnTo>
                    <a:pt x="575217" y="1930399"/>
                  </a:lnTo>
                  <a:lnTo>
                    <a:pt x="572792" y="1930399"/>
                  </a:lnTo>
                  <a:lnTo>
                    <a:pt x="545135" y="1943099"/>
                  </a:lnTo>
                  <a:close/>
                </a:path>
                <a:path w="3322320" h="2451100">
                  <a:moveTo>
                    <a:pt x="2648967" y="1955799"/>
                  </a:moveTo>
                  <a:lnTo>
                    <a:pt x="2792539" y="1955799"/>
                  </a:lnTo>
                  <a:lnTo>
                    <a:pt x="2799201" y="1943099"/>
                  </a:lnTo>
                  <a:lnTo>
                    <a:pt x="2649239" y="1943099"/>
                  </a:lnTo>
                  <a:lnTo>
                    <a:pt x="2648967" y="1955799"/>
                  </a:lnTo>
                  <a:close/>
                </a:path>
                <a:path w="3322320" h="2451100">
                  <a:moveTo>
                    <a:pt x="2623502" y="1968499"/>
                  </a:moveTo>
                  <a:lnTo>
                    <a:pt x="2771432" y="1968499"/>
                  </a:lnTo>
                  <a:lnTo>
                    <a:pt x="2778709" y="1955799"/>
                  </a:lnTo>
                  <a:lnTo>
                    <a:pt x="2643924" y="1955799"/>
                  </a:lnTo>
                  <a:lnTo>
                    <a:pt x="2637546" y="1943099"/>
                  </a:lnTo>
                  <a:lnTo>
                    <a:pt x="2625003" y="1955799"/>
                  </a:lnTo>
                  <a:lnTo>
                    <a:pt x="2623502" y="1968499"/>
                  </a:lnTo>
                  <a:close/>
                </a:path>
                <a:path w="3322320" h="2451100">
                  <a:moveTo>
                    <a:pt x="602556" y="1955799"/>
                  </a:moveTo>
                  <a:lnTo>
                    <a:pt x="625238" y="1955799"/>
                  </a:lnTo>
                  <a:lnTo>
                    <a:pt x="621418" y="1943099"/>
                  </a:lnTo>
                  <a:lnTo>
                    <a:pt x="605034" y="1943099"/>
                  </a:lnTo>
                  <a:lnTo>
                    <a:pt x="602556" y="1955799"/>
                  </a:lnTo>
                  <a:close/>
                </a:path>
                <a:path w="3322320" h="2451100">
                  <a:moveTo>
                    <a:pt x="526293" y="1955799"/>
                  </a:moveTo>
                  <a:lnTo>
                    <a:pt x="598782" y="1955799"/>
                  </a:lnTo>
                  <a:lnTo>
                    <a:pt x="603267" y="1943099"/>
                  </a:lnTo>
                  <a:lnTo>
                    <a:pt x="532153" y="1943099"/>
                  </a:lnTo>
                  <a:lnTo>
                    <a:pt x="529576" y="1946780"/>
                  </a:lnTo>
                  <a:lnTo>
                    <a:pt x="529331" y="1947408"/>
                  </a:lnTo>
                  <a:lnTo>
                    <a:pt x="526293" y="1955799"/>
                  </a:lnTo>
                  <a:close/>
                </a:path>
                <a:path w="3322320" h="2451100">
                  <a:moveTo>
                    <a:pt x="529538" y="1946835"/>
                  </a:moveTo>
                  <a:lnTo>
                    <a:pt x="531017" y="1943099"/>
                  </a:lnTo>
                  <a:lnTo>
                    <a:pt x="529538" y="1946835"/>
                  </a:lnTo>
                  <a:close/>
                </a:path>
                <a:path w="3322320" h="2451100">
                  <a:moveTo>
                    <a:pt x="523268" y="1950938"/>
                  </a:moveTo>
                  <a:lnTo>
                    <a:pt x="529123" y="1943099"/>
                  </a:lnTo>
                  <a:lnTo>
                    <a:pt x="523753" y="1949560"/>
                  </a:lnTo>
                  <a:lnTo>
                    <a:pt x="523268" y="1950938"/>
                  </a:lnTo>
                  <a:close/>
                </a:path>
                <a:path w="3322320" h="2451100">
                  <a:moveTo>
                    <a:pt x="521330" y="1952475"/>
                  </a:moveTo>
                  <a:lnTo>
                    <a:pt x="523753" y="1949560"/>
                  </a:lnTo>
                  <a:lnTo>
                    <a:pt x="526027" y="1943099"/>
                  </a:lnTo>
                  <a:lnTo>
                    <a:pt x="520692" y="1943099"/>
                  </a:lnTo>
                  <a:lnTo>
                    <a:pt x="521330" y="1952475"/>
                  </a:lnTo>
                  <a:close/>
                </a:path>
                <a:path w="3322320" h="2451100">
                  <a:moveTo>
                    <a:pt x="523264" y="1955799"/>
                  </a:moveTo>
                  <a:lnTo>
                    <a:pt x="526047" y="1955799"/>
                  </a:lnTo>
                  <a:lnTo>
                    <a:pt x="529331" y="1947408"/>
                  </a:lnTo>
                  <a:lnTo>
                    <a:pt x="529538" y="1946835"/>
                  </a:lnTo>
                  <a:lnTo>
                    <a:pt x="523264" y="1955799"/>
                  </a:lnTo>
                  <a:close/>
                </a:path>
                <a:path w="3322320" h="2451100">
                  <a:moveTo>
                    <a:pt x="526047" y="1955799"/>
                  </a:moveTo>
                  <a:lnTo>
                    <a:pt x="526293" y="1955799"/>
                  </a:lnTo>
                  <a:lnTo>
                    <a:pt x="529331" y="1947408"/>
                  </a:lnTo>
                  <a:lnTo>
                    <a:pt x="526047" y="1955799"/>
                  </a:lnTo>
                  <a:close/>
                </a:path>
                <a:path w="3322320" h="2451100">
                  <a:moveTo>
                    <a:pt x="521396" y="1953444"/>
                  </a:moveTo>
                  <a:lnTo>
                    <a:pt x="523268" y="1950938"/>
                  </a:lnTo>
                  <a:lnTo>
                    <a:pt x="523753" y="1949560"/>
                  </a:lnTo>
                  <a:lnTo>
                    <a:pt x="521330" y="1952475"/>
                  </a:lnTo>
                  <a:lnTo>
                    <a:pt x="521396" y="1953444"/>
                  </a:lnTo>
                  <a:close/>
                </a:path>
                <a:path w="3322320" h="2451100">
                  <a:moveTo>
                    <a:pt x="521556" y="1955799"/>
                  </a:moveTo>
                  <a:lnTo>
                    <a:pt x="523268" y="1950938"/>
                  </a:lnTo>
                  <a:lnTo>
                    <a:pt x="521396" y="1953444"/>
                  </a:lnTo>
                  <a:lnTo>
                    <a:pt x="521556" y="1955799"/>
                  </a:lnTo>
                  <a:close/>
                </a:path>
                <a:path w="3322320" h="2451100">
                  <a:moveTo>
                    <a:pt x="518566" y="1955799"/>
                  </a:moveTo>
                  <a:lnTo>
                    <a:pt x="519636" y="1955799"/>
                  </a:lnTo>
                  <a:lnTo>
                    <a:pt x="521396" y="1953444"/>
                  </a:lnTo>
                  <a:lnTo>
                    <a:pt x="521330" y="1952475"/>
                  </a:lnTo>
                  <a:lnTo>
                    <a:pt x="518566" y="1955799"/>
                  </a:lnTo>
                  <a:close/>
                </a:path>
                <a:path w="3322320" h="2451100">
                  <a:moveTo>
                    <a:pt x="2616606" y="1968499"/>
                  </a:moveTo>
                  <a:lnTo>
                    <a:pt x="2623502" y="1968499"/>
                  </a:lnTo>
                  <a:lnTo>
                    <a:pt x="2620831" y="1955799"/>
                  </a:lnTo>
                  <a:lnTo>
                    <a:pt x="2616606" y="1968499"/>
                  </a:lnTo>
                  <a:close/>
                </a:path>
                <a:path w="3322320" h="2451100">
                  <a:moveTo>
                    <a:pt x="611339" y="1968499"/>
                  </a:moveTo>
                  <a:lnTo>
                    <a:pt x="619119" y="1968499"/>
                  </a:lnTo>
                  <a:lnTo>
                    <a:pt x="618295" y="1955799"/>
                  </a:lnTo>
                  <a:lnTo>
                    <a:pt x="606556" y="1955799"/>
                  </a:lnTo>
                  <a:lnTo>
                    <a:pt x="611339" y="1968499"/>
                  </a:lnTo>
                  <a:close/>
                </a:path>
                <a:path w="3322320" h="2451100">
                  <a:moveTo>
                    <a:pt x="599885" y="1968499"/>
                  </a:moveTo>
                  <a:lnTo>
                    <a:pt x="605380" y="1968499"/>
                  </a:lnTo>
                  <a:lnTo>
                    <a:pt x="604576" y="1955799"/>
                  </a:lnTo>
                  <a:lnTo>
                    <a:pt x="599467" y="1955799"/>
                  </a:lnTo>
                  <a:lnTo>
                    <a:pt x="599885" y="1968499"/>
                  </a:lnTo>
                  <a:close/>
                </a:path>
                <a:path w="3322320" h="2451100">
                  <a:moveTo>
                    <a:pt x="594637" y="1968499"/>
                  </a:moveTo>
                  <a:lnTo>
                    <a:pt x="598437" y="1968499"/>
                  </a:lnTo>
                  <a:lnTo>
                    <a:pt x="599467" y="1955799"/>
                  </a:lnTo>
                  <a:lnTo>
                    <a:pt x="595221" y="1955799"/>
                  </a:lnTo>
                  <a:lnTo>
                    <a:pt x="594637" y="1968499"/>
                  </a:lnTo>
                  <a:close/>
                </a:path>
                <a:path w="3322320" h="2451100">
                  <a:moveTo>
                    <a:pt x="581376" y="1968499"/>
                  </a:moveTo>
                  <a:lnTo>
                    <a:pt x="586292" y="1968499"/>
                  </a:lnTo>
                  <a:lnTo>
                    <a:pt x="583249" y="1955799"/>
                  </a:lnTo>
                  <a:lnTo>
                    <a:pt x="581329" y="1955799"/>
                  </a:lnTo>
                  <a:lnTo>
                    <a:pt x="581376" y="1968499"/>
                  </a:lnTo>
                  <a:close/>
                </a:path>
                <a:path w="3322320" h="2451100">
                  <a:moveTo>
                    <a:pt x="575270" y="1968499"/>
                  </a:moveTo>
                  <a:lnTo>
                    <a:pt x="577888" y="1968499"/>
                  </a:lnTo>
                  <a:lnTo>
                    <a:pt x="577217" y="1955799"/>
                  </a:lnTo>
                  <a:lnTo>
                    <a:pt x="572507" y="1955799"/>
                  </a:lnTo>
                  <a:lnTo>
                    <a:pt x="575270" y="1968499"/>
                  </a:lnTo>
                  <a:close/>
                </a:path>
                <a:path w="3322320" h="2451100">
                  <a:moveTo>
                    <a:pt x="509983" y="1968499"/>
                  </a:moveTo>
                  <a:lnTo>
                    <a:pt x="568600" y="1968499"/>
                  </a:lnTo>
                  <a:lnTo>
                    <a:pt x="570268" y="1955799"/>
                  </a:lnTo>
                  <a:lnTo>
                    <a:pt x="506854" y="1955799"/>
                  </a:lnTo>
                  <a:lnTo>
                    <a:pt x="509983" y="1968499"/>
                  </a:lnTo>
                  <a:close/>
                </a:path>
                <a:path w="3322320" h="2451100">
                  <a:moveTo>
                    <a:pt x="2586649" y="1981199"/>
                  </a:moveTo>
                  <a:lnTo>
                    <a:pt x="2749687" y="1981199"/>
                  </a:lnTo>
                  <a:lnTo>
                    <a:pt x="2756327" y="1968499"/>
                  </a:lnTo>
                  <a:lnTo>
                    <a:pt x="2589689" y="1968499"/>
                  </a:lnTo>
                  <a:lnTo>
                    <a:pt x="2586649" y="1981199"/>
                  </a:lnTo>
                  <a:close/>
                </a:path>
                <a:path w="3322320" h="2451100">
                  <a:moveTo>
                    <a:pt x="602450" y="1981199"/>
                  </a:moveTo>
                  <a:lnTo>
                    <a:pt x="620620" y="1981199"/>
                  </a:lnTo>
                  <a:lnTo>
                    <a:pt x="620507" y="1968499"/>
                  </a:lnTo>
                  <a:lnTo>
                    <a:pt x="601021" y="1968499"/>
                  </a:lnTo>
                  <a:lnTo>
                    <a:pt x="602450" y="1981199"/>
                  </a:lnTo>
                  <a:close/>
                </a:path>
                <a:path w="3322320" h="2451100">
                  <a:moveTo>
                    <a:pt x="582120" y="1981199"/>
                  </a:moveTo>
                  <a:lnTo>
                    <a:pt x="600224" y="1981199"/>
                  </a:lnTo>
                  <a:lnTo>
                    <a:pt x="587136" y="1968499"/>
                  </a:lnTo>
                  <a:lnTo>
                    <a:pt x="584346" y="1968499"/>
                  </a:lnTo>
                  <a:lnTo>
                    <a:pt x="582120" y="1981199"/>
                  </a:lnTo>
                  <a:close/>
                </a:path>
                <a:path w="3322320" h="2451100">
                  <a:moveTo>
                    <a:pt x="578878" y="1981199"/>
                  </a:moveTo>
                  <a:lnTo>
                    <a:pt x="579296" y="1981199"/>
                  </a:lnTo>
                  <a:lnTo>
                    <a:pt x="571550" y="1968499"/>
                  </a:lnTo>
                  <a:lnTo>
                    <a:pt x="578878" y="1981199"/>
                  </a:lnTo>
                  <a:close/>
                </a:path>
                <a:path w="3322320" h="2451100">
                  <a:moveTo>
                    <a:pt x="567384" y="1981199"/>
                  </a:moveTo>
                  <a:lnTo>
                    <a:pt x="569391" y="1981199"/>
                  </a:lnTo>
                  <a:lnTo>
                    <a:pt x="567431" y="1968499"/>
                  </a:lnTo>
                  <a:lnTo>
                    <a:pt x="567384" y="1981199"/>
                  </a:lnTo>
                  <a:close/>
                </a:path>
                <a:path w="3322320" h="2451100">
                  <a:moveTo>
                    <a:pt x="526831" y="1981199"/>
                  </a:moveTo>
                  <a:lnTo>
                    <a:pt x="564973" y="1981199"/>
                  </a:lnTo>
                  <a:lnTo>
                    <a:pt x="562541" y="1968499"/>
                  </a:lnTo>
                  <a:lnTo>
                    <a:pt x="519065" y="1968499"/>
                  </a:lnTo>
                  <a:lnTo>
                    <a:pt x="526831" y="1981199"/>
                  </a:lnTo>
                  <a:close/>
                </a:path>
                <a:path w="3322320" h="2451100">
                  <a:moveTo>
                    <a:pt x="524260" y="1981199"/>
                  </a:moveTo>
                  <a:lnTo>
                    <a:pt x="526831" y="1981199"/>
                  </a:lnTo>
                  <a:lnTo>
                    <a:pt x="515251" y="1968499"/>
                  </a:lnTo>
                  <a:lnTo>
                    <a:pt x="524260" y="1981199"/>
                  </a:lnTo>
                  <a:close/>
                </a:path>
                <a:path w="3322320" h="2451100">
                  <a:moveTo>
                    <a:pt x="512926" y="1981199"/>
                  </a:moveTo>
                  <a:lnTo>
                    <a:pt x="515982" y="1981199"/>
                  </a:lnTo>
                  <a:lnTo>
                    <a:pt x="502788" y="1968499"/>
                  </a:lnTo>
                  <a:lnTo>
                    <a:pt x="512926" y="1981199"/>
                  </a:lnTo>
                  <a:close/>
                </a:path>
                <a:path w="3322320" h="2451100">
                  <a:moveTo>
                    <a:pt x="2568764" y="1993899"/>
                  </a:moveTo>
                  <a:lnTo>
                    <a:pt x="2723061" y="1993899"/>
                  </a:lnTo>
                  <a:lnTo>
                    <a:pt x="2727412" y="1981199"/>
                  </a:lnTo>
                  <a:lnTo>
                    <a:pt x="2565077" y="1981199"/>
                  </a:lnTo>
                  <a:lnTo>
                    <a:pt x="2568764" y="1993899"/>
                  </a:lnTo>
                  <a:close/>
                </a:path>
                <a:path w="3322320" h="2451100">
                  <a:moveTo>
                    <a:pt x="591853" y="1993899"/>
                  </a:moveTo>
                  <a:lnTo>
                    <a:pt x="614070" y="1993899"/>
                  </a:lnTo>
                  <a:lnTo>
                    <a:pt x="614395" y="1981199"/>
                  </a:lnTo>
                  <a:lnTo>
                    <a:pt x="598796" y="1981199"/>
                  </a:lnTo>
                  <a:lnTo>
                    <a:pt x="591853" y="1993899"/>
                  </a:lnTo>
                  <a:close/>
                </a:path>
                <a:path w="3322320" h="2451100">
                  <a:moveTo>
                    <a:pt x="573224" y="1993899"/>
                  </a:moveTo>
                  <a:lnTo>
                    <a:pt x="590092" y="1993899"/>
                  </a:lnTo>
                  <a:lnTo>
                    <a:pt x="589760" y="1981199"/>
                  </a:lnTo>
                  <a:lnTo>
                    <a:pt x="572872" y="1981199"/>
                  </a:lnTo>
                  <a:lnTo>
                    <a:pt x="573224" y="1993899"/>
                  </a:lnTo>
                  <a:close/>
                </a:path>
                <a:path w="3322320" h="2451100">
                  <a:moveTo>
                    <a:pt x="562269" y="1993899"/>
                  </a:moveTo>
                  <a:lnTo>
                    <a:pt x="558236" y="1981199"/>
                  </a:lnTo>
                  <a:lnTo>
                    <a:pt x="555080" y="1981199"/>
                  </a:lnTo>
                  <a:lnTo>
                    <a:pt x="562269" y="1993899"/>
                  </a:lnTo>
                  <a:close/>
                </a:path>
                <a:path w="3322320" h="2451100">
                  <a:moveTo>
                    <a:pt x="522566" y="1993899"/>
                  </a:moveTo>
                  <a:lnTo>
                    <a:pt x="554177" y="1993899"/>
                  </a:lnTo>
                  <a:lnTo>
                    <a:pt x="550124" y="1981199"/>
                  </a:lnTo>
                  <a:lnTo>
                    <a:pt x="521762" y="1981199"/>
                  </a:lnTo>
                  <a:lnTo>
                    <a:pt x="522566" y="1993899"/>
                  </a:lnTo>
                  <a:close/>
                </a:path>
                <a:path w="3322320" h="2451100">
                  <a:moveTo>
                    <a:pt x="519849" y="1993899"/>
                  </a:moveTo>
                  <a:lnTo>
                    <a:pt x="521762" y="1981199"/>
                  </a:lnTo>
                  <a:lnTo>
                    <a:pt x="512687" y="1981199"/>
                  </a:lnTo>
                  <a:lnTo>
                    <a:pt x="519849" y="1993899"/>
                  </a:lnTo>
                  <a:close/>
                </a:path>
                <a:path w="3322320" h="2451100">
                  <a:moveTo>
                    <a:pt x="513378" y="1993899"/>
                  </a:moveTo>
                  <a:lnTo>
                    <a:pt x="517357" y="1993899"/>
                  </a:lnTo>
                  <a:lnTo>
                    <a:pt x="512368" y="1981199"/>
                  </a:lnTo>
                  <a:lnTo>
                    <a:pt x="508220" y="1981199"/>
                  </a:lnTo>
                  <a:lnTo>
                    <a:pt x="508847" y="1987526"/>
                  </a:lnTo>
                  <a:lnTo>
                    <a:pt x="513378" y="1993899"/>
                  </a:lnTo>
                  <a:close/>
                </a:path>
                <a:path w="3322320" h="2451100">
                  <a:moveTo>
                    <a:pt x="509478" y="1993899"/>
                  </a:moveTo>
                  <a:lnTo>
                    <a:pt x="508847" y="1987526"/>
                  </a:lnTo>
                  <a:lnTo>
                    <a:pt x="504349" y="1981199"/>
                  </a:lnTo>
                  <a:lnTo>
                    <a:pt x="509478" y="1993899"/>
                  </a:lnTo>
                  <a:close/>
                </a:path>
                <a:path w="3322320" h="2451100">
                  <a:moveTo>
                    <a:pt x="2540057" y="2006599"/>
                  </a:moveTo>
                  <a:lnTo>
                    <a:pt x="2707371" y="2006599"/>
                  </a:lnTo>
                  <a:lnTo>
                    <a:pt x="2715909" y="1993899"/>
                  </a:lnTo>
                  <a:lnTo>
                    <a:pt x="2544315" y="1993899"/>
                  </a:lnTo>
                  <a:lnTo>
                    <a:pt x="2540057" y="2006599"/>
                  </a:lnTo>
                  <a:close/>
                </a:path>
                <a:path w="3322320" h="2451100">
                  <a:moveTo>
                    <a:pt x="2522843" y="2006599"/>
                  </a:moveTo>
                  <a:lnTo>
                    <a:pt x="2534709" y="2006599"/>
                  </a:lnTo>
                  <a:lnTo>
                    <a:pt x="2535094" y="1993899"/>
                  </a:lnTo>
                  <a:lnTo>
                    <a:pt x="2524041" y="1993899"/>
                  </a:lnTo>
                  <a:lnTo>
                    <a:pt x="2522843" y="2006599"/>
                  </a:lnTo>
                  <a:close/>
                </a:path>
                <a:path w="3322320" h="2451100">
                  <a:moveTo>
                    <a:pt x="566002" y="2006599"/>
                  </a:moveTo>
                  <a:lnTo>
                    <a:pt x="612927" y="2006599"/>
                  </a:lnTo>
                  <a:lnTo>
                    <a:pt x="613259" y="1993899"/>
                  </a:lnTo>
                  <a:lnTo>
                    <a:pt x="567006" y="1993899"/>
                  </a:lnTo>
                  <a:lnTo>
                    <a:pt x="566002" y="2006599"/>
                  </a:lnTo>
                  <a:close/>
                </a:path>
                <a:path w="3322320" h="2451100">
                  <a:moveTo>
                    <a:pt x="518221" y="2006599"/>
                  </a:moveTo>
                  <a:lnTo>
                    <a:pt x="551459" y="2006599"/>
                  </a:lnTo>
                  <a:lnTo>
                    <a:pt x="550616" y="1993899"/>
                  </a:lnTo>
                  <a:lnTo>
                    <a:pt x="514202" y="1993899"/>
                  </a:lnTo>
                  <a:lnTo>
                    <a:pt x="518221" y="2006599"/>
                  </a:lnTo>
                  <a:close/>
                </a:path>
                <a:path w="3322320" h="2451100">
                  <a:moveTo>
                    <a:pt x="510993" y="2006599"/>
                  </a:moveTo>
                  <a:lnTo>
                    <a:pt x="513989" y="2006599"/>
                  </a:lnTo>
                  <a:lnTo>
                    <a:pt x="509611" y="1993899"/>
                  </a:lnTo>
                  <a:lnTo>
                    <a:pt x="503724" y="1993899"/>
                  </a:lnTo>
                  <a:lnTo>
                    <a:pt x="504021" y="1995712"/>
                  </a:lnTo>
                  <a:lnTo>
                    <a:pt x="510993" y="2006599"/>
                  </a:lnTo>
                  <a:close/>
                </a:path>
                <a:path w="3322320" h="2451100">
                  <a:moveTo>
                    <a:pt x="499446" y="2006599"/>
                  </a:moveTo>
                  <a:lnTo>
                    <a:pt x="505804" y="2006599"/>
                  </a:lnTo>
                  <a:lnTo>
                    <a:pt x="504021" y="1995712"/>
                  </a:lnTo>
                  <a:lnTo>
                    <a:pt x="502861" y="1993899"/>
                  </a:lnTo>
                  <a:lnTo>
                    <a:pt x="496609" y="1993899"/>
                  </a:lnTo>
                  <a:lnTo>
                    <a:pt x="499446" y="2006599"/>
                  </a:lnTo>
                  <a:close/>
                </a:path>
                <a:path w="3322320" h="2451100">
                  <a:moveTo>
                    <a:pt x="2557370" y="2019299"/>
                  </a:moveTo>
                  <a:lnTo>
                    <a:pt x="2688754" y="2019299"/>
                  </a:lnTo>
                  <a:lnTo>
                    <a:pt x="2679038" y="2006599"/>
                  </a:lnTo>
                  <a:lnTo>
                    <a:pt x="2554381" y="2006599"/>
                  </a:lnTo>
                  <a:lnTo>
                    <a:pt x="2557370" y="2019299"/>
                  </a:lnTo>
                  <a:close/>
                </a:path>
                <a:path w="3322320" h="2451100">
                  <a:moveTo>
                    <a:pt x="2550786" y="2019299"/>
                  </a:moveTo>
                  <a:lnTo>
                    <a:pt x="2557370" y="2019299"/>
                  </a:lnTo>
                  <a:lnTo>
                    <a:pt x="2552527" y="2006599"/>
                  </a:lnTo>
                  <a:lnTo>
                    <a:pt x="2550786" y="2019299"/>
                  </a:lnTo>
                  <a:close/>
                </a:path>
                <a:path w="3322320" h="2451100">
                  <a:moveTo>
                    <a:pt x="2514146" y="2019299"/>
                  </a:moveTo>
                  <a:lnTo>
                    <a:pt x="2550786" y="2019299"/>
                  </a:lnTo>
                  <a:lnTo>
                    <a:pt x="2549909" y="2006599"/>
                  </a:lnTo>
                  <a:lnTo>
                    <a:pt x="2511143" y="2006599"/>
                  </a:lnTo>
                  <a:lnTo>
                    <a:pt x="2514146" y="2019299"/>
                  </a:lnTo>
                  <a:close/>
                </a:path>
                <a:path w="3322320" h="2451100">
                  <a:moveTo>
                    <a:pt x="2494827" y="2019299"/>
                  </a:moveTo>
                  <a:lnTo>
                    <a:pt x="2506061" y="2019299"/>
                  </a:lnTo>
                  <a:lnTo>
                    <a:pt x="2506367" y="2006599"/>
                  </a:lnTo>
                  <a:lnTo>
                    <a:pt x="2502473" y="2006599"/>
                  </a:lnTo>
                  <a:lnTo>
                    <a:pt x="2494827" y="2019299"/>
                  </a:lnTo>
                  <a:close/>
                </a:path>
                <a:path w="3322320" h="2451100">
                  <a:moveTo>
                    <a:pt x="591594" y="2019299"/>
                  </a:moveTo>
                  <a:lnTo>
                    <a:pt x="607698" y="2019299"/>
                  </a:lnTo>
                  <a:lnTo>
                    <a:pt x="609512" y="2006599"/>
                  </a:lnTo>
                  <a:lnTo>
                    <a:pt x="589694" y="2006599"/>
                  </a:lnTo>
                  <a:lnTo>
                    <a:pt x="591594" y="2019299"/>
                  </a:lnTo>
                  <a:close/>
                </a:path>
                <a:path w="3322320" h="2451100">
                  <a:moveTo>
                    <a:pt x="502137" y="2019299"/>
                  </a:moveTo>
                  <a:lnTo>
                    <a:pt x="584472" y="2019299"/>
                  </a:lnTo>
                  <a:lnTo>
                    <a:pt x="577642" y="2006599"/>
                  </a:lnTo>
                  <a:lnTo>
                    <a:pt x="494191" y="2006599"/>
                  </a:lnTo>
                  <a:lnTo>
                    <a:pt x="502137" y="2019299"/>
                  </a:lnTo>
                  <a:close/>
                </a:path>
                <a:path w="3322320" h="2451100">
                  <a:moveTo>
                    <a:pt x="2480435" y="2031999"/>
                  </a:moveTo>
                  <a:lnTo>
                    <a:pt x="2654037" y="2031999"/>
                  </a:lnTo>
                  <a:lnTo>
                    <a:pt x="2662576" y="2019299"/>
                  </a:lnTo>
                  <a:lnTo>
                    <a:pt x="2484522" y="2019299"/>
                  </a:lnTo>
                  <a:lnTo>
                    <a:pt x="2480435" y="2031999"/>
                  </a:lnTo>
                  <a:close/>
                </a:path>
                <a:path w="3322320" h="2451100">
                  <a:moveTo>
                    <a:pt x="2463169" y="2031999"/>
                  </a:moveTo>
                  <a:lnTo>
                    <a:pt x="2471773" y="2031999"/>
                  </a:lnTo>
                  <a:lnTo>
                    <a:pt x="2465727" y="2019299"/>
                  </a:lnTo>
                  <a:lnTo>
                    <a:pt x="2463076" y="2019299"/>
                  </a:lnTo>
                  <a:lnTo>
                    <a:pt x="2463169" y="2031999"/>
                  </a:lnTo>
                  <a:close/>
                </a:path>
                <a:path w="3322320" h="2451100">
                  <a:moveTo>
                    <a:pt x="590385" y="2031999"/>
                  </a:moveTo>
                  <a:lnTo>
                    <a:pt x="607539" y="2031999"/>
                  </a:lnTo>
                  <a:lnTo>
                    <a:pt x="609319" y="2019299"/>
                  </a:lnTo>
                  <a:lnTo>
                    <a:pt x="589734" y="2019299"/>
                  </a:lnTo>
                  <a:lnTo>
                    <a:pt x="589835" y="2029442"/>
                  </a:lnTo>
                  <a:lnTo>
                    <a:pt x="590385" y="2031999"/>
                  </a:lnTo>
                  <a:close/>
                </a:path>
                <a:path w="3322320" h="2451100">
                  <a:moveTo>
                    <a:pt x="589745" y="2030450"/>
                  </a:moveTo>
                  <a:lnTo>
                    <a:pt x="589744" y="2029019"/>
                  </a:lnTo>
                  <a:lnTo>
                    <a:pt x="587654" y="2019299"/>
                  </a:lnTo>
                  <a:lnTo>
                    <a:pt x="586272" y="2019299"/>
                  </a:lnTo>
                  <a:lnTo>
                    <a:pt x="585978" y="2021323"/>
                  </a:lnTo>
                  <a:lnTo>
                    <a:pt x="589745" y="2030450"/>
                  </a:lnTo>
                  <a:close/>
                </a:path>
                <a:path w="3322320" h="2451100">
                  <a:moveTo>
                    <a:pt x="584629" y="2030602"/>
                  </a:moveTo>
                  <a:lnTo>
                    <a:pt x="585978" y="2021323"/>
                  </a:lnTo>
                  <a:lnTo>
                    <a:pt x="585143" y="2019299"/>
                  </a:lnTo>
                  <a:lnTo>
                    <a:pt x="584591" y="2029442"/>
                  </a:lnTo>
                  <a:lnTo>
                    <a:pt x="584629" y="2030602"/>
                  </a:lnTo>
                  <a:close/>
                </a:path>
                <a:path w="3322320" h="2451100">
                  <a:moveTo>
                    <a:pt x="583151" y="2027839"/>
                  </a:moveTo>
                  <a:lnTo>
                    <a:pt x="580536" y="2019299"/>
                  </a:lnTo>
                  <a:lnTo>
                    <a:pt x="578586" y="2019299"/>
                  </a:lnTo>
                  <a:lnTo>
                    <a:pt x="583151" y="2027839"/>
                  </a:lnTo>
                  <a:close/>
                </a:path>
                <a:path w="3322320" h="2451100">
                  <a:moveTo>
                    <a:pt x="583642" y="2029442"/>
                  </a:moveTo>
                  <a:lnTo>
                    <a:pt x="583151" y="2027839"/>
                  </a:lnTo>
                  <a:lnTo>
                    <a:pt x="578586" y="2019299"/>
                  </a:lnTo>
                  <a:lnTo>
                    <a:pt x="583642" y="2029442"/>
                  </a:lnTo>
                  <a:close/>
                </a:path>
                <a:path w="3322320" h="2451100">
                  <a:moveTo>
                    <a:pt x="565112" y="2031999"/>
                  </a:moveTo>
                  <a:lnTo>
                    <a:pt x="584425" y="2031999"/>
                  </a:lnTo>
                  <a:lnTo>
                    <a:pt x="583642" y="2029442"/>
                  </a:lnTo>
                  <a:lnTo>
                    <a:pt x="578586" y="2019299"/>
                  </a:lnTo>
                  <a:lnTo>
                    <a:pt x="558488" y="2019299"/>
                  </a:lnTo>
                  <a:lnTo>
                    <a:pt x="565112" y="2031999"/>
                  </a:lnTo>
                  <a:close/>
                </a:path>
                <a:path w="3322320" h="2451100">
                  <a:moveTo>
                    <a:pt x="556947" y="2031999"/>
                  </a:moveTo>
                  <a:lnTo>
                    <a:pt x="563684" y="2031999"/>
                  </a:lnTo>
                  <a:lnTo>
                    <a:pt x="551672" y="2019299"/>
                  </a:lnTo>
                  <a:lnTo>
                    <a:pt x="547766" y="2019299"/>
                  </a:lnTo>
                  <a:lnTo>
                    <a:pt x="556947" y="2031999"/>
                  </a:lnTo>
                  <a:close/>
                </a:path>
                <a:path w="3322320" h="2451100">
                  <a:moveTo>
                    <a:pt x="554668" y="2031999"/>
                  </a:moveTo>
                  <a:lnTo>
                    <a:pt x="547766" y="2019299"/>
                  </a:lnTo>
                  <a:lnTo>
                    <a:pt x="544304" y="2019299"/>
                  </a:lnTo>
                  <a:lnTo>
                    <a:pt x="554668" y="2031999"/>
                  </a:lnTo>
                  <a:close/>
                </a:path>
                <a:path w="3322320" h="2451100">
                  <a:moveTo>
                    <a:pt x="491454" y="2031999"/>
                  </a:moveTo>
                  <a:lnTo>
                    <a:pt x="546849" y="2031999"/>
                  </a:lnTo>
                  <a:lnTo>
                    <a:pt x="544304" y="2019299"/>
                  </a:lnTo>
                  <a:lnTo>
                    <a:pt x="486125" y="2019299"/>
                  </a:lnTo>
                  <a:lnTo>
                    <a:pt x="491454" y="2031999"/>
                  </a:lnTo>
                  <a:close/>
                </a:path>
                <a:path w="3322320" h="2451100">
                  <a:moveTo>
                    <a:pt x="487560" y="2031999"/>
                  </a:moveTo>
                  <a:lnTo>
                    <a:pt x="491454" y="2031999"/>
                  </a:lnTo>
                  <a:lnTo>
                    <a:pt x="483979" y="2019299"/>
                  </a:lnTo>
                  <a:lnTo>
                    <a:pt x="487560" y="2031999"/>
                  </a:lnTo>
                  <a:close/>
                </a:path>
                <a:path w="3322320" h="2451100">
                  <a:moveTo>
                    <a:pt x="584498" y="2031158"/>
                  </a:moveTo>
                  <a:lnTo>
                    <a:pt x="584537" y="2030432"/>
                  </a:lnTo>
                  <a:lnTo>
                    <a:pt x="583151" y="2027839"/>
                  </a:lnTo>
                  <a:lnTo>
                    <a:pt x="583642" y="2029442"/>
                  </a:lnTo>
                  <a:lnTo>
                    <a:pt x="584498" y="2031158"/>
                  </a:lnTo>
                  <a:close/>
                </a:path>
                <a:path w="3322320" h="2451100">
                  <a:moveTo>
                    <a:pt x="590385" y="2031999"/>
                  </a:moveTo>
                  <a:lnTo>
                    <a:pt x="589744" y="2029019"/>
                  </a:lnTo>
                  <a:lnTo>
                    <a:pt x="589808" y="2030602"/>
                  </a:lnTo>
                  <a:lnTo>
                    <a:pt x="590385" y="2031999"/>
                  </a:lnTo>
                  <a:close/>
                </a:path>
                <a:path w="3322320" h="2451100">
                  <a:moveTo>
                    <a:pt x="589747" y="2031999"/>
                  </a:moveTo>
                  <a:lnTo>
                    <a:pt x="590385" y="2031999"/>
                  </a:lnTo>
                  <a:lnTo>
                    <a:pt x="589745" y="2030450"/>
                  </a:lnTo>
                  <a:lnTo>
                    <a:pt x="589747" y="2031999"/>
                  </a:lnTo>
                  <a:close/>
                </a:path>
                <a:path w="3322320" h="2451100">
                  <a:moveTo>
                    <a:pt x="584917" y="2031999"/>
                  </a:moveTo>
                  <a:lnTo>
                    <a:pt x="585375" y="2031999"/>
                  </a:lnTo>
                  <a:lnTo>
                    <a:pt x="584629" y="2030602"/>
                  </a:lnTo>
                  <a:lnTo>
                    <a:pt x="584536" y="2031236"/>
                  </a:lnTo>
                  <a:lnTo>
                    <a:pt x="584917" y="2031999"/>
                  </a:lnTo>
                  <a:close/>
                </a:path>
                <a:path w="3322320" h="2451100">
                  <a:moveTo>
                    <a:pt x="584425" y="2031999"/>
                  </a:moveTo>
                  <a:lnTo>
                    <a:pt x="584468" y="2031708"/>
                  </a:lnTo>
                  <a:lnTo>
                    <a:pt x="584425" y="2031999"/>
                  </a:lnTo>
                  <a:close/>
                </a:path>
                <a:path w="3322320" h="2451100">
                  <a:moveTo>
                    <a:pt x="2442605" y="2044699"/>
                  </a:moveTo>
                  <a:lnTo>
                    <a:pt x="2633487" y="2044699"/>
                  </a:lnTo>
                  <a:lnTo>
                    <a:pt x="2633720" y="2031999"/>
                  </a:lnTo>
                  <a:lnTo>
                    <a:pt x="2446190" y="2031999"/>
                  </a:lnTo>
                  <a:lnTo>
                    <a:pt x="2442605" y="2044699"/>
                  </a:lnTo>
                  <a:close/>
                </a:path>
                <a:path w="3322320" h="2451100">
                  <a:moveTo>
                    <a:pt x="581270" y="2044699"/>
                  </a:moveTo>
                  <a:lnTo>
                    <a:pt x="604616" y="2044699"/>
                  </a:lnTo>
                  <a:lnTo>
                    <a:pt x="597035" y="2031999"/>
                  </a:lnTo>
                  <a:lnTo>
                    <a:pt x="583083" y="2031999"/>
                  </a:lnTo>
                  <a:lnTo>
                    <a:pt x="581270" y="2044699"/>
                  </a:lnTo>
                  <a:close/>
                </a:path>
                <a:path w="3322320" h="2451100">
                  <a:moveTo>
                    <a:pt x="579682" y="2044699"/>
                  </a:moveTo>
                  <a:lnTo>
                    <a:pt x="578998" y="2031999"/>
                  </a:lnTo>
                  <a:lnTo>
                    <a:pt x="576406" y="2031999"/>
                  </a:lnTo>
                  <a:lnTo>
                    <a:pt x="579682" y="2044699"/>
                  </a:lnTo>
                  <a:close/>
                </a:path>
                <a:path w="3322320" h="2451100">
                  <a:moveTo>
                    <a:pt x="564109" y="2044699"/>
                  </a:moveTo>
                  <a:lnTo>
                    <a:pt x="576539" y="2044699"/>
                  </a:lnTo>
                  <a:lnTo>
                    <a:pt x="576406" y="2031999"/>
                  </a:lnTo>
                  <a:lnTo>
                    <a:pt x="557756" y="2031999"/>
                  </a:lnTo>
                  <a:lnTo>
                    <a:pt x="564109" y="2044699"/>
                  </a:lnTo>
                  <a:close/>
                </a:path>
                <a:path w="3322320" h="2451100">
                  <a:moveTo>
                    <a:pt x="503824" y="2044699"/>
                  </a:moveTo>
                  <a:lnTo>
                    <a:pt x="551074" y="2044699"/>
                  </a:lnTo>
                  <a:lnTo>
                    <a:pt x="548569" y="2031999"/>
                  </a:lnTo>
                  <a:lnTo>
                    <a:pt x="505691" y="2031999"/>
                  </a:lnTo>
                  <a:lnTo>
                    <a:pt x="503824" y="2044699"/>
                  </a:lnTo>
                  <a:close/>
                </a:path>
                <a:path w="3322320" h="2451100">
                  <a:moveTo>
                    <a:pt x="493626" y="2044699"/>
                  </a:moveTo>
                  <a:lnTo>
                    <a:pt x="499419" y="2044699"/>
                  </a:lnTo>
                  <a:lnTo>
                    <a:pt x="498097" y="2031999"/>
                  </a:lnTo>
                  <a:lnTo>
                    <a:pt x="484670" y="2031999"/>
                  </a:lnTo>
                  <a:lnTo>
                    <a:pt x="493626" y="2044699"/>
                  </a:lnTo>
                  <a:close/>
                </a:path>
                <a:path w="3322320" h="2451100">
                  <a:moveTo>
                    <a:pt x="2518279" y="2057399"/>
                  </a:moveTo>
                  <a:lnTo>
                    <a:pt x="2611656" y="2057399"/>
                  </a:lnTo>
                  <a:lnTo>
                    <a:pt x="2619675" y="2044699"/>
                  </a:lnTo>
                  <a:lnTo>
                    <a:pt x="2519049" y="2044699"/>
                  </a:lnTo>
                  <a:lnTo>
                    <a:pt x="2518279" y="2057399"/>
                  </a:lnTo>
                  <a:close/>
                </a:path>
                <a:path w="3322320" h="2451100">
                  <a:moveTo>
                    <a:pt x="2433000" y="2057399"/>
                  </a:moveTo>
                  <a:lnTo>
                    <a:pt x="2509901" y="2057399"/>
                  </a:lnTo>
                  <a:lnTo>
                    <a:pt x="2506792" y="2044699"/>
                  </a:lnTo>
                  <a:lnTo>
                    <a:pt x="2432482" y="2044699"/>
                  </a:lnTo>
                  <a:lnTo>
                    <a:pt x="2433000" y="2057399"/>
                  </a:lnTo>
                  <a:close/>
                </a:path>
                <a:path w="3322320" h="2451100">
                  <a:moveTo>
                    <a:pt x="2419580" y="2057399"/>
                  </a:moveTo>
                  <a:lnTo>
                    <a:pt x="2425845" y="2057399"/>
                  </a:lnTo>
                  <a:lnTo>
                    <a:pt x="2432263" y="2044699"/>
                  </a:lnTo>
                  <a:lnTo>
                    <a:pt x="2423839" y="2044699"/>
                  </a:lnTo>
                  <a:lnTo>
                    <a:pt x="2419580" y="2057399"/>
                  </a:lnTo>
                  <a:close/>
                </a:path>
                <a:path w="3322320" h="2451100">
                  <a:moveTo>
                    <a:pt x="904519" y="2070099"/>
                  </a:moveTo>
                  <a:lnTo>
                    <a:pt x="917434" y="2070099"/>
                  </a:lnTo>
                  <a:lnTo>
                    <a:pt x="917301" y="2057399"/>
                  </a:lnTo>
                  <a:lnTo>
                    <a:pt x="916125" y="2044699"/>
                  </a:lnTo>
                  <a:lnTo>
                    <a:pt x="913687" y="2044699"/>
                  </a:lnTo>
                  <a:lnTo>
                    <a:pt x="913440" y="2057399"/>
                  </a:lnTo>
                  <a:lnTo>
                    <a:pt x="902672" y="2057399"/>
                  </a:lnTo>
                  <a:lnTo>
                    <a:pt x="904519" y="2070099"/>
                  </a:lnTo>
                  <a:close/>
                </a:path>
                <a:path w="3322320" h="2451100">
                  <a:moveTo>
                    <a:pt x="908784" y="2057399"/>
                  </a:moveTo>
                  <a:lnTo>
                    <a:pt x="913440" y="2057399"/>
                  </a:lnTo>
                  <a:lnTo>
                    <a:pt x="912435" y="2044699"/>
                  </a:lnTo>
                  <a:lnTo>
                    <a:pt x="909966" y="2044699"/>
                  </a:lnTo>
                  <a:lnTo>
                    <a:pt x="908784" y="2057399"/>
                  </a:lnTo>
                  <a:close/>
                </a:path>
                <a:path w="3322320" h="2451100">
                  <a:moveTo>
                    <a:pt x="902672" y="2057399"/>
                  </a:moveTo>
                  <a:lnTo>
                    <a:pt x="908784" y="2057399"/>
                  </a:lnTo>
                  <a:lnTo>
                    <a:pt x="902459" y="2044699"/>
                  </a:lnTo>
                  <a:lnTo>
                    <a:pt x="902672" y="2057399"/>
                  </a:lnTo>
                  <a:close/>
                </a:path>
                <a:path w="3322320" h="2451100">
                  <a:moveTo>
                    <a:pt x="600277" y="2057399"/>
                  </a:moveTo>
                  <a:lnTo>
                    <a:pt x="604729" y="2044699"/>
                  </a:lnTo>
                  <a:lnTo>
                    <a:pt x="590325" y="2044699"/>
                  </a:lnTo>
                  <a:lnTo>
                    <a:pt x="600277" y="2057399"/>
                  </a:lnTo>
                  <a:close/>
                </a:path>
                <a:path w="3322320" h="2451100">
                  <a:moveTo>
                    <a:pt x="583648" y="2057399"/>
                  </a:moveTo>
                  <a:lnTo>
                    <a:pt x="598317" y="2057399"/>
                  </a:lnTo>
                  <a:lnTo>
                    <a:pt x="590325" y="2044699"/>
                  </a:lnTo>
                  <a:lnTo>
                    <a:pt x="582505" y="2044699"/>
                  </a:lnTo>
                  <a:lnTo>
                    <a:pt x="583648" y="2057399"/>
                  </a:lnTo>
                  <a:close/>
                </a:path>
                <a:path w="3322320" h="2451100">
                  <a:moveTo>
                    <a:pt x="493752" y="2057399"/>
                  </a:moveTo>
                  <a:lnTo>
                    <a:pt x="573882" y="2057399"/>
                  </a:lnTo>
                  <a:lnTo>
                    <a:pt x="568115" y="2044699"/>
                  </a:lnTo>
                  <a:lnTo>
                    <a:pt x="490650" y="2044699"/>
                  </a:lnTo>
                  <a:lnTo>
                    <a:pt x="493752" y="2057399"/>
                  </a:lnTo>
                  <a:close/>
                </a:path>
                <a:path w="3322320" h="2451100">
                  <a:moveTo>
                    <a:pt x="488777" y="2056041"/>
                  </a:moveTo>
                  <a:lnTo>
                    <a:pt x="486617" y="2044699"/>
                  </a:lnTo>
                  <a:lnTo>
                    <a:pt x="484232" y="2044699"/>
                  </a:lnTo>
                  <a:lnTo>
                    <a:pt x="488777" y="2056041"/>
                  </a:lnTo>
                  <a:close/>
                </a:path>
                <a:path w="3322320" h="2451100">
                  <a:moveTo>
                    <a:pt x="488995" y="2057191"/>
                  </a:moveTo>
                  <a:lnTo>
                    <a:pt x="488777" y="2056041"/>
                  </a:lnTo>
                  <a:lnTo>
                    <a:pt x="484232" y="2044699"/>
                  </a:lnTo>
                  <a:lnTo>
                    <a:pt x="488995" y="2057191"/>
                  </a:lnTo>
                  <a:close/>
                </a:path>
                <a:path w="3322320" h="2451100">
                  <a:moveTo>
                    <a:pt x="474891" y="2057399"/>
                  </a:moveTo>
                  <a:lnTo>
                    <a:pt x="489035" y="2057399"/>
                  </a:lnTo>
                  <a:lnTo>
                    <a:pt x="488995" y="2057191"/>
                  </a:lnTo>
                  <a:lnTo>
                    <a:pt x="484232" y="2044699"/>
                  </a:lnTo>
                  <a:lnTo>
                    <a:pt x="473801" y="2044699"/>
                  </a:lnTo>
                  <a:lnTo>
                    <a:pt x="474891" y="2057399"/>
                  </a:lnTo>
                  <a:close/>
                </a:path>
                <a:path w="3322320" h="2451100">
                  <a:moveTo>
                    <a:pt x="489075" y="2057399"/>
                  </a:moveTo>
                  <a:lnTo>
                    <a:pt x="489321" y="2057399"/>
                  </a:lnTo>
                  <a:lnTo>
                    <a:pt x="488777" y="2056041"/>
                  </a:lnTo>
                  <a:lnTo>
                    <a:pt x="488995" y="2057191"/>
                  </a:lnTo>
                  <a:lnTo>
                    <a:pt x="489075" y="2057399"/>
                  </a:lnTo>
                  <a:close/>
                </a:path>
                <a:path w="3322320" h="2451100">
                  <a:moveTo>
                    <a:pt x="2418603" y="2070099"/>
                  </a:moveTo>
                  <a:lnTo>
                    <a:pt x="2589548" y="2070099"/>
                  </a:lnTo>
                  <a:lnTo>
                    <a:pt x="2597266" y="2057399"/>
                  </a:lnTo>
                  <a:lnTo>
                    <a:pt x="2433379" y="2057399"/>
                  </a:lnTo>
                  <a:lnTo>
                    <a:pt x="2418603" y="2070099"/>
                  </a:lnTo>
                  <a:close/>
                </a:path>
                <a:path w="3322320" h="2451100">
                  <a:moveTo>
                    <a:pt x="2369164" y="2070099"/>
                  </a:moveTo>
                  <a:lnTo>
                    <a:pt x="2418603" y="2070099"/>
                  </a:lnTo>
                  <a:lnTo>
                    <a:pt x="2413056" y="2057399"/>
                  </a:lnTo>
                  <a:lnTo>
                    <a:pt x="2375448" y="2057399"/>
                  </a:lnTo>
                  <a:lnTo>
                    <a:pt x="2369164" y="2070099"/>
                  </a:lnTo>
                  <a:close/>
                </a:path>
                <a:path w="3322320" h="2451100">
                  <a:moveTo>
                    <a:pt x="942062" y="2070099"/>
                  </a:moveTo>
                  <a:lnTo>
                    <a:pt x="945464" y="2057399"/>
                  </a:lnTo>
                  <a:lnTo>
                    <a:pt x="938129" y="2057399"/>
                  </a:lnTo>
                  <a:lnTo>
                    <a:pt x="942062" y="2070099"/>
                  </a:lnTo>
                  <a:close/>
                </a:path>
                <a:path w="3322320" h="2451100">
                  <a:moveTo>
                    <a:pt x="924529" y="2070099"/>
                  </a:moveTo>
                  <a:lnTo>
                    <a:pt x="926164" y="2070099"/>
                  </a:lnTo>
                  <a:lnTo>
                    <a:pt x="927001" y="2057399"/>
                  </a:lnTo>
                  <a:lnTo>
                    <a:pt x="922815" y="2057399"/>
                  </a:lnTo>
                  <a:lnTo>
                    <a:pt x="924529" y="2070099"/>
                  </a:lnTo>
                  <a:close/>
                </a:path>
                <a:path w="3322320" h="2451100">
                  <a:moveTo>
                    <a:pt x="933851" y="2146299"/>
                  </a:moveTo>
                  <a:lnTo>
                    <a:pt x="936176" y="2146299"/>
                  </a:lnTo>
                  <a:lnTo>
                    <a:pt x="920650" y="2057399"/>
                  </a:lnTo>
                  <a:lnTo>
                    <a:pt x="918962" y="2070099"/>
                  </a:lnTo>
                  <a:lnTo>
                    <a:pt x="900326" y="2070099"/>
                  </a:lnTo>
                  <a:lnTo>
                    <a:pt x="902991" y="2082799"/>
                  </a:lnTo>
                  <a:lnTo>
                    <a:pt x="882548" y="2082799"/>
                  </a:lnTo>
                  <a:lnTo>
                    <a:pt x="886043" y="2095499"/>
                  </a:lnTo>
                  <a:lnTo>
                    <a:pt x="862703" y="2095499"/>
                  </a:lnTo>
                  <a:lnTo>
                    <a:pt x="863593" y="2108199"/>
                  </a:lnTo>
                  <a:lnTo>
                    <a:pt x="869845" y="2108199"/>
                  </a:lnTo>
                  <a:lnTo>
                    <a:pt x="870190" y="2115445"/>
                  </a:lnTo>
                  <a:lnTo>
                    <a:pt x="870915" y="2120899"/>
                  </a:lnTo>
                  <a:lnTo>
                    <a:pt x="844500" y="2120899"/>
                  </a:lnTo>
                  <a:lnTo>
                    <a:pt x="845945" y="2126515"/>
                  </a:lnTo>
                  <a:lnTo>
                    <a:pt x="849788" y="2133599"/>
                  </a:lnTo>
                  <a:lnTo>
                    <a:pt x="932442" y="2133599"/>
                  </a:lnTo>
                  <a:lnTo>
                    <a:pt x="933851" y="2146299"/>
                  </a:lnTo>
                  <a:close/>
                </a:path>
                <a:path w="3322320" h="2451100">
                  <a:moveTo>
                    <a:pt x="583329" y="2070099"/>
                  </a:moveTo>
                  <a:lnTo>
                    <a:pt x="598769" y="2070099"/>
                  </a:lnTo>
                  <a:lnTo>
                    <a:pt x="594657" y="2057399"/>
                  </a:lnTo>
                  <a:lnTo>
                    <a:pt x="580007" y="2057399"/>
                  </a:lnTo>
                  <a:lnTo>
                    <a:pt x="581837" y="2066186"/>
                  </a:lnTo>
                  <a:lnTo>
                    <a:pt x="583329" y="2070099"/>
                  </a:lnTo>
                  <a:close/>
                </a:path>
                <a:path w="3322320" h="2451100">
                  <a:moveTo>
                    <a:pt x="581837" y="2066186"/>
                  </a:moveTo>
                  <a:lnTo>
                    <a:pt x="580007" y="2057399"/>
                  </a:lnTo>
                  <a:lnTo>
                    <a:pt x="579581" y="2060270"/>
                  </a:lnTo>
                  <a:lnTo>
                    <a:pt x="581837" y="2066186"/>
                  </a:lnTo>
                  <a:close/>
                </a:path>
                <a:path w="3322320" h="2451100">
                  <a:moveTo>
                    <a:pt x="579581" y="2060270"/>
                  </a:moveTo>
                  <a:lnTo>
                    <a:pt x="580007" y="2057399"/>
                  </a:lnTo>
                  <a:lnTo>
                    <a:pt x="578486" y="2057399"/>
                  </a:lnTo>
                  <a:lnTo>
                    <a:pt x="579581" y="2060270"/>
                  </a:lnTo>
                  <a:close/>
                </a:path>
                <a:path w="3322320" h="2451100">
                  <a:moveTo>
                    <a:pt x="540929" y="2070099"/>
                  </a:moveTo>
                  <a:lnTo>
                    <a:pt x="569437" y="2070099"/>
                  </a:lnTo>
                  <a:lnTo>
                    <a:pt x="568627" y="2057399"/>
                  </a:lnTo>
                  <a:lnTo>
                    <a:pt x="543122" y="2057399"/>
                  </a:lnTo>
                  <a:lnTo>
                    <a:pt x="540929" y="2070099"/>
                  </a:lnTo>
                  <a:close/>
                </a:path>
                <a:path w="3322320" h="2451100">
                  <a:moveTo>
                    <a:pt x="532359" y="2070099"/>
                  </a:moveTo>
                  <a:lnTo>
                    <a:pt x="537959" y="2070099"/>
                  </a:lnTo>
                  <a:lnTo>
                    <a:pt x="536823" y="2057399"/>
                  </a:lnTo>
                  <a:lnTo>
                    <a:pt x="531794" y="2057399"/>
                  </a:lnTo>
                  <a:lnTo>
                    <a:pt x="532359" y="2070099"/>
                  </a:lnTo>
                  <a:close/>
                </a:path>
                <a:path w="3322320" h="2451100">
                  <a:moveTo>
                    <a:pt x="482192" y="2070099"/>
                  </a:moveTo>
                  <a:lnTo>
                    <a:pt x="530964" y="2070099"/>
                  </a:lnTo>
                  <a:lnTo>
                    <a:pt x="528632" y="2057399"/>
                  </a:lnTo>
                  <a:lnTo>
                    <a:pt x="480923" y="2057399"/>
                  </a:lnTo>
                  <a:lnTo>
                    <a:pt x="482192" y="2070099"/>
                  </a:lnTo>
                  <a:close/>
                </a:path>
                <a:path w="3322320" h="2451100">
                  <a:moveTo>
                    <a:pt x="474964" y="2070099"/>
                  </a:moveTo>
                  <a:lnTo>
                    <a:pt x="477276" y="2070099"/>
                  </a:lnTo>
                  <a:lnTo>
                    <a:pt x="475250" y="2057399"/>
                  </a:lnTo>
                  <a:lnTo>
                    <a:pt x="473482" y="2057399"/>
                  </a:lnTo>
                  <a:lnTo>
                    <a:pt x="474964" y="2070099"/>
                  </a:lnTo>
                  <a:close/>
                </a:path>
                <a:path w="3322320" h="2451100">
                  <a:moveTo>
                    <a:pt x="578121" y="2070099"/>
                  </a:moveTo>
                  <a:lnTo>
                    <a:pt x="582652" y="2070099"/>
                  </a:lnTo>
                  <a:lnTo>
                    <a:pt x="581837" y="2066186"/>
                  </a:lnTo>
                  <a:lnTo>
                    <a:pt x="579581" y="2060270"/>
                  </a:lnTo>
                  <a:lnTo>
                    <a:pt x="578121" y="2070099"/>
                  </a:lnTo>
                  <a:close/>
                </a:path>
                <a:path w="3322320" h="2451100">
                  <a:moveTo>
                    <a:pt x="2421739" y="2082799"/>
                  </a:moveTo>
                  <a:lnTo>
                    <a:pt x="2552123" y="2082799"/>
                  </a:lnTo>
                  <a:lnTo>
                    <a:pt x="2571774" y="2070099"/>
                  </a:lnTo>
                  <a:lnTo>
                    <a:pt x="2424350" y="2070099"/>
                  </a:lnTo>
                  <a:lnTo>
                    <a:pt x="2421739" y="2082799"/>
                  </a:lnTo>
                  <a:close/>
                </a:path>
                <a:path w="3322320" h="2451100">
                  <a:moveTo>
                    <a:pt x="2333347" y="2082799"/>
                  </a:moveTo>
                  <a:lnTo>
                    <a:pt x="2421739" y="2082799"/>
                  </a:lnTo>
                  <a:lnTo>
                    <a:pt x="2417753" y="2070099"/>
                  </a:lnTo>
                  <a:lnTo>
                    <a:pt x="2330765" y="2070099"/>
                  </a:lnTo>
                  <a:lnTo>
                    <a:pt x="2333347" y="2082799"/>
                  </a:lnTo>
                  <a:close/>
                </a:path>
                <a:path w="3322320" h="2451100">
                  <a:moveTo>
                    <a:pt x="993239" y="2082799"/>
                  </a:moveTo>
                  <a:lnTo>
                    <a:pt x="1030922" y="2082799"/>
                  </a:lnTo>
                  <a:lnTo>
                    <a:pt x="1031081" y="2070099"/>
                  </a:lnTo>
                  <a:lnTo>
                    <a:pt x="997245" y="2070099"/>
                  </a:lnTo>
                  <a:lnTo>
                    <a:pt x="993239" y="2082799"/>
                  </a:lnTo>
                  <a:close/>
                </a:path>
                <a:path w="3322320" h="2451100">
                  <a:moveTo>
                    <a:pt x="928376" y="2082799"/>
                  </a:moveTo>
                  <a:lnTo>
                    <a:pt x="993239" y="2082799"/>
                  </a:lnTo>
                  <a:lnTo>
                    <a:pt x="987485" y="2070099"/>
                  </a:lnTo>
                  <a:lnTo>
                    <a:pt x="924921" y="2070099"/>
                  </a:lnTo>
                  <a:lnTo>
                    <a:pt x="928376" y="2082799"/>
                  </a:lnTo>
                  <a:close/>
                </a:path>
                <a:path w="3322320" h="2451100">
                  <a:moveTo>
                    <a:pt x="899390" y="2082799"/>
                  </a:moveTo>
                  <a:lnTo>
                    <a:pt x="902991" y="2082799"/>
                  </a:lnTo>
                  <a:lnTo>
                    <a:pt x="899556" y="2070099"/>
                  </a:lnTo>
                  <a:lnTo>
                    <a:pt x="899390" y="2082799"/>
                  </a:lnTo>
                  <a:close/>
                </a:path>
                <a:path w="3322320" h="2451100">
                  <a:moveTo>
                    <a:pt x="893125" y="2082799"/>
                  </a:moveTo>
                  <a:lnTo>
                    <a:pt x="899390" y="2082799"/>
                  </a:lnTo>
                  <a:lnTo>
                    <a:pt x="894952" y="2070099"/>
                  </a:lnTo>
                  <a:lnTo>
                    <a:pt x="891736" y="2070099"/>
                  </a:lnTo>
                  <a:lnTo>
                    <a:pt x="891328" y="2079059"/>
                  </a:lnTo>
                  <a:lnTo>
                    <a:pt x="893125" y="2082799"/>
                  </a:lnTo>
                  <a:close/>
                </a:path>
                <a:path w="3322320" h="2451100">
                  <a:moveTo>
                    <a:pt x="884747" y="2082799"/>
                  </a:moveTo>
                  <a:lnTo>
                    <a:pt x="891158" y="2082799"/>
                  </a:lnTo>
                  <a:lnTo>
                    <a:pt x="891328" y="2079059"/>
                  </a:lnTo>
                  <a:lnTo>
                    <a:pt x="887026" y="2070099"/>
                  </a:lnTo>
                  <a:lnTo>
                    <a:pt x="884600" y="2081929"/>
                  </a:lnTo>
                  <a:lnTo>
                    <a:pt x="884747" y="2082799"/>
                  </a:lnTo>
                  <a:close/>
                </a:path>
                <a:path w="3322320" h="2451100">
                  <a:moveTo>
                    <a:pt x="879200" y="2082799"/>
                  </a:moveTo>
                  <a:lnTo>
                    <a:pt x="884421" y="2082799"/>
                  </a:lnTo>
                  <a:lnTo>
                    <a:pt x="884600" y="2081929"/>
                  </a:lnTo>
                  <a:lnTo>
                    <a:pt x="882601" y="2070099"/>
                  </a:lnTo>
                  <a:lnTo>
                    <a:pt x="880183" y="2070099"/>
                  </a:lnTo>
                  <a:lnTo>
                    <a:pt x="879200" y="2082799"/>
                  </a:lnTo>
                  <a:close/>
                </a:path>
                <a:path w="3322320" h="2451100">
                  <a:moveTo>
                    <a:pt x="578107" y="2082799"/>
                  </a:moveTo>
                  <a:lnTo>
                    <a:pt x="584897" y="2082799"/>
                  </a:lnTo>
                  <a:lnTo>
                    <a:pt x="579097" y="2070099"/>
                  </a:lnTo>
                  <a:lnTo>
                    <a:pt x="576752" y="2070099"/>
                  </a:lnTo>
                  <a:lnTo>
                    <a:pt x="578107" y="2082799"/>
                  </a:lnTo>
                  <a:close/>
                </a:path>
                <a:path w="3322320" h="2451100">
                  <a:moveTo>
                    <a:pt x="535382" y="2082799"/>
                  </a:moveTo>
                  <a:lnTo>
                    <a:pt x="564640" y="2082799"/>
                  </a:lnTo>
                  <a:lnTo>
                    <a:pt x="564016" y="2070099"/>
                  </a:lnTo>
                  <a:lnTo>
                    <a:pt x="534259" y="2070099"/>
                  </a:lnTo>
                  <a:lnTo>
                    <a:pt x="535382" y="2082799"/>
                  </a:lnTo>
                  <a:close/>
                </a:path>
                <a:path w="3322320" h="2451100">
                  <a:moveTo>
                    <a:pt x="531581" y="2082799"/>
                  </a:moveTo>
                  <a:lnTo>
                    <a:pt x="534026" y="2082799"/>
                  </a:lnTo>
                  <a:lnTo>
                    <a:pt x="534259" y="2070099"/>
                  </a:lnTo>
                  <a:lnTo>
                    <a:pt x="526107" y="2070099"/>
                  </a:lnTo>
                  <a:lnTo>
                    <a:pt x="531581" y="2082799"/>
                  </a:lnTo>
                  <a:close/>
                </a:path>
                <a:path w="3322320" h="2451100">
                  <a:moveTo>
                    <a:pt x="488743" y="2082799"/>
                  </a:moveTo>
                  <a:lnTo>
                    <a:pt x="530465" y="2082799"/>
                  </a:lnTo>
                  <a:lnTo>
                    <a:pt x="526107" y="2070099"/>
                  </a:lnTo>
                  <a:lnTo>
                    <a:pt x="488005" y="2070099"/>
                  </a:lnTo>
                  <a:lnTo>
                    <a:pt x="485110" y="2079644"/>
                  </a:lnTo>
                  <a:lnTo>
                    <a:pt x="488743" y="2082799"/>
                  </a:lnTo>
                  <a:close/>
                </a:path>
                <a:path w="3322320" h="2451100">
                  <a:moveTo>
                    <a:pt x="470865" y="2082799"/>
                  </a:moveTo>
                  <a:lnTo>
                    <a:pt x="484152" y="2082799"/>
                  </a:lnTo>
                  <a:lnTo>
                    <a:pt x="485110" y="2079644"/>
                  </a:lnTo>
                  <a:lnTo>
                    <a:pt x="474120" y="2070099"/>
                  </a:lnTo>
                  <a:lnTo>
                    <a:pt x="468427" y="2070099"/>
                  </a:lnTo>
                  <a:lnTo>
                    <a:pt x="470865" y="2082799"/>
                  </a:lnTo>
                  <a:close/>
                </a:path>
                <a:path w="3322320" h="2451100">
                  <a:moveTo>
                    <a:pt x="460255" y="2082799"/>
                  </a:moveTo>
                  <a:lnTo>
                    <a:pt x="470865" y="2082799"/>
                  </a:lnTo>
                  <a:lnTo>
                    <a:pt x="461172" y="2070099"/>
                  </a:lnTo>
                  <a:lnTo>
                    <a:pt x="460255" y="2082799"/>
                  </a:lnTo>
                  <a:close/>
                </a:path>
                <a:path w="3322320" h="2451100">
                  <a:moveTo>
                    <a:pt x="891158" y="2082799"/>
                  </a:moveTo>
                  <a:lnTo>
                    <a:pt x="893125" y="2082799"/>
                  </a:lnTo>
                  <a:lnTo>
                    <a:pt x="891328" y="2079059"/>
                  </a:lnTo>
                  <a:lnTo>
                    <a:pt x="891158" y="2082799"/>
                  </a:lnTo>
                  <a:close/>
                </a:path>
                <a:path w="3322320" h="2451100">
                  <a:moveTo>
                    <a:pt x="484152" y="2082799"/>
                  </a:moveTo>
                  <a:lnTo>
                    <a:pt x="488743" y="2082799"/>
                  </a:lnTo>
                  <a:lnTo>
                    <a:pt x="485110" y="2079644"/>
                  </a:lnTo>
                  <a:lnTo>
                    <a:pt x="484152" y="2082799"/>
                  </a:lnTo>
                  <a:close/>
                </a:path>
                <a:path w="3322320" h="2451100">
                  <a:moveTo>
                    <a:pt x="2432708" y="2095499"/>
                  </a:moveTo>
                  <a:lnTo>
                    <a:pt x="2531180" y="2095499"/>
                  </a:lnTo>
                  <a:lnTo>
                    <a:pt x="2541528" y="2082799"/>
                  </a:lnTo>
                  <a:lnTo>
                    <a:pt x="2436615" y="2082799"/>
                  </a:lnTo>
                  <a:lnTo>
                    <a:pt x="2432708" y="2095499"/>
                  </a:lnTo>
                  <a:close/>
                </a:path>
                <a:path w="3322320" h="2451100">
                  <a:moveTo>
                    <a:pt x="2418949" y="2095499"/>
                  </a:moveTo>
                  <a:lnTo>
                    <a:pt x="2425579" y="2095499"/>
                  </a:lnTo>
                  <a:lnTo>
                    <a:pt x="2422929" y="2082799"/>
                  </a:lnTo>
                  <a:lnTo>
                    <a:pt x="2412485" y="2082799"/>
                  </a:lnTo>
                  <a:lnTo>
                    <a:pt x="2418949" y="2095499"/>
                  </a:lnTo>
                  <a:close/>
                </a:path>
                <a:path w="3322320" h="2451100">
                  <a:moveTo>
                    <a:pt x="2340135" y="2095499"/>
                  </a:moveTo>
                  <a:lnTo>
                    <a:pt x="2410040" y="2095499"/>
                  </a:lnTo>
                  <a:lnTo>
                    <a:pt x="2412485" y="2082799"/>
                  </a:lnTo>
                  <a:lnTo>
                    <a:pt x="2344015" y="2082799"/>
                  </a:lnTo>
                  <a:lnTo>
                    <a:pt x="2340135" y="2095499"/>
                  </a:lnTo>
                  <a:close/>
                </a:path>
                <a:path w="3322320" h="2451100">
                  <a:moveTo>
                    <a:pt x="2328648" y="2095499"/>
                  </a:moveTo>
                  <a:lnTo>
                    <a:pt x="2332448" y="2095499"/>
                  </a:lnTo>
                  <a:lnTo>
                    <a:pt x="2332342" y="2082799"/>
                  </a:lnTo>
                  <a:lnTo>
                    <a:pt x="2329711" y="2082799"/>
                  </a:lnTo>
                  <a:lnTo>
                    <a:pt x="2328648" y="2095499"/>
                  </a:lnTo>
                  <a:close/>
                </a:path>
                <a:path w="3322320" h="2451100">
                  <a:moveTo>
                    <a:pt x="2307328" y="2095499"/>
                  </a:moveTo>
                  <a:lnTo>
                    <a:pt x="2327113" y="2095499"/>
                  </a:lnTo>
                  <a:lnTo>
                    <a:pt x="2326515" y="2082799"/>
                  </a:lnTo>
                  <a:lnTo>
                    <a:pt x="2309082" y="2082799"/>
                  </a:lnTo>
                  <a:lnTo>
                    <a:pt x="2307328" y="2095499"/>
                  </a:lnTo>
                  <a:close/>
                </a:path>
                <a:path w="3322320" h="2451100">
                  <a:moveTo>
                    <a:pt x="1054241" y="2095499"/>
                  </a:moveTo>
                  <a:lnTo>
                    <a:pt x="1101312" y="2095499"/>
                  </a:lnTo>
                  <a:lnTo>
                    <a:pt x="1091498" y="2082799"/>
                  </a:lnTo>
                  <a:lnTo>
                    <a:pt x="1053470" y="2082799"/>
                  </a:lnTo>
                  <a:lnTo>
                    <a:pt x="1054241" y="2095499"/>
                  </a:lnTo>
                  <a:close/>
                </a:path>
                <a:path w="3322320" h="2451100">
                  <a:moveTo>
                    <a:pt x="1050354" y="2095499"/>
                  </a:moveTo>
                  <a:lnTo>
                    <a:pt x="1053470" y="2082799"/>
                  </a:lnTo>
                  <a:lnTo>
                    <a:pt x="1051849" y="2082799"/>
                  </a:lnTo>
                  <a:lnTo>
                    <a:pt x="1050354" y="2095499"/>
                  </a:lnTo>
                  <a:close/>
                </a:path>
                <a:path w="3322320" h="2451100">
                  <a:moveTo>
                    <a:pt x="1017495" y="2095499"/>
                  </a:moveTo>
                  <a:lnTo>
                    <a:pt x="1026078" y="2095499"/>
                  </a:lnTo>
                  <a:lnTo>
                    <a:pt x="1022850" y="2082799"/>
                  </a:lnTo>
                  <a:lnTo>
                    <a:pt x="1016146" y="2082799"/>
                  </a:lnTo>
                  <a:lnTo>
                    <a:pt x="1017495" y="2095499"/>
                  </a:lnTo>
                  <a:close/>
                </a:path>
                <a:path w="3322320" h="2451100">
                  <a:moveTo>
                    <a:pt x="992521" y="2095499"/>
                  </a:moveTo>
                  <a:lnTo>
                    <a:pt x="1009403" y="2095499"/>
                  </a:lnTo>
                  <a:lnTo>
                    <a:pt x="1008725" y="2082799"/>
                  </a:lnTo>
                  <a:lnTo>
                    <a:pt x="990953" y="2082799"/>
                  </a:lnTo>
                  <a:lnTo>
                    <a:pt x="992521" y="2095499"/>
                  </a:lnTo>
                  <a:close/>
                </a:path>
                <a:path w="3322320" h="2451100">
                  <a:moveTo>
                    <a:pt x="941690" y="2095499"/>
                  </a:moveTo>
                  <a:lnTo>
                    <a:pt x="982376" y="2095499"/>
                  </a:lnTo>
                  <a:lnTo>
                    <a:pt x="990953" y="2082799"/>
                  </a:lnTo>
                  <a:lnTo>
                    <a:pt x="936601" y="2082799"/>
                  </a:lnTo>
                  <a:lnTo>
                    <a:pt x="941690" y="2095499"/>
                  </a:lnTo>
                  <a:close/>
                </a:path>
                <a:path w="3322320" h="2451100">
                  <a:moveTo>
                    <a:pt x="880887" y="2095499"/>
                  </a:moveTo>
                  <a:lnTo>
                    <a:pt x="881957" y="2095499"/>
                  </a:lnTo>
                  <a:lnTo>
                    <a:pt x="882369" y="2082799"/>
                  </a:lnTo>
                  <a:lnTo>
                    <a:pt x="880455" y="2082799"/>
                  </a:lnTo>
                  <a:lnTo>
                    <a:pt x="880887" y="2095499"/>
                  </a:lnTo>
                  <a:close/>
                </a:path>
                <a:path w="3322320" h="2451100">
                  <a:moveTo>
                    <a:pt x="869320" y="2095499"/>
                  </a:moveTo>
                  <a:lnTo>
                    <a:pt x="877240" y="2095499"/>
                  </a:lnTo>
                  <a:lnTo>
                    <a:pt x="873978" y="2082799"/>
                  </a:lnTo>
                  <a:lnTo>
                    <a:pt x="863773" y="2082799"/>
                  </a:lnTo>
                  <a:lnTo>
                    <a:pt x="869320" y="2095499"/>
                  </a:lnTo>
                  <a:close/>
                </a:path>
                <a:path w="3322320" h="2451100">
                  <a:moveTo>
                    <a:pt x="593434" y="2095499"/>
                  </a:moveTo>
                  <a:lnTo>
                    <a:pt x="586392" y="2082799"/>
                  </a:lnTo>
                  <a:lnTo>
                    <a:pt x="582705" y="2082799"/>
                  </a:lnTo>
                  <a:lnTo>
                    <a:pt x="593434" y="2095499"/>
                  </a:lnTo>
                  <a:close/>
                </a:path>
                <a:path w="3322320" h="2451100">
                  <a:moveTo>
                    <a:pt x="582716" y="2089802"/>
                  </a:moveTo>
                  <a:lnTo>
                    <a:pt x="582705" y="2082799"/>
                  </a:lnTo>
                  <a:lnTo>
                    <a:pt x="578818" y="2082799"/>
                  </a:lnTo>
                  <a:lnTo>
                    <a:pt x="582716" y="2089802"/>
                  </a:lnTo>
                  <a:close/>
                </a:path>
                <a:path w="3322320" h="2451100">
                  <a:moveTo>
                    <a:pt x="582725" y="2095499"/>
                  </a:moveTo>
                  <a:lnTo>
                    <a:pt x="582716" y="2089802"/>
                  </a:lnTo>
                  <a:lnTo>
                    <a:pt x="578818" y="2082799"/>
                  </a:lnTo>
                  <a:lnTo>
                    <a:pt x="582725" y="2095499"/>
                  </a:lnTo>
                  <a:close/>
                </a:path>
                <a:path w="3322320" h="2451100">
                  <a:moveTo>
                    <a:pt x="571417" y="2095499"/>
                  </a:moveTo>
                  <a:lnTo>
                    <a:pt x="582725" y="2095499"/>
                  </a:lnTo>
                  <a:lnTo>
                    <a:pt x="578818" y="2082799"/>
                  </a:lnTo>
                  <a:lnTo>
                    <a:pt x="572128" y="2082799"/>
                  </a:lnTo>
                  <a:lnTo>
                    <a:pt x="571417" y="2095499"/>
                  </a:lnTo>
                  <a:close/>
                </a:path>
                <a:path w="3322320" h="2451100">
                  <a:moveTo>
                    <a:pt x="564275" y="2095499"/>
                  </a:moveTo>
                  <a:lnTo>
                    <a:pt x="561764" y="2082799"/>
                  </a:lnTo>
                  <a:lnTo>
                    <a:pt x="556695" y="2082799"/>
                  </a:lnTo>
                  <a:lnTo>
                    <a:pt x="564275" y="2095499"/>
                  </a:lnTo>
                  <a:close/>
                </a:path>
                <a:path w="3322320" h="2451100">
                  <a:moveTo>
                    <a:pt x="527801" y="2095499"/>
                  </a:moveTo>
                  <a:lnTo>
                    <a:pt x="562408" y="2095499"/>
                  </a:lnTo>
                  <a:lnTo>
                    <a:pt x="556695" y="2082799"/>
                  </a:lnTo>
                  <a:lnTo>
                    <a:pt x="524327" y="2082799"/>
                  </a:lnTo>
                  <a:lnTo>
                    <a:pt x="527801" y="2095499"/>
                  </a:lnTo>
                  <a:close/>
                </a:path>
                <a:path w="3322320" h="2451100">
                  <a:moveTo>
                    <a:pt x="519995" y="2095499"/>
                  </a:moveTo>
                  <a:lnTo>
                    <a:pt x="524400" y="2095499"/>
                  </a:lnTo>
                  <a:lnTo>
                    <a:pt x="523244" y="2082799"/>
                  </a:lnTo>
                  <a:lnTo>
                    <a:pt x="516208" y="2082799"/>
                  </a:lnTo>
                  <a:lnTo>
                    <a:pt x="519995" y="2095499"/>
                  </a:lnTo>
                  <a:close/>
                </a:path>
                <a:path w="3322320" h="2451100">
                  <a:moveTo>
                    <a:pt x="467118" y="2095499"/>
                  </a:moveTo>
                  <a:lnTo>
                    <a:pt x="516514" y="2095499"/>
                  </a:lnTo>
                  <a:lnTo>
                    <a:pt x="516208" y="2082799"/>
                  </a:lnTo>
                  <a:lnTo>
                    <a:pt x="464753" y="2082799"/>
                  </a:lnTo>
                  <a:lnTo>
                    <a:pt x="467118" y="2095499"/>
                  </a:lnTo>
                  <a:close/>
                </a:path>
                <a:path w="3322320" h="2451100">
                  <a:moveTo>
                    <a:pt x="463264" y="2095499"/>
                  </a:moveTo>
                  <a:lnTo>
                    <a:pt x="462799" y="2082799"/>
                  </a:lnTo>
                  <a:lnTo>
                    <a:pt x="462633" y="2082799"/>
                  </a:lnTo>
                  <a:lnTo>
                    <a:pt x="463264" y="2095499"/>
                  </a:lnTo>
                  <a:close/>
                </a:path>
                <a:path w="3322320" h="2451100">
                  <a:moveTo>
                    <a:pt x="582725" y="2095499"/>
                  </a:moveTo>
                  <a:lnTo>
                    <a:pt x="585887" y="2095499"/>
                  </a:lnTo>
                  <a:lnTo>
                    <a:pt x="582716" y="2089802"/>
                  </a:lnTo>
                  <a:lnTo>
                    <a:pt x="582725" y="2095499"/>
                  </a:lnTo>
                  <a:close/>
                </a:path>
                <a:path w="3322320" h="2451100">
                  <a:moveTo>
                    <a:pt x="2325671" y="2108199"/>
                  </a:moveTo>
                  <a:lnTo>
                    <a:pt x="2510453" y="2108199"/>
                  </a:lnTo>
                  <a:lnTo>
                    <a:pt x="2514100" y="2095499"/>
                  </a:lnTo>
                  <a:lnTo>
                    <a:pt x="2333651" y="2095499"/>
                  </a:lnTo>
                  <a:lnTo>
                    <a:pt x="2325671" y="2108199"/>
                  </a:lnTo>
                  <a:close/>
                </a:path>
                <a:path w="3322320" h="2451100">
                  <a:moveTo>
                    <a:pt x="2256298" y="2108199"/>
                  </a:moveTo>
                  <a:lnTo>
                    <a:pt x="2306708" y="2108199"/>
                  </a:lnTo>
                  <a:lnTo>
                    <a:pt x="2302890" y="2095499"/>
                  </a:lnTo>
                  <a:lnTo>
                    <a:pt x="2256099" y="2095499"/>
                  </a:lnTo>
                  <a:lnTo>
                    <a:pt x="2256298" y="2108199"/>
                  </a:lnTo>
                  <a:close/>
                </a:path>
                <a:path w="3322320" h="2451100">
                  <a:moveTo>
                    <a:pt x="2237224" y="2108199"/>
                  </a:moveTo>
                  <a:lnTo>
                    <a:pt x="2256298" y="2108199"/>
                  </a:lnTo>
                  <a:lnTo>
                    <a:pt x="2248199" y="2095499"/>
                  </a:lnTo>
                  <a:lnTo>
                    <a:pt x="2237224" y="2108199"/>
                  </a:lnTo>
                  <a:close/>
                </a:path>
                <a:path w="3322320" h="2451100">
                  <a:moveTo>
                    <a:pt x="2223192" y="2108199"/>
                  </a:moveTo>
                  <a:lnTo>
                    <a:pt x="2237224" y="2108199"/>
                  </a:lnTo>
                  <a:lnTo>
                    <a:pt x="2232999" y="2095499"/>
                  </a:lnTo>
                  <a:lnTo>
                    <a:pt x="2224182" y="2095499"/>
                  </a:lnTo>
                  <a:lnTo>
                    <a:pt x="2223192" y="2108199"/>
                  </a:lnTo>
                  <a:close/>
                </a:path>
                <a:path w="3322320" h="2451100">
                  <a:moveTo>
                    <a:pt x="2181483" y="2108199"/>
                  </a:moveTo>
                  <a:lnTo>
                    <a:pt x="2186446" y="2108199"/>
                  </a:lnTo>
                  <a:lnTo>
                    <a:pt x="2187164" y="2095499"/>
                  </a:lnTo>
                  <a:lnTo>
                    <a:pt x="2180946" y="2107468"/>
                  </a:lnTo>
                  <a:lnTo>
                    <a:pt x="2181483" y="2108199"/>
                  </a:lnTo>
                  <a:close/>
                </a:path>
                <a:path w="3322320" h="2451100">
                  <a:moveTo>
                    <a:pt x="2167226" y="2108199"/>
                  </a:moveTo>
                  <a:lnTo>
                    <a:pt x="2180567" y="2108199"/>
                  </a:lnTo>
                  <a:lnTo>
                    <a:pt x="2180946" y="2107468"/>
                  </a:lnTo>
                  <a:lnTo>
                    <a:pt x="2172156" y="2095499"/>
                  </a:lnTo>
                  <a:lnTo>
                    <a:pt x="2167226" y="2108199"/>
                  </a:lnTo>
                  <a:close/>
                </a:path>
                <a:path w="3322320" h="2451100">
                  <a:moveTo>
                    <a:pt x="1099074" y="2108199"/>
                  </a:moveTo>
                  <a:lnTo>
                    <a:pt x="1158444" y="2108199"/>
                  </a:lnTo>
                  <a:lnTo>
                    <a:pt x="1151272" y="2095499"/>
                  </a:lnTo>
                  <a:lnTo>
                    <a:pt x="1103125" y="2095499"/>
                  </a:lnTo>
                  <a:lnTo>
                    <a:pt x="1099074" y="2108199"/>
                  </a:lnTo>
                  <a:close/>
                </a:path>
                <a:path w="3322320" h="2451100">
                  <a:moveTo>
                    <a:pt x="1062293" y="2108199"/>
                  </a:moveTo>
                  <a:lnTo>
                    <a:pt x="1094216" y="2108199"/>
                  </a:lnTo>
                  <a:lnTo>
                    <a:pt x="1094601" y="2095499"/>
                  </a:lnTo>
                  <a:lnTo>
                    <a:pt x="1059616" y="2095499"/>
                  </a:lnTo>
                  <a:lnTo>
                    <a:pt x="1062293" y="2108199"/>
                  </a:lnTo>
                  <a:close/>
                </a:path>
                <a:path w="3322320" h="2451100">
                  <a:moveTo>
                    <a:pt x="1022816" y="2108199"/>
                  </a:moveTo>
                  <a:lnTo>
                    <a:pt x="1054972" y="2108199"/>
                  </a:lnTo>
                  <a:lnTo>
                    <a:pt x="1052394" y="2095499"/>
                  </a:lnTo>
                  <a:lnTo>
                    <a:pt x="1018059" y="2095499"/>
                  </a:lnTo>
                  <a:lnTo>
                    <a:pt x="1022816" y="2108199"/>
                  </a:lnTo>
                  <a:close/>
                </a:path>
                <a:path w="3322320" h="2451100">
                  <a:moveTo>
                    <a:pt x="990661" y="2108199"/>
                  </a:moveTo>
                  <a:lnTo>
                    <a:pt x="1015834" y="2108199"/>
                  </a:lnTo>
                  <a:lnTo>
                    <a:pt x="1018059" y="2095499"/>
                  </a:lnTo>
                  <a:lnTo>
                    <a:pt x="985605" y="2095499"/>
                  </a:lnTo>
                  <a:lnTo>
                    <a:pt x="990661" y="2108199"/>
                  </a:lnTo>
                  <a:close/>
                </a:path>
                <a:path w="3322320" h="2451100">
                  <a:moveTo>
                    <a:pt x="973307" y="2108199"/>
                  </a:moveTo>
                  <a:lnTo>
                    <a:pt x="986376" y="2108199"/>
                  </a:lnTo>
                  <a:lnTo>
                    <a:pt x="985605" y="2095499"/>
                  </a:lnTo>
                  <a:lnTo>
                    <a:pt x="975101" y="2095499"/>
                  </a:lnTo>
                  <a:lnTo>
                    <a:pt x="973307" y="2108199"/>
                  </a:lnTo>
                  <a:close/>
                </a:path>
                <a:path w="3322320" h="2451100">
                  <a:moveTo>
                    <a:pt x="963222" y="2108199"/>
                  </a:moveTo>
                  <a:lnTo>
                    <a:pt x="973307" y="2108199"/>
                  </a:lnTo>
                  <a:lnTo>
                    <a:pt x="970105" y="2095499"/>
                  </a:lnTo>
                  <a:lnTo>
                    <a:pt x="961462" y="2095499"/>
                  </a:lnTo>
                  <a:lnTo>
                    <a:pt x="963222" y="2108199"/>
                  </a:lnTo>
                  <a:close/>
                </a:path>
                <a:path w="3322320" h="2451100">
                  <a:moveTo>
                    <a:pt x="937750" y="2108199"/>
                  </a:moveTo>
                  <a:lnTo>
                    <a:pt x="947165" y="2108199"/>
                  </a:lnTo>
                  <a:lnTo>
                    <a:pt x="943085" y="2095499"/>
                  </a:lnTo>
                  <a:lnTo>
                    <a:pt x="939312" y="2095499"/>
                  </a:lnTo>
                  <a:lnTo>
                    <a:pt x="937750" y="2108199"/>
                  </a:lnTo>
                  <a:close/>
                </a:path>
                <a:path w="3322320" h="2451100">
                  <a:moveTo>
                    <a:pt x="934276" y="2120899"/>
                  </a:moveTo>
                  <a:lnTo>
                    <a:pt x="967016" y="2120899"/>
                  </a:lnTo>
                  <a:lnTo>
                    <a:pt x="966365" y="2108199"/>
                  </a:lnTo>
                  <a:lnTo>
                    <a:pt x="934057" y="2108199"/>
                  </a:lnTo>
                  <a:lnTo>
                    <a:pt x="931984" y="2095499"/>
                  </a:lnTo>
                  <a:lnTo>
                    <a:pt x="929944" y="2095499"/>
                  </a:lnTo>
                  <a:lnTo>
                    <a:pt x="934276" y="2120899"/>
                  </a:lnTo>
                  <a:close/>
                </a:path>
                <a:path w="3322320" h="2451100">
                  <a:moveTo>
                    <a:pt x="557086" y="2106587"/>
                  </a:moveTo>
                  <a:lnTo>
                    <a:pt x="553286" y="2095499"/>
                  </a:lnTo>
                  <a:lnTo>
                    <a:pt x="549905" y="2095499"/>
                  </a:lnTo>
                  <a:lnTo>
                    <a:pt x="557086" y="2106587"/>
                  </a:lnTo>
                  <a:close/>
                </a:path>
                <a:path w="3322320" h="2451100">
                  <a:moveTo>
                    <a:pt x="557505" y="2108199"/>
                  </a:moveTo>
                  <a:lnTo>
                    <a:pt x="557638" y="2108199"/>
                  </a:lnTo>
                  <a:lnTo>
                    <a:pt x="557086" y="2106587"/>
                  </a:lnTo>
                  <a:lnTo>
                    <a:pt x="549905" y="2095499"/>
                  </a:lnTo>
                  <a:lnTo>
                    <a:pt x="557505" y="2108199"/>
                  </a:lnTo>
                  <a:close/>
                </a:path>
                <a:path w="3322320" h="2451100">
                  <a:moveTo>
                    <a:pt x="534552" y="2108199"/>
                  </a:moveTo>
                  <a:lnTo>
                    <a:pt x="557505" y="2108199"/>
                  </a:lnTo>
                  <a:lnTo>
                    <a:pt x="549905" y="2095499"/>
                  </a:lnTo>
                  <a:lnTo>
                    <a:pt x="528778" y="2095499"/>
                  </a:lnTo>
                  <a:lnTo>
                    <a:pt x="534552" y="2108199"/>
                  </a:lnTo>
                  <a:close/>
                </a:path>
                <a:path w="3322320" h="2451100">
                  <a:moveTo>
                    <a:pt x="530512" y="2108199"/>
                  </a:moveTo>
                  <a:lnTo>
                    <a:pt x="526293" y="2095499"/>
                  </a:lnTo>
                  <a:lnTo>
                    <a:pt x="524386" y="2095499"/>
                  </a:lnTo>
                  <a:lnTo>
                    <a:pt x="530512" y="2108199"/>
                  </a:lnTo>
                  <a:close/>
                </a:path>
                <a:path w="3322320" h="2451100">
                  <a:moveTo>
                    <a:pt x="524202" y="2102106"/>
                  </a:moveTo>
                  <a:lnTo>
                    <a:pt x="523742" y="2095499"/>
                  </a:lnTo>
                  <a:lnTo>
                    <a:pt x="521091" y="2095499"/>
                  </a:lnTo>
                  <a:lnTo>
                    <a:pt x="524202" y="2102106"/>
                  </a:lnTo>
                  <a:close/>
                </a:path>
                <a:path w="3322320" h="2451100">
                  <a:moveTo>
                    <a:pt x="447167" y="2108199"/>
                  </a:moveTo>
                  <a:lnTo>
                    <a:pt x="516407" y="2108199"/>
                  </a:lnTo>
                  <a:lnTo>
                    <a:pt x="513152" y="2095499"/>
                  </a:lnTo>
                  <a:lnTo>
                    <a:pt x="449093" y="2095499"/>
                  </a:lnTo>
                  <a:lnTo>
                    <a:pt x="447167" y="2108199"/>
                  </a:lnTo>
                  <a:close/>
                </a:path>
                <a:path w="3322320" h="2451100">
                  <a:moveTo>
                    <a:pt x="524626" y="2108199"/>
                  </a:moveTo>
                  <a:lnTo>
                    <a:pt x="527070" y="2108199"/>
                  </a:lnTo>
                  <a:lnTo>
                    <a:pt x="524202" y="2102106"/>
                  </a:lnTo>
                  <a:lnTo>
                    <a:pt x="524626" y="2108199"/>
                  </a:lnTo>
                  <a:close/>
                </a:path>
                <a:path w="3322320" h="2451100">
                  <a:moveTo>
                    <a:pt x="557638" y="2108199"/>
                  </a:moveTo>
                  <a:lnTo>
                    <a:pt x="558130" y="2108199"/>
                  </a:lnTo>
                  <a:lnTo>
                    <a:pt x="557086" y="2106587"/>
                  </a:lnTo>
                  <a:lnTo>
                    <a:pt x="557638" y="2108199"/>
                  </a:lnTo>
                  <a:close/>
                </a:path>
                <a:path w="3322320" h="2451100">
                  <a:moveTo>
                    <a:pt x="2476649" y="2120899"/>
                  </a:moveTo>
                  <a:lnTo>
                    <a:pt x="2476955" y="2120899"/>
                  </a:lnTo>
                  <a:lnTo>
                    <a:pt x="2481665" y="2108199"/>
                  </a:lnTo>
                  <a:lnTo>
                    <a:pt x="2474205" y="2108199"/>
                  </a:lnTo>
                  <a:lnTo>
                    <a:pt x="2476649" y="2120899"/>
                  </a:lnTo>
                  <a:close/>
                </a:path>
                <a:path w="3322320" h="2451100">
                  <a:moveTo>
                    <a:pt x="2220382" y="2120899"/>
                  </a:moveTo>
                  <a:lnTo>
                    <a:pt x="2473633" y="2120899"/>
                  </a:lnTo>
                  <a:lnTo>
                    <a:pt x="2473281" y="2108199"/>
                  </a:lnTo>
                  <a:lnTo>
                    <a:pt x="2220449" y="2108199"/>
                  </a:lnTo>
                  <a:lnTo>
                    <a:pt x="2220118" y="2109754"/>
                  </a:lnTo>
                  <a:lnTo>
                    <a:pt x="2220225" y="2115445"/>
                  </a:lnTo>
                  <a:lnTo>
                    <a:pt x="2220382" y="2120899"/>
                  </a:lnTo>
                  <a:close/>
                </a:path>
                <a:path w="3322320" h="2451100">
                  <a:moveTo>
                    <a:pt x="2220068" y="2109986"/>
                  </a:moveTo>
                  <a:lnTo>
                    <a:pt x="2220449" y="2108199"/>
                  </a:lnTo>
                  <a:lnTo>
                    <a:pt x="2220033" y="2108762"/>
                  </a:lnTo>
                  <a:lnTo>
                    <a:pt x="2220068" y="2109986"/>
                  </a:lnTo>
                  <a:close/>
                </a:path>
                <a:path w="3322320" h="2451100">
                  <a:moveTo>
                    <a:pt x="2220033" y="2108762"/>
                  </a:moveTo>
                  <a:lnTo>
                    <a:pt x="2220449" y="2108199"/>
                  </a:lnTo>
                  <a:lnTo>
                    <a:pt x="2220017" y="2108199"/>
                  </a:lnTo>
                  <a:lnTo>
                    <a:pt x="2220033" y="2108762"/>
                  </a:lnTo>
                  <a:close/>
                </a:path>
                <a:path w="3322320" h="2451100">
                  <a:moveTo>
                    <a:pt x="2216678" y="2113304"/>
                  </a:moveTo>
                  <a:lnTo>
                    <a:pt x="2219300" y="2109754"/>
                  </a:lnTo>
                  <a:lnTo>
                    <a:pt x="2219538" y="2108199"/>
                  </a:lnTo>
                  <a:lnTo>
                    <a:pt x="2216064" y="2108199"/>
                  </a:lnTo>
                  <a:lnTo>
                    <a:pt x="2216678" y="2113304"/>
                  </a:lnTo>
                  <a:close/>
                </a:path>
                <a:path w="3322320" h="2451100">
                  <a:moveTo>
                    <a:pt x="2193455" y="2120899"/>
                  </a:moveTo>
                  <a:lnTo>
                    <a:pt x="2211068" y="2120899"/>
                  </a:lnTo>
                  <a:lnTo>
                    <a:pt x="2209865" y="2108199"/>
                  </a:lnTo>
                  <a:lnTo>
                    <a:pt x="2192904" y="2108199"/>
                  </a:lnTo>
                  <a:lnTo>
                    <a:pt x="2193455" y="2120899"/>
                  </a:lnTo>
                  <a:close/>
                </a:path>
                <a:path w="3322320" h="2451100">
                  <a:moveTo>
                    <a:pt x="2180633" y="2120899"/>
                  </a:moveTo>
                  <a:lnTo>
                    <a:pt x="2193329" y="2120899"/>
                  </a:lnTo>
                  <a:lnTo>
                    <a:pt x="2190559" y="2108199"/>
                  </a:lnTo>
                  <a:lnTo>
                    <a:pt x="2183138" y="2108199"/>
                  </a:lnTo>
                  <a:lnTo>
                    <a:pt x="2180633" y="2120899"/>
                  </a:lnTo>
                  <a:close/>
                </a:path>
                <a:path w="3322320" h="2451100">
                  <a:moveTo>
                    <a:pt x="2162104" y="2120899"/>
                  </a:moveTo>
                  <a:lnTo>
                    <a:pt x="2169392" y="2120899"/>
                  </a:lnTo>
                  <a:lnTo>
                    <a:pt x="2166063" y="2108199"/>
                  </a:lnTo>
                  <a:lnTo>
                    <a:pt x="2162283" y="2108199"/>
                  </a:lnTo>
                  <a:lnTo>
                    <a:pt x="2162104" y="2120899"/>
                  </a:lnTo>
                  <a:close/>
                </a:path>
                <a:path w="3322320" h="2451100">
                  <a:moveTo>
                    <a:pt x="2125829" y="2120899"/>
                  </a:moveTo>
                  <a:lnTo>
                    <a:pt x="2127052" y="2120899"/>
                  </a:lnTo>
                  <a:lnTo>
                    <a:pt x="2132998" y="2108199"/>
                  </a:lnTo>
                  <a:lnTo>
                    <a:pt x="2124793" y="2108199"/>
                  </a:lnTo>
                  <a:lnTo>
                    <a:pt x="2125829" y="2120899"/>
                  </a:lnTo>
                  <a:close/>
                </a:path>
                <a:path w="3322320" h="2451100">
                  <a:moveTo>
                    <a:pt x="1226140" y="2109387"/>
                  </a:moveTo>
                  <a:lnTo>
                    <a:pt x="1227196" y="2108199"/>
                  </a:lnTo>
                  <a:lnTo>
                    <a:pt x="1225549" y="2108199"/>
                  </a:lnTo>
                  <a:lnTo>
                    <a:pt x="1226140" y="2109387"/>
                  </a:lnTo>
                  <a:close/>
                </a:path>
                <a:path w="3322320" h="2451100">
                  <a:moveTo>
                    <a:pt x="1173821" y="2120899"/>
                  </a:moveTo>
                  <a:lnTo>
                    <a:pt x="1215909" y="2120899"/>
                  </a:lnTo>
                  <a:lnTo>
                    <a:pt x="1216761" y="2119941"/>
                  </a:lnTo>
                  <a:lnTo>
                    <a:pt x="1218001" y="2108199"/>
                  </a:lnTo>
                  <a:lnTo>
                    <a:pt x="1165995" y="2108199"/>
                  </a:lnTo>
                  <a:lnTo>
                    <a:pt x="1173821" y="2120899"/>
                  </a:lnTo>
                  <a:close/>
                </a:path>
                <a:path w="3322320" h="2451100">
                  <a:moveTo>
                    <a:pt x="1141327" y="2120899"/>
                  </a:moveTo>
                  <a:lnTo>
                    <a:pt x="1163124" y="2120899"/>
                  </a:lnTo>
                  <a:lnTo>
                    <a:pt x="1165995" y="2108199"/>
                  </a:lnTo>
                  <a:lnTo>
                    <a:pt x="1142370" y="2108199"/>
                  </a:lnTo>
                  <a:lnTo>
                    <a:pt x="1141327" y="2120899"/>
                  </a:lnTo>
                  <a:close/>
                </a:path>
                <a:path w="3322320" h="2451100">
                  <a:moveTo>
                    <a:pt x="1126584" y="2120899"/>
                  </a:moveTo>
                  <a:lnTo>
                    <a:pt x="1136091" y="2120899"/>
                  </a:lnTo>
                  <a:lnTo>
                    <a:pt x="1137400" y="2108199"/>
                  </a:lnTo>
                  <a:lnTo>
                    <a:pt x="1117888" y="2108199"/>
                  </a:lnTo>
                  <a:lnTo>
                    <a:pt x="1117685" y="2110016"/>
                  </a:lnTo>
                  <a:lnTo>
                    <a:pt x="1126584" y="2120899"/>
                  </a:lnTo>
                  <a:close/>
                </a:path>
                <a:path w="3322320" h="2451100">
                  <a:moveTo>
                    <a:pt x="1117685" y="2110016"/>
                  </a:moveTo>
                  <a:lnTo>
                    <a:pt x="1117888" y="2108199"/>
                  </a:lnTo>
                  <a:lnTo>
                    <a:pt x="1116200" y="2108199"/>
                  </a:lnTo>
                  <a:lnTo>
                    <a:pt x="1117685" y="2110016"/>
                  </a:lnTo>
                  <a:close/>
                </a:path>
                <a:path w="3322320" h="2451100">
                  <a:moveTo>
                    <a:pt x="1078823" y="2120899"/>
                  </a:moveTo>
                  <a:lnTo>
                    <a:pt x="1116472" y="2120899"/>
                  </a:lnTo>
                  <a:lnTo>
                    <a:pt x="1117685" y="2110016"/>
                  </a:lnTo>
                  <a:lnTo>
                    <a:pt x="1116200" y="2108199"/>
                  </a:lnTo>
                  <a:lnTo>
                    <a:pt x="1081387" y="2108199"/>
                  </a:lnTo>
                  <a:lnTo>
                    <a:pt x="1078823" y="2120899"/>
                  </a:lnTo>
                  <a:close/>
                </a:path>
                <a:path w="3322320" h="2451100">
                  <a:moveTo>
                    <a:pt x="1054985" y="2120899"/>
                  </a:moveTo>
                  <a:lnTo>
                    <a:pt x="1075262" y="2120899"/>
                  </a:lnTo>
                  <a:lnTo>
                    <a:pt x="1073189" y="2108199"/>
                  </a:lnTo>
                  <a:lnTo>
                    <a:pt x="1057679" y="2108199"/>
                  </a:lnTo>
                  <a:lnTo>
                    <a:pt x="1054985" y="2120899"/>
                  </a:lnTo>
                  <a:close/>
                </a:path>
                <a:path w="3322320" h="2451100">
                  <a:moveTo>
                    <a:pt x="1044050" y="2120899"/>
                  </a:moveTo>
                  <a:lnTo>
                    <a:pt x="1051444" y="2120899"/>
                  </a:lnTo>
                  <a:lnTo>
                    <a:pt x="1053517" y="2108199"/>
                  </a:lnTo>
                  <a:lnTo>
                    <a:pt x="1044050" y="2120899"/>
                  </a:lnTo>
                  <a:close/>
                </a:path>
                <a:path w="3322320" h="2451100">
                  <a:moveTo>
                    <a:pt x="988130" y="2120899"/>
                  </a:moveTo>
                  <a:lnTo>
                    <a:pt x="1044050" y="2120899"/>
                  </a:lnTo>
                  <a:lnTo>
                    <a:pt x="1050315" y="2108199"/>
                  </a:lnTo>
                  <a:lnTo>
                    <a:pt x="985984" y="2108199"/>
                  </a:lnTo>
                  <a:lnTo>
                    <a:pt x="988130" y="2120899"/>
                  </a:lnTo>
                  <a:close/>
                </a:path>
                <a:path w="3322320" h="2451100">
                  <a:moveTo>
                    <a:pt x="967016" y="2120899"/>
                  </a:moveTo>
                  <a:lnTo>
                    <a:pt x="977492" y="2120899"/>
                  </a:lnTo>
                  <a:lnTo>
                    <a:pt x="972674" y="2108199"/>
                  </a:lnTo>
                  <a:lnTo>
                    <a:pt x="967016" y="2120899"/>
                  </a:lnTo>
                  <a:close/>
                </a:path>
                <a:path w="3322320" h="2451100">
                  <a:moveTo>
                    <a:pt x="869320" y="2120899"/>
                  </a:moveTo>
                  <a:lnTo>
                    <a:pt x="870450" y="2120899"/>
                  </a:lnTo>
                  <a:lnTo>
                    <a:pt x="870190" y="2115445"/>
                  </a:lnTo>
                  <a:lnTo>
                    <a:pt x="869227" y="2108199"/>
                  </a:lnTo>
                  <a:lnTo>
                    <a:pt x="868676" y="2108199"/>
                  </a:lnTo>
                  <a:lnTo>
                    <a:pt x="869320" y="2120899"/>
                  </a:lnTo>
                  <a:close/>
                </a:path>
                <a:path w="3322320" h="2451100">
                  <a:moveTo>
                    <a:pt x="849708" y="2120899"/>
                  </a:moveTo>
                  <a:lnTo>
                    <a:pt x="869320" y="2120899"/>
                  </a:lnTo>
                  <a:lnTo>
                    <a:pt x="865168" y="2108199"/>
                  </a:lnTo>
                  <a:lnTo>
                    <a:pt x="843177" y="2108199"/>
                  </a:lnTo>
                  <a:lnTo>
                    <a:pt x="849708" y="2120899"/>
                  </a:lnTo>
                  <a:close/>
                </a:path>
                <a:path w="3322320" h="2451100">
                  <a:moveTo>
                    <a:pt x="556062" y="2120899"/>
                  </a:moveTo>
                  <a:lnTo>
                    <a:pt x="556775" y="2120899"/>
                  </a:lnTo>
                  <a:lnTo>
                    <a:pt x="556408" y="2108199"/>
                  </a:lnTo>
                  <a:lnTo>
                    <a:pt x="551506" y="2108199"/>
                  </a:lnTo>
                  <a:lnTo>
                    <a:pt x="556062" y="2120899"/>
                  </a:lnTo>
                  <a:close/>
                </a:path>
                <a:path w="3322320" h="2451100">
                  <a:moveTo>
                    <a:pt x="519490" y="2120899"/>
                  </a:moveTo>
                  <a:lnTo>
                    <a:pt x="547413" y="2120899"/>
                  </a:lnTo>
                  <a:lnTo>
                    <a:pt x="551506" y="2108199"/>
                  </a:lnTo>
                  <a:lnTo>
                    <a:pt x="508468" y="2108199"/>
                  </a:lnTo>
                  <a:lnTo>
                    <a:pt x="519490" y="2120899"/>
                  </a:lnTo>
                  <a:close/>
                </a:path>
                <a:path w="3322320" h="2451100">
                  <a:moveTo>
                    <a:pt x="434504" y="2120899"/>
                  </a:moveTo>
                  <a:lnTo>
                    <a:pt x="514866" y="2120899"/>
                  </a:lnTo>
                  <a:lnTo>
                    <a:pt x="508468" y="2108199"/>
                  </a:lnTo>
                  <a:lnTo>
                    <a:pt x="438251" y="2108199"/>
                  </a:lnTo>
                  <a:lnTo>
                    <a:pt x="434504" y="2120899"/>
                  </a:lnTo>
                  <a:close/>
                </a:path>
                <a:path w="3322320" h="2451100">
                  <a:moveTo>
                    <a:pt x="2217592" y="2120899"/>
                  </a:moveTo>
                  <a:lnTo>
                    <a:pt x="2217745" y="2120899"/>
                  </a:lnTo>
                  <a:lnTo>
                    <a:pt x="2220062" y="2110016"/>
                  </a:lnTo>
                  <a:lnTo>
                    <a:pt x="2220033" y="2108762"/>
                  </a:lnTo>
                  <a:lnTo>
                    <a:pt x="2219300" y="2109754"/>
                  </a:lnTo>
                  <a:lnTo>
                    <a:pt x="2217592" y="2120899"/>
                  </a:lnTo>
                  <a:close/>
                </a:path>
                <a:path w="3322320" h="2451100">
                  <a:moveTo>
                    <a:pt x="1216659" y="2120899"/>
                  </a:moveTo>
                  <a:lnTo>
                    <a:pt x="1231874" y="2120899"/>
                  </a:lnTo>
                  <a:lnTo>
                    <a:pt x="1226140" y="2109387"/>
                  </a:lnTo>
                  <a:lnTo>
                    <a:pt x="1216761" y="2119941"/>
                  </a:lnTo>
                  <a:lnTo>
                    <a:pt x="1216659" y="2120899"/>
                  </a:lnTo>
                  <a:close/>
                </a:path>
                <a:path w="3322320" h="2451100">
                  <a:moveTo>
                    <a:pt x="2211068" y="2120899"/>
                  </a:moveTo>
                  <a:lnTo>
                    <a:pt x="2217592" y="2120899"/>
                  </a:lnTo>
                  <a:lnTo>
                    <a:pt x="2216678" y="2113304"/>
                  </a:lnTo>
                  <a:lnTo>
                    <a:pt x="2211068" y="2120899"/>
                  </a:lnTo>
                  <a:close/>
                </a:path>
                <a:path w="3322320" h="2451100">
                  <a:moveTo>
                    <a:pt x="870450" y="2120899"/>
                  </a:moveTo>
                  <a:lnTo>
                    <a:pt x="870915" y="2120899"/>
                  </a:lnTo>
                  <a:lnTo>
                    <a:pt x="870190" y="2115445"/>
                  </a:lnTo>
                  <a:lnTo>
                    <a:pt x="870450" y="2120899"/>
                  </a:lnTo>
                  <a:close/>
                </a:path>
                <a:path w="3322320" h="2451100">
                  <a:moveTo>
                    <a:pt x="1215909" y="2120899"/>
                  </a:moveTo>
                  <a:lnTo>
                    <a:pt x="1216659" y="2120899"/>
                  </a:lnTo>
                  <a:lnTo>
                    <a:pt x="1216761" y="2119941"/>
                  </a:lnTo>
                  <a:lnTo>
                    <a:pt x="1215909" y="2120899"/>
                  </a:lnTo>
                  <a:close/>
                </a:path>
                <a:path w="3322320" h="2451100">
                  <a:moveTo>
                    <a:pt x="2237983" y="2133599"/>
                  </a:moveTo>
                  <a:lnTo>
                    <a:pt x="2443523" y="2133599"/>
                  </a:lnTo>
                  <a:lnTo>
                    <a:pt x="2452446" y="2120899"/>
                  </a:lnTo>
                  <a:lnTo>
                    <a:pt x="2245263" y="2120899"/>
                  </a:lnTo>
                  <a:lnTo>
                    <a:pt x="2238160" y="2130927"/>
                  </a:lnTo>
                  <a:lnTo>
                    <a:pt x="2237983" y="2133599"/>
                  </a:lnTo>
                  <a:close/>
                </a:path>
                <a:path w="3322320" h="2451100">
                  <a:moveTo>
                    <a:pt x="2136107" y="2133599"/>
                  </a:moveTo>
                  <a:lnTo>
                    <a:pt x="2236267" y="2133599"/>
                  </a:lnTo>
                  <a:lnTo>
                    <a:pt x="2238160" y="2130927"/>
                  </a:lnTo>
                  <a:lnTo>
                    <a:pt x="2238824" y="2120899"/>
                  </a:lnTo>
                  <a:lnTo>
                    <a:pt x="2137954" y="2120899"/>
                  </a:lnTo>
                  <a:lnTo>
                    <a:pt x="2136107" y="2133599"/>
                  </a:lnTo>
                  <a:close/>
                </a:path>
                <a:path w="3322320" h="2451100">
                  <a:moveTo>
                    <a:pt x="2103447" y="2133599"/>
                  </a:moveTo>
                  <a:lnTo>
                    <a:pt x="2113538" y="2133599"/>
                  </a:lnTo>
                  <a:lnTo>
                    <a:pt x="2113160" y="2120899"/>
                  </a:lnTo>
                  <a:lnTo>
                    <a:pt x="2107380" y="2120899"/>
                  </a:lnTo>
                  <a:lnTo>
                    <a:pt x="2103447" y="2133599"/>
                  </a:lnTo>
                  <a:close/>
                </a:path>
                <a:path w="3322320" h="2451100">
                  <a:moveTo>
                    <a:pt x="2095049" y="2133599"/>
                  </a:moveTo>
                  <a:lnTo>
                    <a:pt x="2102357" y="2133599"/>
                  </a:lnTo>
                  <a:lnTo>
                    <a:pt x="2101048" y="2120899"/>
                  </a:lnTo>
                  <a:lnTo>
                    <a:pt x="2100444" y="2120899"/>
                  </a:lnTo>
                  <a:lnTo>
                    <a:pt x="2095049" y="2133599"/>
                  </a:lnTo>
                  <a:close/>
                </a:path>
                <a:path w="3322320" h="2451100">
                  <a:moveTo>
                    <a:pt x="2063784" y="2133599"/>
                  </a:moveTo>
                  <a:lnTo>
                    <a:pt x="2076427" y="2133599"/>
                  </a:lnTo>
                  <a:lnTo>
                    <a:pt x="2072533" y="2120899"/>
                  </a:lnTo>
                  <a:lnTo>
                    <a:pt x="2064069" y="2120899"/>
                  </a:lnTo>
                  <a:lnTo>
                    <a:pt x="2063784" y="2133599"/>
                  </a:lnTo>
                  <a:close/>
                </a:path>
                <a:path w="3322320" h="2451100">
                  <a:moveTo>
                    <a:pt x="1312109" y="2133599"/>
                  </a:moveTo>
                  <a:lnTo>
                    <a:pt x="1321131" y="2133599"/>
                  </a:lnTo>
                  <a:lnTo>
                    <a:pt x="1315850" y="2120899"/>
                  </a:lnTo>
                  <a:lnTo>
                    <a:pt x="1312069" y="2120899"/>
                  </a:lnTo>
                  <a:lnTo>
                    <a:pt x="1312109" y="2133599"/>
                  </a:lnTo>
                  <a:close/>
                </a:path>
                <a:path w="3322320" h="2451100">
                  <a:moveTo>
                    <a:pt x="1271284" y="2133599"/>
                  </a:moveTo>
                  <a:lnTo>
                    <a:pt x="1299128" y="2133599"/>
                  </a:lnTo>
                  <a:lnTo>
                    <a:pt x="1301061" y="2120899"/>
                  </a:lnTo>
                  <a:lnTo>
                    <a:pt x="1279642" y="2120899"/>
                  </a:lnTo>
                  <a:lnTo>
                    <a:pt x="1271284" y="2133599"/>
                  </a:lnTo>
                  <a:close/>
                </a:path>
                <a:path w="3322320" h="2451100">
                  <a:moveTo>
                    <a:pt x="1237738" y="2133599"/>
                  </a:moveTo>
                  <a:lnTo>
                    <a:pt x="1267417" y="2133599"/>
                  </a:lnTo>
                  <a:lnTo>
                    <a:pt x="1264268" y="2120899"/>
                  </a:lnTo>
                  <a:lnTo>
                    <a:pt x="1234690" y="2120899"/>
                  </a:lnTo>
                  <a:lnTo>
                    <a:pt x="1237738" y="2133599"/>
                  </a:lnTo>
                  <a:close/>
                </a:path>
                <a:path w="3322320" h="2451100">
                  <a:moveTo>
                    <a:pt x="1229867" y="2133599"/>
                  </a:moveTo>
                  <a:lnTo>
                    <a:pt x="1234577" y="2120899"/>
                  </a:lnTo>
                  <a:lnTo>
                    <a:pt x="1224844" y="2120899"/>
                  </a:lnTo>
                  <a:lnTo>
                    <a:pt x="1229867" y="2133599"/>
                  </a:lnTo>
                  <a:close/>
                </a:path>
                <a:path w="3322320" h="2451100">
                  <a:moveTo>
                    <a:pt x="1173768" y="2133599"/>
                  </a:moveTo>
                  <a:lnTo>
                    <a:pt x="1219549" y="2133599"/>
                  </a:lnTo>
                  <a:lnTo>
                    <a:pt x="1224844" y="2120899"/>
                  </a:lnTo>
                  <a:lnTo>
                    <a:pt x="1174153" y="2120899"/>
                  </a:lnTo>
                  <a:lnTo>
                    <a:pt x="1173768" y="2133599"/>
                  </a:lnTo>
                  <a:close/>
                </a:path>
                <a:path w="3322320" h="2451100">
                  <a:moveTo>
                    <a:pt x="1147485" y="2133599"/>
                  </a:moveTo>
                  <a:lnTo>
                    <a:pt x="1169671" y="2133599"/>
                  </a:lnTo>
                  <a:lnTo>
                    <a:pt x="1169085" y="2120899"/>
                  </a:lnTo>
                  <a:lnTo>
                    <a:pt x="1149490" y="2120899"/>
                  </a:lnTo>
                  <a:lnTo>
                    <a:pt x="1147485" y="2133599"/>
                  </a:lnTo>
                  <a:close/>
                </a:path>
                <a:path w="3322320" h="2451100">
                  <a:moveTo>
                    <a:pt x="1134623" y="2133599"/>
                  </a:moveTo>
                  <a:lnTo>
                    <a:pt x="1147485" y="2133599"/>
                  </a:lnTo>
                  <a:lnTo>
                    <a:pt x="1144569" y="2120899"/>
                  </a:lnTo>
                  <a:lnTo>
                    <a:pt x="1138104" y="2120899"/>
                  </a:lnTo>
                  <a:lnTo>
                    <a:pt x="1134623" y="2133599"/>
                  </a:lnTo>
                  <a:close/>
                </a:path>
                <a:path w="3322320" h="2451100">
                  <a:moveTo>
                    <a:pt x="1120126" y="2133599"/>
                  </a:moveTo>
                  <a:lnTo>
                    <a:pt x="1134623" y="2133599"/>
                  </a:lnTo>
                  <a:lnTo>
                    <a:pt x="1133367" y="2120899"/>
                  </a:lnTo>
                  <a:lnTo>
                    <a:pt x="1114320" y="2120899"/>
                  </a:lnTo>
                  <a:lnTo>
                    <a:pt x="1113285" y="2124005"/>
                  </a:lnTo>
                  <a:lnTo>
                    <a:pt x="1120126" y="2133599"/>
                  </a:lnTo>
                  <a:close/>
                </a:path>
                <a:path w="3322320" h="2451100">
                  <a:moveTo>
                    <a:pt x="1113285" y="2124005"/>
                  </a:moveTo>
                  <a:lnTo>
                    <a:pt x="1114320" y="2120899"/>
                  </a:lnTo>
                  <a:lnTo>
                    <a:pt x="1111071" y="2120899"/>
                  </a:lnTo>
                  <a:lnTo>
                    <a:pt x="1113285" y="2124005"/>
                  </a:lnTo>
                  <a:close/>
                </a:path>
                <a:path w="3322320" h="2451100">
                  <a:moveTo>
                    <a:pt x="1095737" y="2133599"/>
                  </a:moveTo>
                  <a:lnTo>
                    <a:pt x="1110088" y="2133599"/>
                  </a:lnTo>
                  <a:lnTo>
                    <a:pt x="1113285" y="2124005"/>
                  </a:lnTo>
                  <a:lnTo>
                    <a:pt x="1111071" y="2120899"/>
                  </a:lnTo>
                  <a:lnTo>
                    <a:pt x="1095970" y="2120899"/>
                  </a:lnTo>
                  <a:lnTo>
                    <a:pt x="1095737" y="2133599"/>
                  </a:lnTo>
                  <a:close/>
                </a:path>
                <a:path w="3322320" h="2451100">
                  <a:moveTo>
                    <a:pt x="1067807" y="2133599"/>
                  </a:moveTo>
                  <a:lnTo>
                    <a:pt x="1081618" y="2133599"/>
                  </a:lnTo>
                  <a:lnTo>
                    <a:pt x="1078387" y="2120899"/>
                  </a:lnTo>
                  <a:lnTo>
                    <a:pt x="1064448" y="2120899"/>
                  </a:lnTo>
                  <a:lnTo>
                    <a:pt x="1067807" y="2133599"/>
                  </a:lnTo>
                  <a:close/>
                </a:path>
                <a:path w="3322320" h="2451100">
                  <a:moveTo>
                    <a:pt x="935379" y="2133599"/>
                  </a:moveTo>
                  <a:lnTo>
                    <a:pt x="1050215" y="2133599"/>
                  </a:lnTo>
                  <a:lnTo>
                    <a:pt x="1052161" y="2120899"/>
                  </a:lnTo>
                  <a:lnTo>
                    <a:pt x="934767" y="2120899"/>
                  </a:lnTo>
                  <a:lnTo>
                    <a:pt x="935379" y="2133599"/>
                  </a:lnTo>
                  <a:close/>
                </a:path>
                <a:path w="3322320" h="2451100">
                  <a:moveTo>
                    <a:pt x="837065" y="2133599"/>
                  </a:moveTo>
                  <a:lnTo>
                    <a:pt x="847768" y="2133599"/>
                  </a:lnTo>
                  <a:lnTo>
                    <a:pt x="845945" y="2126515"/>
                  </a:lnTo>
                  <a:lnTo>
                    <a:pt x="842898" y="2120899"/>
                  </a:lnTo>
                  <a:lnTo>
                    <a:pt x="833684" y="2120899"/>
                  </a:lnTo>
                  <a:lnTo>
                    <a:pt x="837065" y="2133599"/>
                  </a:lnTo>
                  <a:close/>
                </a:path>
                <a:path w="3322320" h="2451100">
                  <a:moveTo>
                    <a:pt x="832694" y="2133599"/>
                  </a:moveTo>
                  <a:lnTo>
                    <a:pt x="837065" y="2133599"/>
                  </a:lnTo>
                  <a:lnTo>
                    <a:pt x="832886" y="2120899"/>
                  </a:lnTo>
                  <a:lnTo>
                    <a:pt x="832581" y="2120899"/>
                  </a:lnTo>
                  <a:lnTo>
                    <a:pt x="832694" y="2133599"/>
                  </a:lnTo>
                  <a:close/>
                </a:path>
                <a:path w="3322320" h="2451100">
                  <a:moveTo>
                    <a:pt x="823028" y="2133599"/>
                  </a:moveTo>
                  <a:lnTo>
                    <a:pt x="830129" y="2133599"/>
                  </a:lnTo>
                  <a:lnTo>
                    <a:pt x="823704" y="2120899"/>
                  </a:lnTo>
                  <a:lnTo>
                    <a:pt x="822154" y="2120899"/>
                  </a:lnTo>
                  <a:lnTo>
                    <a:pt x="823028" y="2133599"/>
                  </a:lnTo>
                  <a:close/>
                </a:path>
                <a:path w="3322320" h="2451100">
                  <a:moveTo>
                    <a:pt x="557060" y="2133599"/>
                  </a:moveTo>
                  <a:lnTo>
                    <a:pt x="561943" y="2133599"/>
                  </a:lnTo>
                  <a:lnTo>
                    <a:pt x="558243" y="2120899"/>
                  </a:lnTo>
                  <a:lnTo>
                    <a:pt x="552881" y="2120899"/>
                  </a:lnTo>
                  <a:lnTo>
                    <a:pt x="557060" y="2133599"/>
                  </a:lnTo>
                  <a:close/>
                </a:path>
                <a:path w="3322320" h="2451100">
                  <a:moveTo>
                    <a:pt x="547892" y="2133599"/>
                  </a:moveTo>
                  <a:lnTo>
                    <a:pt x="542524" y="2120899"/>
                  </a:lnTo>
                  <a:lnTo>
                    <a:pt x="541926" y="2120899"/>
                  </a:lnTo>
                  <a:lnTo>
                    <a:pt x="547892" y="2133599"/>
                  </a:lnTo>
                  <a:close/>
                </a:path>
                <a:path w="3322320" h="2451100">
                  <a:moveTo>
                    <a:pt x="521988" y="2133599"/>
                  </a:moveTo>
                  <a:lnTo>
                    <a:pt x="542743" y="2133599"/>
                  </a:lnTo>
                  <a:lnTo>
                    <a:pt x="541926" y="2120899"/>
                  </a:lnTo>
                  <a:lnTo>
                    <a:pt x="517716" y="2120899"/>
                  </a:lnTo>
                  <a:lnTo>
                    <a:pt x="521988" y="2133599"/>
                  </a:lnTo>
                  <a:close/>
                </a:path>
                <a:path w="3322320" h="2451100">
                  <a:moveTo>
                    <a:pt x="504781" y="2133599"/>
                  </a:moveTo>
                  <a:lnTo>
                    <a:pt x="510594" y="2133599"/>
                  </a:lnTo>
                  <a:lnTo>
                    <a:pt x="507443" y="2120899"/>
                  </a:lnTo>
                  <a:lnTo>
                    <a:pt x="502495" y="2120899"/>
                  </a:lnTo>
                  <a:lnTo>
                    <a:pt x="504781" y="2133599"/>
                  </a:lnTo>
                  <a:close/>
                </a:path>
                <a:path w="3322320" h="2451100">
                  <a:moveTo>
                    <a:pt x="433069" y="2133599"/>
                  </a:moveTo>
                  <a:lnTo>
                    <a:pt x="500642" y="2133599"/>
                  </a:lnTo>
                  <a:lnTo>
                    <a:pt x="501313" y="2120899"/>
                  </a:lnTo>
                  <a:lnTo>
                    <a:pt x="433095" y="2120899"/>
                  </a:lnTo>
                  <a:lnTo>
                    <a:pt x="433069" y="2133599"/>
                  </a:lnTo>
                  <a:close/>
                </a:path>
                <a:path w="3322320" h="2451100">
                  <a:moveTo>
                    <a:pt x="432816" y="2133599"/>
                  </a:moveTo>
                  <a:lnTo>
                    <a:pt x="433069" y="2133599"/>
                  </a:lnTo>
                  <a:lnTo>
                    <a:pt x="426771" y="2120899"/>
                  </a:lnTo>
                  <a:lnTo>
                    <a:pt x="432816" y="2133599"/>
                  </a:lnTo>
                  <a:close/>
                </a:path>
                <a:path w="3322320" h="2451100">
                  <a:moveTo>
                    <a:pt x="847768" y="2133599"/>
                  </a:moveTo>
                  <a:lnTo>
                    <a:pt x="849788" y="2133599"/>
                  </a:lnTo>
                  <a:lnTo>
                    <a:pt x="845945" y="2126515"/>
                  </a:lnTo>
                  <a:lnTo>
                    <a:pt x="847768" y="2133599"/>
                  </a:lnTo>
                  <a:close/>
                </a:path>
                <a:path w="3322320" h="2451100">
                  <a:moveTo>
                    <a:pt x="2236267" y="2133599"/>
                  </a:moveTo>
                  <a:lnTo>
                    <a:pt x="2237983" y="2133599"/>
                  </a:lnTo>
                  <a:lnTo>
                    <a:pt x="2238160" y="2130927"/>
                  </a:lnTo>
                  <a:lnTo>
                    <a:pt x="2236267" y="2133599"/>
                  </a:lnTo>
                  <a:close/>
                </a:path>
                <a:path w="3322320" h="2451100">
                  <a:moveTo>
                    <a:pt x="2304079" y="2146299"/>
                  </a:moveTo>
                  <a:lnTo>
                    <a:pt x="2400200" y="2146299"/>
                  </a:lnTo>
                  <a:lnTo>
                    <a:pt x="2405535" y="2133599"/>
                  </a:lnTo>
                  <a:lnTo>
                    <a:pt x="2300611" y="2133599"/>
                  </a:lnTo>
                  <a:lnTo>
                    <a:pt x="2304079" y="2146299"/>
                  </a:lnTo>
                  <a:close/>
                </a:path>
                <a:path w="3322320" h="2451100">
                  <a:moveTo>
                    <a:pt x="2072580" y="2146299"/>
                  </a:moveTo>
                  <a:lnTo>
                    <a:pt x="2298957" y="2146299"/>
                  </a:lnTo>
                  <a:lnTo>
                    <a:pt x="2300611" y="2133599"/>
                  </a:lnTo>
                  <a:lnTo>
                    <a:pt x="2081276" y="2133599"/>
                  </a:lnTo>
                  <a:lnTo>
                    <a:pt x="2072580" y="2146299"/>
                  </a:lnTo>
                  <a:close/>
                </a:path>
                <a:path w="3322320" h="2451100">
                  <a:moveTo>
                    <a:pt x="2060914" y="2146299"/>
                  </a:moveTo>
                  <a:lnTo>
                    <a:pt x="2072580" y="2146299"/>
                  </a:lnTo>
                  <a:lnTo>
                    <a:pt x="2071949" y="2133599"/>
                  </a:lnTo>
                  <a:lnTo>
                    <a:pt x="2061618" y="2133599"/>
                  </a:lnTo>
                  <a:lnTo>
                    <a:pt x="2060914" y="2146299"/>
                  </a:lnTo>
                  <a:close/>
                </a:path>
                <a:path w="3322320" h="2451100">
                  <a:moveTo>
                    <a:pt x="1982259" y="2146299"/>
                  </a:moveTo>
                  <a:lnTo>
                    <a:pt x="2006635" y="2146299"/>
                  </a:lnTo>
                  <a:lnTo>
                    <a:pt x="2003245" y="2133599"/>
                  </a:lnTo>
                  <a:lnTo>
                    <a:pt x="1982226" y="2133599"/>
                  </a:lnTo>
                  <a:lnTo>
                    <a:pt x="1982259" y="2146299"/>
                  </a:lnTo>
                  <a:close/>
                </a:path>
                <a:path w="3322320" h="2451100">
                  <a:moveTo>
                    <a:pt x="1973064" y="2146299"/>
                  </a:moveTo>
                  <a:lnTo>
                    <a:pt x="1978538" y="2146299"/>
                  </a:lnTo>
                  <a:lnTo>
                    <a:pt x="1980844" y="2133599"/>
                  </a:lnTo>
                  <a:lnTo>
                    <a:pt x="1971164" y="2133599"/>
                  </a:lnTo>
                  <a:lnTo>
                    <a:pt x="1973064" y="2146299"/>
                  </a:lnTo>
                  <a:close/>
                </a:path>
                <a:path w="3322320" h="2451100">
                  <a:moveTo>
                    <a:pt x="1959378" y="2146299"/>
                  </a:moveTo>
                  <a:lnTo>
                    <a:pt x="1970074" y="2146299"/>
                  </a:lnTo>
                  <a:lnTo>
                    <a:pt x="1968460" y="2133599"/>
                  </a:lnTo>
                  <a:lnTo>
                    <a:pt x="1957611" y="2133599"/>
                  </a:lnTo>
                  <a:lnTo>
                    <a:pt x="1959378" y="2146299"/>
                  </a:lnTo>
                  <a:close/>
                </a:path>
                <a:path w="3322320" h="2451100">
                  <a:moveTo>
                    <a:pt x="1442485" y="2146299"/>
                  </a:moveTo>
                  <a:lnTo>
                    <a:pt x="1453522" y="2146299"/>
                  </a:lnTo>
                  <a:lnTo>
                    <a:pt x="1448336" y="2133599"/>
                  </a:lnTo>
                  <a:lnTo>
                    <a:pt x="1442485" y="2146299"/>
                  </a:lnTo>
                  <a:close/>
                </a:path>
                <a:path w="3322320" h="2451100">
                  <a:moveTo>
                    <a:pt x="1436446" y="2146299"/>
                  </a:moveTo>
                  <a:lnTo>
                    <a:pt x="1442485" y="2146299"/>
                  </a:lnTo>
                  <a:lnTo>
                    <a:pt x="1440339" y="2133599"/>
                  </a:lnTo>
                  <a:lnTo>
                    <a:pt x="1436446" y="2146299"/>
                  </a:lnTo>
                  <a:close/>
                </a:path>
                <a:path w="3322320" h="2451100">
                  <a:moveTo>
                    <a:pt x="1424222" y="2146299"/>
                  </a:moveTo>
                  <a:lnTo>
                    <a:pt x="1436446" y="2146299"/>
                  </a:lnTo>
                  <a:lnTo>
                    <a:pt x="1431443" y="2133599"/>
                  </a:lnTo>
                  <a:lnTo>
                    <a:pt x="1424222" y="2146299"/>
                  </a:lnTo>
                  <a:close/>
                </a:path>
                <a:path w="3322320" h="2451100">
                  <a:moveTo>
                    <a:pt x="1408264" y="2146299"/>
                  </a:moveTo>
                  <a:lnTo>
                    <a:pt x="1410994" y="2146299"/>
                  </a:lnTo>
                  <a:lnTo>
                    <a:pt x="1410350" y="2133599"/>
                  </a:lnTo>
                  <a:lnTo>
                    <a:pt x="1408264" y="2146299"/>
                  </a:lnTo>
                  <a:close/>
                </a:path>
                <a:path w="3322320" h="2451100">
                  <a:moveTo>
                    <a:pt x="1407656" y="2134129"/>
                  </a:moveTo>
                  <a:lnTo>
                    <a:pt x="1408011" y="2133599"/>
                  </a:lnTo>
                  <a:lnTo>
                    <a:pt x="1407672" y="2133599"/>
                  </a:lnTo>
                  <a:lnTo>
                    <a:pt x="1407656" y="2134129"/>
                  </a:lnTo>
                  <a:close/>
                </a:path>
                <a:path w="3322320" h="2451100">
                  <a:moveTo>
                    <a:pt x="1396411" y="2146299"/>
                  </a:moveTo>
                  <a:lnTo>
                    <a:pt x="1400743" y="2133599"/>
                  </a:lnTo>
                  <a:lnTo>
                    <a:pt x="1396111" y="2143384"/>
                  </a:lnTo>
                  <a:lnTo>
                    <a:pt x="1396411" y="2146299"/>
                  </a:lnTo>
                  <a:close/>
                </a:path>
                <a:path w="3322320" h="2451100">
                  <a:moveTo>
                    <a:pt x="1358137" y="2146299"/>
                  </a:moveTo>
                  <a:lnTo>
                    <a:pt x="1394730" y="2146299"/>
                  </a:lnTo>
                  <a:lnTo>
                    <a:pt x="1396111" y="2143384"/>
                  </a:lnTo>
                  <a:lnTo>
                    <a:pt x="1395102" y="2133599"/>
                  </a:lnTo>
                  <a:lnTo>
                    <a:pt x="1355240" y="2133599"/>
                  </a:lnTo>
                  <a:lnTo>
                    <a:pt x="1358137" y="2146299"/>
                  </a:lnTo>
                  <a:close/>
                </a:path>
                <a:path w="3322320" h="2451100">
                  <a:moveTo>
                    <a:pt x="1261989" y="2146299"/>
                  </a:moveTo>
                  <a:lnTo>
                    <a:pt x="1351952" y="2146299"/>
                  </a:lnTo>
                  <a:lnTo>
                    <a:pt x="1355240" y="2133599"/>
                  </a:lnTo>
                  <a:lnTo>
                    <a:pt x="1262202" y="2133599"/>
                  </a:lnTo>
                  <a:lnTo>
                    <a:pt x="1261989" y="2146299"/>
                  </a:lnTo>
                  <a:close/>
                </a:path>
                <a:path w="3322320" h="2451100">
                  <a:moveTo>
                    <a:pt x="1254360" y="2144534"/>
                  </a:moveTo>
                  <a:lnTo>
                    <a:pt x="1258667" y="2133599"/>
                  </a:lnTo>
                  <a:lnTo>
                    <a:pt x="1248506" y="2133599"/>
                  </a:lnTo>
                  <a:lnTo>
                    <a:pt x="1254360" y="2144534"/>
                  </a:lnTo>
                  <a:close/>
                </a:path>
                <a:path w="3322320" h="2451100">
                  <a:moveTo>
                    <a:pt x="1218659" y="2146299"/>
                  </a:moveTo>
                  <a:lnTo>
                    <a:pt x="1229389" y="2146299"/>
                  </a:lnTo>
                  <a:lnTo>
                    <a:pt x="1226784" y="2133599"/>
                  </a:lnTo>
                  <a:lnTo>
                    <a:pt x="1220393" y="2133599"/>
                  </a:lnTo>
                  <a:lnTo>
                    <a:pt x="1218659" y="2146299"/>
                  </a:lnTo>
                  <a:close/>
                </a:path>
                <a:path w="3322320" h="2451100">
                  <a:moveTo>
                    <a:pt x="1212547" y="2146299"/>
                  </a:moveTo>
                  <a:lnTo>
                    <a:pt x="1218659" y="2146299"/>
                  </a:lnTo>
                  <a:lnTo>
                    <a:pt x="1208694" y="2133599"/>
                  </a:lnTo>
                  <a:lnTo>
                    <a:pt x="1208725" y="2136223"/>
                  </a:lnTo>
                  <a:lnTo>
                    <a:pt x="1212547" y="2146299"/>
                  </a:lnTo>
                  <a:close/>
                </a:path>
                <a:path w="3322320" h="2451100">
                  <a:moveTo>
                    <a:pt x="1157511" y="2146299"/>
                  </a:moveTo>
                  <a:lnTo>
                    <a:pt x="1208846" y="2146299"/>
                  </a:lnTo>
                  <a:lnTo>
                    <a:pt x="1208725" y="2136223"/>
                  </a:lnTo>
                  <a:lnTo>
                    <a:pt x="1207730" y="2133599"/>
                  </a:lnTo>
                  <a:lnTo>
                    <a:pt x="1163304" y="2133599"/>
                  </a:lnTo>
                  <a:lnTo>
                    <a:pt x="1157511" y="2146299"/>
                  </a:lnTo>
                  <a:close/>
                </a:path>
                <a:path w="3322320" h="2451100">
                  <a:moveTo>
                    <a:pt x="1136105" y="2146299"/>
                  </a:moveTo>
                  <a:lnTo>
                    <a:pt x="1144150" y="2146299"/>
                  </a:lnTo>
                  <a:lnTo>
                    <a:pt x="1146110" y="2133599"/>
                  </a:lnTo>
                  <a:lnTo>
                    <a:pt x="1129740" y="2133599"/>
                  </a:lnTo>
                  <a:lnTo>
                    <a:pt x="1130079" y="2135703"/>
                  </a:lnTo>
                  <a:lnTo>
                    <a:pt x="1136105" y="2146299"/>
                  </a:lnTo>
                  <a:close/>
                </a:path>
                <a:path w="3322320" h="2451100">
                  <a:moveTo>
                    <a:pt x="1130079" y="2135703"/>
                  </a:moveTo>
                  <a:lnTo>
                    <a:pt x="1129740" y="2133599"/>
                  </a:lnTo>
                  <a:lnTo>
                    <a:pt x="1128883" y="2133599"/>
                  </a:lnTo>
                  <a:lnTo>
                    <a:pt x="1130079" y="2135703"/>
                  </a:lnTo>
                  <a:close/>
                </a:path>
                <a:path w="3322320" h="2451100">
                  <a:moveTo>
                    <a:pt x="1128478" y="2146299"/>
                  </a:moveTo>
                  <a:lnTo>
                    <a:pt x="1131786" y="2146299"/>
                  </a:lnTo>
                  <a:lnTo>
                    <a:pt x="1130079" y="2135703"/>
                  </a:lnTo>
                  <a:lnTo>
                    <a:pt x="1128883" y="2133599"/>
                  </a:lnTo>
                  <a:lnTo>
                    <a:pt x="1125169" y="2133599"/>
                  </a:lnTo>
                  <a:lnTo>
                    <a:pt x="1128478" y="2146299"/>
                  </a:lnTo>
                  <a:close/>
                </a:path>
                <a:path w="3322320" h="2451100">
                  <a:moveTo>
                    <a:pt x="1119828" y="2146299"/>
                  </a:moveTo>
                  <a:lnTo>
                    <a:pt x="1125169" y="2133599"/>
                  </a:lnTo>
                  <a:lnTo>
                    <a:pt x="1118333" y="2133599"/>
                  </a:lnTo>
                  <a:lnTo>
                    <a:pt x="1119828" y="2146299"/>
                  </a:lnTo>
                  <a:close/>
                </a:path>
                <a:path w="3322320" h="2451100">
                  <a:moveTo>
                    <a:pt x="1115663" y="2144866"/>
                  </a:moveTo>
                  <a:lnTo>
                    <a:pt x="1118333" y="2133599"/>
                  </a:lnTo>
                  <a:lnTo>
                    <a:pt x="1114572" y="2133599"/>
                  </a:lnTo>
                  <a:lnTo>
                    <a:pt x="1115663" y="2144866"/>
                  </a:lnTo>
                  <a:close/>
                </a:path>
                <a:path w="3322320" h="2451100">
                  <a:moveTo>
                    <a:pt x="1106082" y="2146299"/>
                  </a:moveTo>
                  <a:lnTo>
                    <a:pt x="1114858" y="2146299"/>
                  </a:lnTo>
                  <a:lnTo>
                    <a:pt x="1108075" y="2133599"/>
                  </a:lnTo>
                  <a:lnTo>
                    <a:pt x="1105969" y="2133599"/>
                  </a:lnTo>
                  <a:lnTo>
                    <a:pt x="1106082" y="2146299"/>
                  </a:lnTo>
                  <a:close/>
                </a:path>
                <a:path w="3322320" h="2451100">
                  <a:moveTo>
                    <a:pt x="1098588" y="2146299"/>
                  </a:moveTo>
                  <a:lnTo>
                    <a:pt x="1101870" y="2146299"/>
                  </a:lnTo>
                  <a:lnTo>
                    <a:pt x="1100508" y="2133599"/>
                  </a:lnTo>
                  <a:lnTo>
                    <a:pt x="1098960" y="2133599"/>
                  </a:lnTo>
                  <a:lnTo>
                    <a:pt x="1098588" y="2146299"/>
                  </a:lnTo>
                  <a:close/>
                </a:path>
                <a:path w="3322320" h="2451100">
                  <a:moveTo>
                    <a:pt x="1081247" y="2146299"/>
                  </a:moveTo>
                  <a:lnTo>
                    <a:pt x="1087107" y="2146299"/>
                  </a:lnTo>
                  <a:lnTo>
                    <a:pt x="1089805" y="2133599"/>
                  </a:lnTo>
                  <a:lnTo>
                    <a:pt x="1081247" y="2146299"/>
                  </a:lnTo>
                  <a:close/>
                </a:path>
                <a:path w="3322320" h="2451100">
                  <a:moveTo>
                    <a:pt x="948022" y="2146299"/>
                  </a:moveTo>
                  <a:lnTo>
                    <a:pt x="1081247" y="2146299"/>
                  </a:lnTo>
                  <a:lnTo>
                    <a:pt x="1073278" y="2133599"/>
                  </a:lnTo>
                  <a:lnTo>
                    <a:pt x="947523" y="2133599"/>
                  </a:lnTo>
                  <a:lnTo>
                    <a:pt x="948022" y="2146299"/>
                  </a:lnTo>
                  <a:close/>
                </a:path>
                <a:path w="3322320" h="2451100">
                  <a:moveTo>
                    <a:pt x="941252" y="2146299"/>
                  </a:moveTo>
                  <a:lnTo>
                    <a:pt x="945218" y="2146299"/>
                  </a:lnTo>
                  <a:lnTo>
                    <a:pt x="947523" y="2133599"/>
                  </a:lnTo>
                  <a:lnTo>
                    <a:pt x="942388" y="2133599"/>
                  </a:lnTo>
                  <a:lnTo>
                    <a:pt x="941252" y="2146299"/>
                  </a:lnTo>
                  <a:close/>
                </a:path>
                <a:path w="3322320" h="2451100">
                  <a:moveTo>
                    <a:pt x="821532" y="2146299"/>
                  </a:moveTo>
                  <a:lnTo>
                    <a:pt x="932489" y="2146299"/>
                  </a:lnTo>
                  <a:lnTo>
                    <a:pt x="932442" y="2133599"/>
                  </a:lnTo>
                  <a:lnTo>
                    <a:pt x="815785" y="2133599"/>
                  </a:lnTo>
                  <a:lnTo>
                    <a:pt x="821532" y="2146299"/>
                  </a:lnTo>
                  <a:close/>
                </a:path>
                <a:path w="3322320" h="2451100">
                  <a:moveTo>
                    <a:pt x="812557" y="2146299"/>
                  </a:moveTo>
                  <a:lnTo>
                    <a:pt x="817566" y="2146299"/>
                  </a:lnTo>
                  <a:lnTo>
                    <a:pt x="813580" y="2133599"/>
                  </a:lnTo>
                  <a:lnTo>
                    <a:pt x="812557" y="2146299"/>
                  </a:lnTo>
                  <a:close/>
                </a:path>
                <a:path w="3322320" h="2451100">
                  <a:moveTo>
                    <a:pt x="811142" y="2146299"/>
                  </a:moveTo>
                  <a:lnTo>
                    <a:pt x="812557" y="2146299"/>
                  </a:lnTo>
                  <a:lnTo>
                    <a:pt x="810869" y="2133599"/>
                  </a:lnTo>
                  <a:lnTo>
                    <a:pt x="805873" y="2133599"/>
                  </a:lnTo>
                  <a:lnTo>
                    <a:pt x="811142" y="2146299"/>
                  </a:lnTo>
                  <a:close/>
                </a:path>
                <a:path w="3322320" h="2451100">
                  <a:moveTo>
                    <a:pt x="424186" y="2146299"/>
                  </a:moveTo>
                  <a:lnTo>
                    <a:pt x="539514" y="2146299"/>
                  </a:lnTo>
                  <a:lnTo>
                    <a:pt x="539036" y="2133599"/>
                  </a:lnTo>
                  <a:lnTo>
                    <a:pt x="424890" y="2133599"/>
                  </a:lnTo>
                  <a:lnTo>
                    <a:pt x="424186" y="2146299"/>
                  </a:lnTo>
                  <a:close/>
                </a:path>
                <a:path w="3322320" h="2451100">
                  <a:moveTo>
                    <a:pt x="1399501" y="2146299"/>
                  </a:moveTo>
                  <a:lnTo>
                    <a:pt x="1407280" y="2146299"/>
                  </a:lnTo>
                  <a:lnTo>
                    <a:pt x="1407656" y="2134129"/>
                  </a:lnTo>
                  <a:lnTo>
                    <a:pt x="1399501" y="2146299"/>
                  </a:lnTo>
                  <a:close/>
                </a:path>
                <a:path w="3322320" h="2451100">
                  <a:moveTo>
                    <a:pt x="1208846" y="2146299"/>
                  </a:moveTo>
                  <a:lnTo>
                    <a:pt x="1212547" y="2146299"/>
                  </a:lnTo>
                  <a:lnTo>
                    <a:pt x="1208725" y="2136223"/>
                  </a:lnTo>
                  <a:lnTo>
                    <a:pt x="1208846" y="2146299"/>
                  </a:lnTo>
                  <a:close/>
                </a:path>
                <a:path w="3322320" h="2451100">
                  <a:moveTo>
                    <a:pt x="1253665" y="2146299"/>
                  </a:moveTo>
                  <a:lnTo>
                    <a:pt x="1255306" y="2146299"/>
                  </a:lnTo>
                  <a:lnTo>
                    <a:pt x="1254360" y="2144534"/>
                  </a:lnTo>
                  <a:lnTo>
                    <a:pt x="1253665" y="2146299"/>
                  </a:lnTo>
                  <a:close/>
                </a:path>
                <a:path w="3322320" h="2451100">
                  <a:moveTo>
                    <a:pt x="1115323" y="2146299"/>
                  </a:moveTo>
                  <a:lnTo>
                    <a:pt x="1115801" y="2146299"/>
                  </a:lnTo>
                  <a:lnTo>
                    <a:pt x="1115663" y="2144866"/>
                  </a:lnTo>
                  <a:lnTo>
                    <a:pt x="1115323" y="2146299"/>
                  </a:lnTo>
                  <a:close/>
                </a:path>
                <a:path w="3322320" h="2451100">
                  <a:moveTo>
                    <a:pt x="2301296" y="2158999"/>
                  </a:moveTo>
                  <a:lnTo>
                    <a:pt x="2376156" y="2158999"/>
                  </a:lnTo>
                  <a:lnTo>
                    <a:pt x="2381750" y="2146299"/>
                  </a:lnTo>
                  <a:lnTo>
                    <a:pt x="2301814" y="2146299"/>
                  </a:lnTo>
                  <a:lnTo>
                    <a:pt x="2301296" y="2158999"/>
                  </a:lnTo>
                  <a:close/>
                </a:path>
                <a:path w="3322320" h="2451100">
                  <a:moveTo>
                    <a:pt x="2173112" y="2158999"/>
                  </a:moveTo>
                  <a:lnTo>
                    <a:pt x="2298206" y="2158999"/>
                  </a:lnTo>
                  <a:lnTo>
                    <a:pt x="2297555" y="2146299"/>
                  </a:lnTo>
                  <a:lnTo>
                    <a:pt x="2175617" y="2146299"/>
                  </a:lnTo>
                  <a:lnTo>
                    <a:pt x="2173112" y="2158999"/>
                  </a:lnTo>
                  <a:close/>
                </a:path>
                <a:path w="3322320" h="2451100">
                  <a:moveTo>
                    <a:pt x="2005565" y="2158999"/>
                  </a:moveTo>
                  <a:lnTo>
                    <a:pt x="2160689" y="2158999"/>
                  </a:lnTo>
                  <a:lnTo>
                    <a:pt x="2170581" y="2146299"/>
                  </a:lnTo>
                  <a:lnTo>
                    <a:pt x="2004841" y="2146299"/>
                  </a:lnTo>
                  <a:lnTo>
                    <a:pt x="2005565" y="2158999"/>
                  </a:lnTo>
                  <a:close/>
                </a:path>
                <a:path w="3322320" h="2451100">
                  <a:moveTo>
                    <a:pt x="1966002" y="2158999"/>
                  </a:moveTo>
                  <a:lnTo>
                    <a:pt x="1995812" y="2158999"/>
                  </a:lnTo>
                  <a:lnTo>
                    <a:pt x="1997612" y="2146299"/>
                  </a:lnTo>
                  <a:lnTo>
                    <a:pt x="1966653" y="2146299"/>
                  </a:lnTo>
                  <a:lnTo>
                    <a:pt x="1966002" y="2158999"/>
                  </a:lnTo>
                  <a:close/>
                </a:path>
                <a:path w="3322320" h="2451100">
                  <a:moveTo>
                    <a:pt x="1960454" y="2158999"/>
                  </a:moveTo>
                  <a:lnTo>
                    <a:pt x="1965537" y="2158999"/>
                  </a:lnTo>
                  <a:lnTo>
                    <a:pt x="1962926" y="2146299"/>
                  </a:lnTo>
                  <a:lnTo>
                    <a:pt x="1961285" y="2146299"/>
                  </a:lnTo>
                  <a:lnTo>
                    <a:pt x="1960454" y="2158999"/>
                  </a:lnTo>
                  <a:close/>
                </a:path>
                <a:path w="3322320" h="2451100">
                  <a:moveTo>
                    <a:pt x="1949319" y="2158999"/>
                  </a:moveTo>
                  <a:lnTo>
                    <a:pt x="1960062" y="2158999"/>
                  </a:lnTo>
                  <a:lnTo>
                    <a:pt x="1948396" y="2146299"/>
                  </a:lnTo>
                  <a:lnTo>
                    <a:pt x="1948432" y="2153919"/>
                  </a:lnTo>
                  <a:lnTo>
                    <a:pt x="1949319" y="2158999"/>
                  </a:lnTo>
                  <a:close/>
                </a:path>
                <a:path w="3322320" h="2451100">
                  <a:moveTo>
                    <a:pt x="1944091" y="2158999"/>
                  </a:moveTo>
                  <a:lnTo>
                    <a:pt x="1948456" y="2158999"/>
                  </a:lnTo>
                  <a:lnTo>
                    <a:pt x="1948432" y="2153919"/>
                  </a:lnTo>
                  <a:lnTo>
                    <a:pt x="1947100" y="2146299"/>
                  </a:lnTo>
                  <a:lnTo>
                    <a:pt x="1944091" y="2158999"/>
                  </a:lnTo>
                  <a:close/>
                </a:path>
                <a:path w="3322320" h="2451100">
                  <a:moveTo>
                    <a:pt x="1916001" y="2158999"/>
                  </a:moveTo>
                  <a:lnTo>
                    <a:pt x="1934306" y="2158999"/>
                  </a:lnTo>
                  <a:lnTo>
                    <a:pt x="1933344" y="2146299"/>
                  </a:lnTo>
                  <a:lnTo>
                    <a:pt x="1921396" y="2146299"/>
                  </a:lnTo>
                  <a:lnTo>
                    <a:pt x="1916001" y="2158999"/>
                  </a:lnTo>
                  <a:close/>
                </a:path>
                <a:path w="3322320" h="2451100">
                  <a:moveTo>
                    <a:pt x="1853486" y="2158999"/>
                  </a:moveTo>
                  <a:lnTo>
                    <a:pt x="1862706" y="2158999"/>
                  </a:lnTo>
                  <a:lnTo>
                    <a:pt x="1856383" y="2146299"/>
                  </a:lnTo>
                  <a:lnTo>
                    <a:pt x="1853486" y="2158999"/>
                  </a:lnTo>
                  <a:close/>
                </a:path>
                <a:path w="3322320" h="2451100">
                  <a:moveTo>
                    <a:pt x="1737864" y="2158999"/>
                  </a:moveTo>
                  <a:lnTo>
                    <a:pt x="1744435" y="2158999"/>
                  </a:lnTo>
                  <a:lnTo>
                    <a:pt x="1742222" y="2146299"/>
                  </a:lnTo>
                  <a:lnTo>
                    <a:pt x="1737864" y="2158999"/>
                  </a:lnTo>
                  <a:close/>
                </a:path>
                <a:path w="3322320" h="2451100">
                  <a:moveTo>
                    <a:pt x="1486619" y="2158999"/>
                  </a:moveTo>
                  <a:lnTo>
                    <a:pt x="1495681" y="2158999"/>
                  </a:lnTo>
                  <a:lnTo>
                    <a:pt x="1490625" y="2146299"/>
                  </a:lnTo>
                  <a:lnTo>
                    <a:pt x="1483982" y="2146299"/>
                  </a:lnTo>
                  <a:lnTo>
                    <a:pt x="1486619" y="2158999"/>
                  </a:lnTo>
                  <a:close/>
                </a:path>
                <a:path w="3322320" h="2451100">
                  <a:moveTo>
                    <a:pt x="1467246" y="2158999"/>
                  </a:moveTo>
                  <a:lnTo>
                    <a:pt x="1479537" y="2158999"/>
                  </a:lnTo>
                  <a:lnTo>
                    <a:pt x="1480534" y="2146299"/>
                  </a:lnTo>
                  <a:lnTo>
                    <a:pt x="1466888" y="2146299"/>
                  </a:lnTo>
                  <a:lnTo>
                    <a:pt x="1467246" y="2158999"/>
                  </a:lnTo>
                  <a:close/>
                </a:path>
                <a:path w="3322320" h="2451100">
                  <a:moveTo>
                    <a:pt x="1461507" y="2158999"/>
                  </a:moveTo>
                  <a:lnTo>
                    <a:pt x="1463244" y="2158999"/>
                  </a:lnTo>
                  <a:lnTo>
                    <a:pt x="1465561" y="2146299"/>
                  </a:lnTo>
                  <a:lnTo>
                    <a:pt x="1461918" y="2146299"/>
                  </a:lnTo>
                  <a:lnTo>
                    <a:pt x="1461507" y="2158999"/>
                  </a:lnTo>
                  <a:close/>
                </a:path>
                <a:path w="3322320" h="2451100">
                  <a:moveTo>
                    <a:pt x="1454573" y="2156306"/>
                  </a:moveTo>
                  <a:lnTo>
                    <a:pt x="1460064" y="2146299"/>
                  </a:lnTo>
                  <a:lnTo>
                    <a:pt x="1454218" y="2146299"/>
                  </a:lnTo>
                  <a:lnTo>
                    <a:pt x="1454046" y="2148243"/>
                  </a:lnTo>
                  <a:lnTo>
                    <a:pt x="1454573" y="2156306"/>
                  </a:lnTo>
                  <a:close/>
                </a:path>
                <a:path w="3322320" h="2451100">
                  <a:moveTo>
                    <a:pt x="1453332" y="2156317"/>
                  </a:moveTo>
                  <a:lnTo>
                    <a:pt x="1454046" y="2148243"/>
                  </a:lnTo>
                  <a:lnTo>
                    <a:pt x="1453919" y="2146299"/>
                  </a:lnTo>
                  <a:lnTo>
                    <a:pt x="1448039" y="2146299"/>
                  </a:lnTo>
                  <a:lnTo>
                    <a:pt x="1453332" y="2156317"/>
                  </a:lnTo>
                  <a:close/>
                </a:path>
                <a:path w="3322320" h="2451100">
                  <a:moveTo>
                    <a:pt x="1423617" y="2158999"/>
                  </a:moveTo>
                  <a:lnTo>
                    <a:pt x="1426507" y="2158999"/>
                  </a:lnTo>
                  <a:lnTo>
                    <a:pt x="1427603" y="2146299"/>
                  </a:lnTo>
                  <a:lnTo>
                    <a:pt x="1423630" y="2146299"/>
                  </a:lnTo>
                  <a:lnTo>
                    <a:pt x="1423617" y="2158999"/>
                  </a:lnTo>
                  <a:close/>
                </a:path>
                <a:path w="3322320" h="2451100">
                  <a:moveTo>
                    <a:pt x="1400278" y="2158999"/>
                  </a:moveTo>
                  <a:lnTo>
                    <a:pt x="1401700" y="2158999"/>
                  </a:lnTo>
                  <a:lnTo>
                    <a:pt x="1402523" y="2146299"/>
                  </a:lnTo>
                  <a:lnTo>
                    <a:pt x="1392990" y="2146299"/>
                  </a:lnTo>
                  <a:lnTo>
                    <a:pt x="1400278" y="2158999"/>
                  </a:lnTo>
                  <a:close/>
                </a:path>
                <a:path w="3322320" h="2451100">
                  <a:moveTo>
                    <a:pt x="1366348" y="2158999"/>
                  </a:moveTo>
                  <a:lnTo>
                    <a:pt x="1379583" y="2158999"/>
                  </a:lnTo>
                  <a:lnTo>
                    <a:pt x="1383596" y="2146299"/>
                  </a:lnTo>
                  <a:lnTo>
                    <a:pt x="1365425" y="2146299"/>
                  </a:lnTo>
                  <a:lnTo>
                    <a:pt x="1366348" y="2158999"/>
                  </a:lnTo>
                  <a:close/>
                </a:path>
                <a:path w="3322320" h="2451100">
                  <a:moveTo>
                    <a:pt x="1347487" y="2158999"/>
                  </a:moveTo>
                  <a:lnTo>
                    <a:pt x="1351108" y="2146299"/>
                  </a:lnTo>
                  <a:lnTo>
                    <a:pt x="1342910" y="2146299"/>
                  </a:lnTo>
                  <a:lnTo>
                    <a:pt x="1347487" y="2158999"/>
                  </a:lnTo>
                  <a:close/>
                </a:path>
                <a:path w="3322320" h="2451100">
                  <a:moveTo>
                    <a:pt x="1309611" y="2158999"/>
                  </a:moveTo>
                  <a:lnTo>
                    <a:pt x="1331795" y="2158999"/>
                  </a:lnTo>
                  <a:lnTo>
                    <a:pt x="1339428" y="2146299"/>
                  </a:lnTo>
                  <a:lnTo>
                    <a:pt x="1306588" y="2146299"/>
                  </a:lnTo>
                  <a:lnTo>
                    <a:pt x="1309611" y="2158999"/>
                  </a:lnTo>
                  <a:close/>
                </a:path>
                <a:path w="3322320" h="2451100">
                  <a:moveTo>
                    <a:pt x="1299254" y="2158999"/>
                  </a:moveTo>
                  <a:lnTo>
                    <a:pt x="1304017" y="2158999"/>
                  </a:lnTo>
                  <a:lnTo>
                    <a:pt x="1302928" y="2146299"/>
                  </a:lnTo>
                  <a:lnTo>
                    <a:pt x="1299832" y="2146299"/>
                  </a:lnTo>
                  <a:lnTo>
                    <a:pt x="1299254" y="2158999"/>
                  </a:lnTo>
                  <a:close/>
                </a:path>
                <a:path w="3322320" h="2451100">
                  <a:moveTo>
                    <a:pt x="1294051" y="2158999"/>
                  </a:moveTo>
                  <a:lnTo>
                    <a:pt x="1299254" y="2158999"/>
                  </a:lnTo>
                  <a:lnTo>
                    <a:pt x="1294809" y="2146299"/>
                  </a:lnTo>
                  <a:lnTo>
                    <a:pt x="1294051" y="2158999"/>
                  </a:lnTo>
                  <a:close/>
                </a:path>
                <a:path w="3322320" h="2451100">
                  <a:moveTo>
                    <a:pt x="1279203" y="2158999"/>
                  </a:moveTo>
                  <a:lnTo>
                    <a:pt x="1289860" y="2158999"/>
                  </a:lnTo>
                  <a:lnTo>
                    <a:pt x="1287534" y="2146299"/>
                  </a:lnTo>
                  <a:lnTo>
                    <a:pt x="1282950" y="2146299"/>
                  </a:lnTo>
                  <a:lnTo>
                    <a:pt x="1279203" y="2158999"/>
                  </a:lnTo>
                  <a:close/>
                </a:path>
                <a:path w="3322320" h="2451100">
                  <a:moveTo>
                    <a:pt x="1217908" y="2158999"/>
                  </a:moveTo>
                  <a:lnTo>
                    <a:pt x="1279203" y="2158999"/>
                  </a:lnTo>
                  <a:lnTo>
                    <a:pt x="1276526" y="2146299"/>
                  </a:lnTo>
                  <a:lnTo>
                    <a:pt x="1217444" y="2146299"/>
                  </a:lnTo>
                  <a:lnTo>
                    <a:pt x="1217908" y="2158999"/>
                  </a:lnTo>
                  <a:close/>
                </a:path>
                <a:path w="3322320" h="2451100">
                  <a:moveTo>
                    <a:pt x="1208807" y="2158999"/>
                  </a:moveTo>
                  <a:lnTo>
                    <a:pt x="1217390" y="2158999"/>
                  </a:lnTo>
                  <a:lnTo>
                    <a:pt x="1213165" y="2146299"/>
                  </a:lnTo>
                  <a:lnTo>
                    <a:pt x="1208807" y="2158999"/>
                  </a:lnTo>
                  <a:close/>
                </a:path>
                <a:path w="3322320" h="2451100">
                  <a:moveTo>
                    <a:pt x="1186114" y="2158999"/>
                  </a:moveTo>
                  <a:lnTo>
                    <a:pt x="1192476" y="2158999"/>
                  </a:lnTo>
                  <a:lnTo>
                    <a:pt x="1188118" y="2146299"/>
                  </a:lnTo>
                  <a:lnTo>
                    <a:pt x="1179293" y="2146299"/>
                  </a:lnTo>
                  <a:lnTo>
                    <a:pt x="1186114" y="2158999"/>
                  </a:lnTo>
                  <a:close/>
                </a:path>
                <a:path w="3322320" h="2451100">
                  <a:moveTo>
                    <a:pt x="1098707" y="2158999"/>
                  </a:moveTo>
                  <a:lnTo>
                    <a:pt x="1132972" y="2158999"/>
                  </a:lnTo>
                  <a:lnTo>
                    <a:pt x="1127299" y="2146299"/>
                  </a:lnTo>
                  <a:lnTo>
                    <a:pt x="1096960" y="2146299"/>
                  </a:lnTo>
                  <a:lnTo>
                    <a:pt x="1098707" y="2158999"/>
                  </a:lnTo>
                  <a:close/>
                </a:path>
                <a:path w="3322320" h="2451100">
                  <a:moveTo>
                    <a:pt x="1092549" y="2158999"/>
                  </a:moveTo>
                  <a:lnTo>
                    <a:pt x="1096960" y="2146299"/>
                  </a:lnTo>
                  <a:lnTo>
                    <a:pt x="1086895" y="2146299"/>
                  </a:lnTo>
                  <a:lnTo>
                    <a:pt x="1092549" y="2158999"/>
                  </a:lnTo>
                  <a:close/>
                </a:path>
                <a:path w="3322320" h="2451100">
                  <a:moveTo>
                    <a:pt x="951118" y="2158999"/>
                  </a:moveTo>
                  <a:lnTo>
                    <a:pt x="1091001" y="2158999"/>
                  </a:lnTo>
                  <a:lnTo>
                    <a:pt x="1083314" y="2146299"/>
                  </a:lnTo>
                  <a:lnTo>
                    <a:pt x="951503" y="2146299"/>
                  </a:lnTo>
                  <a:lnTo>
                    <a:pt x="951118" y="2158999"/>
                  </a:lnTo>
                  <a:close/>
                </a:path>
                <a:path w="3322320" h="2451100">
                  <a:moveTo>
                    <a:pt x="823213" y="2158999"/>
                  </a:moveTo>
                  <a:lnTo>
                    <a:pt x="924642" y="2158999"/>
                  </a:lnTo>
                  <a:lnTo>
                    <a:pt x="927592" y="2146299"/>
                  </a:lnTo>
                  <a:lnTo>
                    <a:pt x="818436" y="2146299"/>
                  </a:lnTo>
                  <a:lnTo>
                    <a:pt x="823213" y="2158999"/>
                  </a:lnTo>
                  <a:close/>
                </a:path>
                <a:path w="3322320" h="2451100">
                  <a:moveTo>
                    <a:pt x="802837" y="2158999"/>
                  </a:moveTo>
                  <a:lnTo>
                    <a:pt x="818031" y="2158999"/>
                  </a:lnTo>
                  <a:lnTo>
                    <a:pt x="817114" y="2146299"/>
                  </a:lnTo>
                  <a:lnTo>
                    <a:pt x="800140" y="2146299"/>
                  </a:lnTo>
                  <a:lnTo>
                    <a:pt x="802837" y="2158999"/>
                  </a:lnTo>
                  <a:close/>
                </a:path>
                <a:path w="3322320" h="2451100">
                  <a:moveTo>
                    <a:pt x="800312" y="2158999"/>
                  </a:moveTo>
                  <a:lnTo>
                    <a:pt x="797157" y="2146299"/>
                  </a:lnTo>
                  <a:lnTo>
                    <a:pt x="796784" y="2146299"/>
                  </a:lnTo>
                  <a:lnTo>
                    <a:pt x="800312" y="2158999"/>
                  </a:lnTo>
                  <a:close/>
                </a:path>
                <a:path w="3322320" h="2451100">
                  <a:moveTo>
                    <a:pt x="792533" y="2158999"/>
                  </a:moveTo>
                  <a:lnTo>
                    <a:pt x="795934" y="2158999"/>
                  </a:lnTo>
                  <a:lnTo>
                    <a:pt x="796100" y="2146299"/>
                  </a:lnTo>
                  <a:lnTo>
                    <a:pt x="789490" y="2146299"/>
                  </a:lnTo>
                  <a:lnTo>
                    <a:pt x="792533" y="2158999"/>
                  </a:lnTo>
                  <a:close/>
                </a:path>
                <a:path w="3322320" h="2451100">
                  <a:moveTo>
                    <a:pt x="535322" y="2158999"/>
                  </a:moveTo>
                  <a:lnTo>
                    <a:pt x="528672" y="2146299"/>
                  </a:lnTo>
                  <a:lnTo>
                    <a:pt x="527396" y="2146299"/>
                  </a:lnTo>
                  <a:lnTo>
                    <a:pt x="535322" y="2158999"/>
                  </a:lnTo>
                  <a:close/>
                </a:path>
                <a:path w="3322320" h="2451100">
                  <a:moveTo>
                    <a:pt x="502708" y="2158999"/>
                  </a:moveTo>
                  <a:lnTo>
                    <a:pt x="531103" y="2158999"/>
                  </a:lnTo>
                  <a:lnTo>
                    <a:pt x="527396" y="2146299"/>
                  </a:lnTo>
                  <a:lnTo>
                    <a:pt x="498808" y="2146299"/>
                  </a:lnTo>
                  <a:lnTo>
                    <a:pt x="500345" y="2152960"/>
                  </a:lnTo>
                  <a:lnTo>
                    <a:pt x="502708" y="2158999"/>
                  </a:lnTo>
                  <a:close/>
                </a:path>
                <a:path w="3322320" h="2451100">
                  <a:moveTo>
                    <a:pt x="500345" y="2152960"/>
                  </a:moveTo>
                  <a:lnTo>
                    <a:pt x="498808" y="2146299"/>
                  </a:lnTo>
                  <a:lnTo>
                    <a:pt x="497738" y="2146299"/>
                  </a:lnTo>
                  <a:lnTo>
                    <a:pt x="500345" y="2152960"/>
                  </a:lnTo>
                  <a:close/>
                </a:path>
                <a:path w="3322320" h="2451100">
                  <a:moveTo>
                    <a:pt x="493546" y="2158999"/>
                  </a:moveTo>
                  <a:lnTo>
                    <a:pt x="501738" y="2158999"/>
                  </a:lnTo>
                  <a:lnTo>
                    <a:pt x="500345" y="2152960"/>
                  </a:lnTo>
                  <a:lnTo>
                    <a:pt x="497738" y="2146299"/>
                  </a:lnTo>
                  <a:lnTo>
                    <a:pt x="492078" y="2146299"/>
                  </a:lnTo>
                  <a:lnTo>
                    <a:pt x="493546" y="2158999"/>
                  </a:lnTo>
                  <a:close/>
                </a:path>
                <a:path w="3322320" h="2451100">
                  <a:moveTo>
                    <a:pt x="482039" y="2158999"/>
                  </a:moveTo>
                  <a:lnTo>
                    <a:pt x="489328" y="2158999"/>
                  </a:lnTo>
                  <a:lnTo>
                    <a:pt x="488796" y="2146299"/>
                  </a:lnTo>
                  <a:lnTo>
                    <a:pt x="482631" y="2146299"/>
                  </a:lnTo>
                  <a:lnTo>
                    <a:pt x="482039" y="2158999"/>
                  </a:lnTo>
                  <a:close/>
                </a:path>
                <a:path w="3322320" h="2451100">
                  <a:moveTo>
                    <a:pt x="417150" y="2158999"/>
                  </a:moveTo>
                  <a:lnTo>
                    <a:pt x="479608" y="2158999"/>
                  </a:lnTo>
                  <a:lnTo>
                    <a:pt x="472014" y="2146299"/>
                  </a:lnTo>
                  <a:lnTo>
                    <a:pt x="418134" y="2146299"/>
                  </a:lnTo>
                  <a:lnTo>
                    <a:pt x="417150" y="2158999"/>
                  </a:lnTo>
                  <a:close/>
                </a:path>
                <a:path w="3322320" h="2451100">
                  <a:moveTo>
                    <a:pt x="1453938" y="2157464"/>
                  </a:moveTo>
                  <a:lnTo>
                    <a:pt x="1454573" y="2156306"/>
                  </a:lnTo>
                  <a:lnTo>
                    <a:pt x="1454046" y="2148243"/>
                  </a:lnTo>
                  <a:lnTo>
                    <a:pt x="1453332" y="2156317"/>
                  </a:lnTo>
                  <a:lnTo>
                    <a:pt x="1453938" y="2157464"/>
                  </a:lnTo>
                  <a:close/>
                </a:path>
                <a:path w="3322320" h="2451100">
                  <a:moveTo>
                    <a:pt x="1948456" y="2158999"/>
                  </a:moveTo>
                  <a:lnTo>
                    <a:pt x="1949319" y="2158999"/>
                  </a:lnTo>
                  <a:lnTo>
                    <a:pt x="1948432" y="2153919"/>
                  </a:lnTo>
                  <a:lnTo>
                    <a:pt x="1948456" y="2158999"/>
                  </a:lnTo>
                  <a:close/>
                </a:path>
                <a:path w="3322320" h="2451100">
                  <a:moveTo>
                    <a:pt x="1454749" y="2158999"/>
                  </a:moveTo>
                  <a:lnTo>
                    <a:pt x="1454573" y="2156306"/>
                  </a:lnTo>
                  <a:lnTo>
                    <a:pt x="1453938" y="2157464"/>
                  </a:lnTo>
                  <a:lnTo>
                    <a:pt x="1454749" y="2158999"/>
                  </a:lnTo>
                  <a:close/>
                </a:path>
                <a:path w="3322320" h="2451100">
                  <a:moveTo>
                    <a:pt x="1453095" y="2158999"/>
                  </a:moveTo>
                  <a:lnTo>
                    <a:pt x="1453938" y="2157464"/>
                  </a:lnTo>
                  <a:lnTo>
                    <a:pt x="1453332" y="2156317"/>
                  </a:lnTo>
                  <a:lnTo>
                    <a:pt x="1453095" y="2158999"/>
                  </a:lnTo>
                  <a:close/>
                </a:path>
                <a:path w="3322320" h="2451100">
                  <a:moveTo>
                    <a:pt x="2268762" y="2171699"/>
                  </a:moveTo>
                  <a:lnTo>
                    <a:pt x="2325492" y="2171699"/>
                  </a:lnTo>
                  <a:lnTo>
                    <a:pt x="2346918" y="2158999"/>
                  </a:lnTo>
                  <a:lnTo>
                    <a:pt x="2278242" y="2158999"/>
                  </a:lnTo>
                  <a:lnTo>
                    <a:pt x="2268762" y="2171699"/>
                  </a:lnTo>
                  <a:close/>
                </a:path>
                <a:path w="3322320" h="2451100">
                  <a:moveTo>
                    <a:pt x="1995021" y="2171699"/>
                  </a:moveTo>
                  <a:lnTo>
                    <a:pt x="2263560" y="2171699"/>
                  </a:lnTo>
                  <a:lnTo>
                    <a:pt x="2271220" y="2158999"/>
                  </a:lnTo>
                  <a:lnTo>
                    <a:pt x="2000376" y="2158999"/>
                  </a:lnTo>
                  <a:lnTo>
                    <a:pt x="1995021" y="2171699"/>
                  </a:lnTo>
                  <a:close/>
                </a:path>
                <a:path w="3322320" h="2451100">
                  <a:moveTo>
                    <a:pt x="1963304" y="2171699"/>
                  </a:moveTo>
                  <a:lnTo>
                    <a:pt x="1987408" y="2171699"/>
                  </a:lnTo>
                  <a:lnTo>
                    <a:pt x="1989941" y="2158999"/>
                  </a:lnTo>
                  <a:lnTo>
                    <a:pt x="1962673" y="2158999"/>
                  </a:lnTo>
                  <a:lnTo>
                    <a:pt x="1963304" y="2171699"/>
                  </a:lnTo>
                  <a:close/>
                </a:path>
                <a:path w="3322320" h="2451100">
                  <a:moveTo>
                    <a:pt x="1898525" y="2171699"/>
                  </a:moveTo>
                  <a:lnTo>
                    <a:pt x="1946808" y="2171699"/>
                  </a:lnTo>
                  <a:lnTo>
                    <a:pt x="1946821" y="2158999"/>
                  </a:lnTo>
                  <a:lnTo>
                    <a:pt x="1899252" y="2158999"/>
                  </a:lnTo>
                  <a:lnTo>
                    <a:pt x="1898525" y="2171699"/>
                  </a:lnTo>
                  <a:close/>
                </a:path>
                <a:path w="3322320" h="2451100">
                  <a:moveTo>
                    <a:pt x="1849724" y="2171699"/>
                  </a:moveTo>
                  <a:lnTo>
                    <a:pt x="1895339" y="2171699"/>
                  </a:lnTo>
                  <a:lnTo>
                    <a:pt x="1894011" y="2158999"/>
                  </a:lnTo>
                  <a:lnTo>
                    <a:pt x="1847963" y="2158999"/>
                  </a:lnTo>
                  <a:lnTo>
                    <a:pt x="1849724" y="2171699"/>
                  </a:lnTo>
                  <a:close/>
                </a:path>
                <a:path w="3322320" h="2451100">
                  <a:moveTo>
                    <a:pt x="1837852" y="2171699"/>
                  </a:moveTo>
                  <a:lnTo>
                    <a:pt x="1849724" y="2171699"/>
                  </a:lnTo>
                  <a:lnTo>
                    <a:pt x="1842642" y="2158999"/>
                  </a:lnTo>
                  <a:lnTo>
                    <a:pt x="1836430" y="2158999"/>
                  </a:lnTo>
                  <a:lnTo>
                    <a:pt x="1837852" y="2171699"/>
                  </a:lnTo>
                  <a:close/>
                </a:path>
                <a:path w="3322320" h="2451100">
                  <a:moveTo>
                    <a:pt x="1793731" y="2171699"/>
                  </a:moveTo>
                  <a:lnTo>
                    <a:pt x="1805623" y="2171699"/>
                  </a:lnTo>
                  <a:lnTo>
                    <a:pt x="1815462" y="2158999"/>
                  </a:lnTo>
                  <a:lnTo>
                    <a:pt x="1801577" y="2158999"/>
                  </a:lnTo>
                  <a:lnTo>
                    <a:pt x="1793731" y="2171699"/>
                  </a:lnTo>
                  <a:close/>
                </a:path>
                <a:path w="3322320" h="2451100">
                  <a:moveTo>
                    <a:pt x="1783420" y="2171699"/>
                  </a:moveTo>
                  <a:lnTo>
                    <a:pt x="1789399" y="2171699"/>
                  </a:lnTo>
                  <a:lnTo>
                    <a:pt x="1785220" y="2158999"/>
                  </a:lnTo>
                  <a:lnTo>
                    <a:pt x="1783048" y="2158999"/>
                  </a:lnTo>
                  <a:lnTo>
                    <a:pt x="1783420" y="2171699"/>
                  </a:lnTo>
                  <a:close/>
                </a:path>
                <a:path w="3322320" h="2451100">
                  <a:moveTo>
                    <a:pt x="1758938" y="2171699"/>
                  </a:moveTo>
                  <a:lnTo>
                    <a:pt x="1760778" y="2171699"/>
                  </a:lnTo>
                  <a:lnTo>
                    <a:pt x="1758519" y="2158999"/>
                  </a:lnTo>
                  <a:lnTo>
                    <a:pt x="1758938" y="2171699"/>
                  </a:lnTo>
                  <a:close/>
                </a:path>
                <a:path w="3322320" h="2451100">
                  <a:moveTo>
                    <a:pt x="1741040" y="2171699"/>
                  </a:moveTo>
                  <a:lnTo>
                    <a:pt x="1755104" y="2171699"/>
                  </a:lnTo>
                  <a:lnTo>
                    <a:pt x="1746082" y="2158999"/>
                  </a:lnTo>
                  <a:lnTo>
                    <a:pt x="1741040" y="2171699"/>
                  </a:lnTo>
                  <a:close/>
                </a:path>
                <a:path w="3322320" h="2451100">
                  <a:moveTo>
                    <a:pt x="1639232" y="2171699"/>
                  </a:moveTo>
                  <a:lnTo>
                    <a:pt x="1652439" y="2171699"/>
                  </a:lnTo>
                  <a:lnTo>
                    <a:pt x="1647948" y="2158999"/>
                  </a:lnTo>
                  <a:lnTo>
                    <a:pt x="1641271" y="2158999"/>
                  </a:lnTo>
                  <a:lnTo>
                    <a:pt x="1639232" y="2171699"/>
                  </a:lnTo>
                  <a:close/>
                </a:path>
                <a:path w="3322320" h="2451100">
                  <a:moveTo>
                    <a:pt x="1633219" y="2171699"/>
                  </a:moveTo>
                  <a:lnTo>
                    <a:pt x="1637597" y="2171699"/>
                  </a:lnTo>
                  <a:lnTo>
                    <a:pt x="1637338" y="2158999"/>
                  </a:lnTo>
                  <a:lnTo>
                    <a:pt x="1633751" y="2158999"/>
                  </a:lnTo>
                  <a:lnTo>
                    <a:pt x="1633219" y="2171699"/>
                  </a:lnTo>
                  <a:close/>
                </a:path>
                <a:path w="3322320" h="2451100">
                  <a:moveTo>
                    <a:pt x="1614218" y="2171699"/>
                  </a:moveTo>
                  <a:lnTo>
                    <a:pt x="1616929" y="2171699"/>
                  </a:lnTo>
                  <a:lnTo>
                    <a:pt x="1616291" y="2158999"/>
                  </a:lnTo>
                  <a:lnTo>
                    <a:pt x="1612079" y="2158999"/>
                  </a:lnTo>
                  <a:lnTo>
                    <a:pt x="1614218" y="2171699"/>
                  </a:lnTo>
                  <a:close/>
                </a:path>
                <a:path w="3322320" h="2451100">
                  <a:moveTo>
                    <a:pt x="1608093" y="2171699"/>
                  </a:moveTo>
                  <a:lnTo>
                    <a:pt x="1612079" y="2158999"/>
                  </a:lnTo>
                  <a:lnTo>
                    <a:pt x="1608053" y="2158999"/>
                  </a:lnTo>
                  <a:lnTo>
                    <a:pt x="1608093" y="2171699"/>
                  </a:lnTo>
                  <a:close/>
                </a:path>
                <a:path w="3322320" h="2451100">
                  <a:moveTo>
                    <a:pt x="1599735" y="2171699"/>
                  </a:moveTo>
                  <a:lnTo>
                    <a:pt x="1605262" y="2171699"/>
                  </a:lnTo>
                  <a:lnTo>
                    <a:pt x="1602040" y="2158999"/>
                  </a:lnTo>
                  <a:lnTo>
                    <a:pt x="1599735" y="2171699"/>
                  </a:lnTo>
                  <a:close/>
                </a:path>
                <a:path w="3322320" h="2451100">
                  <a:moveTo>
                    <a:pt x="1572961" y="2171699"/>
                  </a:moveTo>
                  <a:lnTo>
                    <a:pt x="1580508" y="2171699"/>
                  </a:lnTo>
                  <a:lnTo>
                    <a:pt x="1580159" y="2158999"/>
                  </a:lnTo>
                  <a:lnTo>
                    <a:pt x="1576964" y="2158999"/>
                  </a:lnTo>
                  <a:lnTo>
                    <a:pt x="1572961" y="2171699"/>
                  </a:lnTo>
                  <a:close/>
                </a:path>
                <a:path w="3322320" h="2451100">
                  <a:moveTo>
                    <a:pt x="1567268" y="2171699"/>
                  </a:moveTo>
                  <a:lnTo>
                    <a:pt x="1572961" y="2171699"/>
                  </a:lnTo>
                  <a:lnTo>
                    <a:pt x="1570190" y="2158999"/>
                  </a:lnTo>
                  <a:lnTo>
                    <a:pt x="1568955" y="2158999"/>
                  </a:lnTo>
                  <a:lnTo>
                    <a:pt x="1567268" y="2171699"/>
                  </a:lnTo>
                  <a:close/>
                </a:path>
                <a:path w="3322320" h="2451100">
                  <a:moveTo>
                    <a:pt x="1546725" y="2171699"/>
                  </a:moveTo>
                  <a:lnTo>
                    <a:pt x="1556697" y="2171699"/>
                  </a:lnTo>
                  <a:lnTo>
                    <a:pt x="1548725" y="2158999"/>
                  </a:lnTo>
                  <a:lnTo>
                    <a:pt x="1540440" y="2158999"/>
                  </a:lnTo>
                  <a:lnTo>
                    <a:pt x="1546725" y="2171699"/>
                  </a:lnTo>
                  <a:close/>
                </a:path>
                <a:path w="3322320" h="2451100">
                  <a:moveTo>
                    <a:pt x="1497894" y="2171699"/>
                  </a:moveTo>
                  <a:lnTo>
                    <a:pt x="1514081" y="2171699"/>
                  </a:lnTo>
                  <a:lnTo>
                    <a:pt x="1507218" y="2158999"/>
                  </a:lnTo>
                  <a:lnTo>
                    <a:pt x="1498159" y="2158999"/>
                  </a:lnTo>
                  <a:lnTo>
                    <a:pt x="1497894" y="2171699"/>
                  </a:lnTo>
                  <a:close/>
                </a:path>
                <a:path w="3322320" h="2451100">
                  <a:moveTo>
                    <a:pt x="1487536" y="2171699"/>
                  </a:moveTo>
                  <a:lnTo>
                    <a:pt x="1494246" y="2171699"/>
                  </a:lnTo>
                  <a:lnTo>
                    <a:pt x="1490705" y="2158999"/>
                  </a:lnTo>
                  <a:lnTo>
                    <a:pt x="1487536" y="2171699"/>
                  </a:lnTo>
                  <a:close/>
                </a:path>
                <a:path w="3322320" h="2451100">
                  <a:moveTo>
                    <a:pt x="1467412" y="2171699"/>
                  </a:moveTo>
                  <a:lnTo>
                    <a:pt x="1478813" y="2171699"/>
                  </a:lnTo>
                  <a:lnTo>
                    <a:pt x="1482201" y="2158999"/>
                  </a:lnTo>
                  <a:lnTo>
                    <a:pt x="1477624" y="2158999"/>
                  </a:lnTo>
                  <a:lnTo>
                    <a:pt x="1467412" y="2171699"/>
                  </a:lnTo>
                  <a:close/>
                </a:path>
                <a:path w="3322320" h="2451100">
                  <a:moveTo>
                    <a:pt x="1371271" y="2171699"/>
                  </a:moveTo>
                  <a:lnTo>
                    <a:pt x="1429603" y="2171699"/>
                  </a:lnTo>
                  <a:lnTo>
                    <a:pt x="1421916" y="2158999"/>
                  </a:lnTo>
                  <a:lnTo>
                    <a:pt x="1378114" y="2158999"/>
                  </a:lnTo>
                  <a:lnTo>
                    <a:pt x="1371271" y="2171699"/>
                  </a:lnTo>
                  <a:close/>
                </a:path>
                <a:path w="3322320" h="2451100">
                  <a:moveTo>
                    <a:pt x="1298616" y="2171699"/>
                  </a:moveTo>
                  <a:lnTo>
                    <a:pt x="1371271" y="2171699"/>
                  </a:lnTo>
                  <a:lnTo>
                    <a:pt x="1370992" y="2158999"/>
                  </a:lnTo>
                  <a:lnTo>
                    <a:pt x="1292916" y="2158999"/>
                  </a:lnTo>
                  <a:lnTo>
                    <a:pt x="1298616" y="2171699"/>
                  </a:lnTo>
                  <a:close/>
                </a:path>
                <a:path w="3322320" h="2451100">
                  <a:moveTo>
                    <a:pt x="1206468" y="2171699"/>
                  </a:moveTo>
                  <a:lnTo>
                    <a:pt x="1276652" y="2171699"/>
                  </a:lnTo>
                  <a:lnTo>
                    <a:pt x="1285368" y="2158999"/>
                  </a:lnTo>
                  <a:lnTo>
                    <a:pt x="1209265" y="2158999"/>
                  </a:lnTo>
                  <a:lnTo>
                    <a:pt x="1207742" y="2163298"/>
                  </a:lnTo>
                  <a:lnTo>
                    <a:pt x="1206468" y="2171699"/>
                  </a:lnTo>
                  <a:close/>
                </a:path>
                <a:path w="3322320" h="2451100">
                  <a:moveTo>
                    <a:pt x="1200243" y="2171699"/>
                  </a:moveTo>
                  <a:lnTo>
                    <a:pt x="1204767" y="2171699"/>
                  </a:lnTo>
                  <a:lnTo>
                    <a:pt x="1207742" y="2163298"/>
                  </a:lnTo>
                  <a:lnTo>
                    <a:pt x="1208395" y="2158999"/>
                  </a:lnTo>
                  <a:lnTo>
                    <a:pt x="1197021" y="2158999"/>
                  </a:lnTo>
                  <a:lnTo>
                    <a:pt x="1200243" y="2171699"/>
                  </a:lnTo>
                  <a:close/>
                </a:path>
                <a:path w="3322320" h="2451100">
                  <a:moveTo>
                    <a:pt x="1165370" y="2171699"/>
                  </a:moveTo>
                  <a:lnTo>
                    <a:pt x="1172887" y="2171699"/>
                  </a:lnTo>
                  <a:lnTo>
                    <a:pt x="1169429" y="2158999"/>
                  </a:lnTo>
                  <a:lnTo>
                    <a:pt x="1165370" y="2171699"/>
                  </a:lnTo>
                  <a:close/>
                </a:path>
                <a:path w="3322320" h="2451100">
                  <a:moveTo>
                    <a:pt x="1158128" y="2171699"/>
                  </a:moveTo>
                  <a:lnTo>
                    <a:pt x="1165370" y="2171699"/>
                  </a:lnTo>
                  <a:lnTo>
                    <a:pt x="1160327" y="2158999"/>
                  </a:lnTo>
                  <a:lnTo>
                    <a:pt x="1155757" y="2158999"/>
                  </a:lnTo>
                  <a:lnTo>
                    <a:pt x="1158128" y="2171699"/>
                  </a:lnTo>
                  <a:close/>
                </a:path>
                <a:path w="3322320" h="2451100">
                  <a:moveTo>
                    <a:pt x="1022776" y="2171699"/>
                  </a:moveTo>
                  <a:lnTo>
                    <a:pt x="1149412" y="2171699"/>
                  </a:lnTo>
                  <a:lnTo>
                    <a:pt x="1150023" y="2158999"/>
                  </a:lnTo>
                  <a:lnTo>
                    <a:pt x="1022119" y="2158999"/>
                  </a:lnTo>
                  <a:lnTo>
                    <a:pt x="1022776" y="2171699"/>
                  </a:lnTo>
                  <a:close/>
                </a:path>
                <a:path w="3322320" h="2451100">
                  <a:moveTo>
                    <a:pt x="997564" y="2171699"/>
                  </a:moveTo>
                  <a:lnTo>
                    <a:pt x="1016093" y="2171699"/>
                  </a:lnTo>
                  <a:lnTo>
                    <a:pt x="1010439" y="2158999"/>
                  </a:lnTo>
                  <a:lnTo>
                    <a:pt x="1001357" y="2158999"/>
                  </a:lnTo>
                  <a:lnTo>
                    <a:pt x="997564" y="2171699"/>
                  </a:lnTo>
                  <a:close/>
                </a:path>
                <a:path w="3322320" h="2451100">
                  <a:moveTo>
                    <a:pt x="979963" y="2171699"/>
                  </a:moveTo>
                  <a:lnTo>
                    <a:pt x="981459" y="2158999"/>
                  </a:lnTo>
                  <a:lnTo>
                    <a:pt x="976224" y="2158999"/>
                  </a:lnTo>
                  <a:lnTo>
                    <a:pt x="979963" y="2171699"/>
                  </a:lnTo>
                  <a:close/>
                </a:path>
                <a:path w="3322320" h="2451100">
                  <a:moveTo>
                    <a:pt x="781544" y="2171699"/>
                  </a:moveTo>
                  <a:lnTo>
                    <a:pt x="904804" y="2171699"/>
                  </a:lnTo>
                  <a:lnTo>
                    <a:pt x="903695" y="2158999"/>
                  </a:lnTo>
                  <a:lnTo>
                    <a:pt x="774834" y="2158999"/>
                  </a:lnTo>
                  <a:lnTo>
                    <a:pt x="781544" y="2171699"/>
                  </a:lnTo>
                  <a:close/>
                </a:path>
                <a:path w="3322320" h="2451100">
                  <a:moveTo>
                    <a:pt x="524159" y="2163529"/>
                  </a:moveTo>
                  <a:lnTo>
                    <a:pt x="523091" y="2158999"/>
                  </a:lnTo>
                  <a:lnTo>
                    <a:pt x="521702" y="2158999"/>
                  </a:lnTo>
                  <a:lnTo>
                    <a:pt x="524159" y="2163529"/>
                  </a:lnTo>
                  <a:close/>
                </a:path>
                <a:path w="3322320" h="2451100">
                  <a:moveTo>
                    <a:pt x="434245" y="2171699"/>
                  </a:moveTo>
                  <a:lnTo>
                    <a:pt x="521549" y="2171699"/>
                  </a:lnTo>
                  <a:lnTo>
                    <a:pt x="521702" y="2158999"/>
                  </a:lnTo>
                  <a:lnTo>
                    <a:pt x="430624" y="2158999"/>
                  </a:lnTo>
                  <a:lnTo>
                    <a:pt x="434245" y="2171699"/>
                  </a:lnTo>
                  <a:close/>
                </a:path>
                <a:path w="3322320" h="2451100">
                  <a:moveTo>
                    <a:pt x="426671" y="2171699"/>
                  </a:moveTo>
                  <a:lnTo>
                    <a:pt x="428073" y="2171699"/>
                  </a:lnTo>
                  <a:lnTo>
                    <a:pt x="426864" y="2158999"/>
                  </a:lnTo>
                  <a:lnTo>
                    <a:pt x="422705" y="2158999"/>
                  </a:lnTo>
                  <a:lnTo>
                    <a:pt x="426671" y="2171699"/>
                  </a:lnTo>
                  <a:close/>
                </a:path>
                <a:path w="3322320" h="2451100">
                  <a:moveTo>
                    <a:pt x="419130" y="2171699"/>
                  </a:moveTo>
                  <a:lnTo>
                    <a:pt x="423502" y="2171699"/>
                  </a:lnTo>
                  <a:lnTo>
                    <a:pt x="422705" y="2158999"/>
                  </a:lnTo>
                  <a:lnTo>
                    <a:pt x="411483" y="2158999"/>
                  </a:lnTo>
                  <a:lnTo>
                    <a:pt x="411533" y="2164028"/>
                  </a:lnTo>
                  <a:lnTo>
                    <a:pt x="419130" y="2171699"/>
                  </a:lnTo>
                  <a:close/>
                </a:path>
                <a:path w="3322320" h="2451100">
                  <a:moveTo>
                    <a:pt x="411533" y="2164028"/>
                  </a:moveTo>
                  <a:lnTo>
                    <a:pt x="411483" y="2158999"/>
                  </a:lnTo>
                  <a:lnTo>
                    <a:pt x="410375" y="2162858"/>
                  </a:lnTo>
                  <a:lnTo>
                    <a:pt x="411533" y="2164028"/>
                  </a:lnTo>
                  <a:close/>
                </a:path>
                <a:path w="3322320" h="2451100">
                  <a:moveTo>
                    <a:pt x="410375" y="2162858"/>
                  </a:moveTo>
                  <a:lnTo>
                    <a:pt x="411483" y="2158999"/>
                  </a:lnTo>
                  <a:lnTo>
                    <a:pt x="406554" y="2158999"/>
                  </a:lnTo>
                  <a:lnTo>
                    <a:pt x="410375" y="2162858"/>
                  </a:lnTo>
                  <a:close/>
                </a:path>
                <a:path w="3322320" h="2451100">
                  <a:moveTo>
                    <a:pt x="407836" y="2171699"/>
                  </a:moveTo>
                  <a:lnTo>
                    <a:pt x="411610" y="2171699"/>
                  </a:lnTo>
                  <a:lnTo>
                    <a:pt x="411533" y="2164028"/>
                  </a:lnTo>
                  <a:lnTo>
                    <a:pt x="410375" y="2162858"/>
                  </a:lnTo>
                  <a:lnTo>
                    <a:pt x="407836" y="2171699"/>
                  </a:lnTo>
                  <a:close/>
                </a:path>
                <a:path w="3322320" h="2451100">
                  <a:moveTo>
                    <a:pt x="526087" y="2171699"/>
                  </a:moveTo>
                  <a:lnTo>
                    <a:pt x="528592" y="2171699"/>
                  </a:lnTo>
                  <a:lnTo>
                    <a:pt x="524159" y="2163529"/>
                  </a:lnTo>
                  <a:lnTo>
                    <a:pt x="526087" y="2171699"/>
                  </a:lnTo>
                  <a:close/>
                </a:path>
                <a:path w="3322320" h="2451100">
                  <a:moveTo>
                    <a:pt x="1952409" y="2184399"/>
                  </a:moveTo>
                  <a:lnTo>
                    <a:pt x="2292702" y="2184399"/>
                  </a:lnTo>
                  <a:lnTo>
                    <a:pt x="2303585" y="2171699"/>
                  </a:lnTo>
                  <a:lnTo>
                    <a:pt x="1957936" y="2171699"/>
                  </a:lnTo>
                  <a:lnTo>
                    <a:pt x="1952409" y="2184399"/>
                  </a:lnTo>
                  <a:close/>
                </a:path>
                <a:path w="3322320" h="2451100">
                  <a:moveTo>
                    <a:pt x="1951512" y="2184399"/>
                  </a:moveTo>
                  <a:lnTo>
                    <a:pt x="1952409" y="2184399"/>
                  </a:lnTo>
                  <a:lnTo>
                    <a:pt x="1953844" y="2171699"/>
                  </a:lnTo>
                  <a:lnTo>
                    <a:pt x="1949964" y="2171699"/>
                  </a:lnTo>
                  <a:lnTo>
                    <a:pt x="1951512" y="2184399"/>
                  </a:lnTo>
                  <a:close/>
                </a:path>
                <a:path w="3322320" h="2451100">
                  <a:moveTo>
                    <a:pt x="1890955" y="2184399"/>
                  </a:moveTo>
                  <a:lnTo>
                    <a:pt x="1935016" y="2184399"/>
                  </a:lnTo>
                  <a:lnTo>
                    <a:pt x="1937593" y="2171699"/>
                  </a:lnTo>
                  <a:lnTo>
                    <a:pt x="1891440" y="2171699"/>
                  </a:lnTo>
                  <a:lnTo>
                    <a:pt x="1891324" y="2172217"/>
                  </a:lnTo>
                  <a:lnTo>
                    <a:pt x="1890955" y="2184399"/>
                  </a:lnTo>
                  <a:close/>
                </a:path>
                <a:path w="3322320" h="2451100">
                  <a:moveTo>
                    <a:pt x="1891324" y="2172217"/>
                  </a:moveTo>
                  <a:lnTo>
                    <a:pt x="1891440" y="2171699"/>
                  </a:lnTo>
                  <a:lnTo>
                    <a:pt x="1891324" y="2172217"/>
                  </a:lnTo>
                  <a:close/>
                </a:path>
                <a:path w="3322320" h="2451100">
                  <a:moveTo>
                    <a:pt x="1888609" y="2184399"/>
                  </a:moveTo>
                  <a:lnTo>
                    <a:pt x="1891324" y="2172217"/>
                  </a:lnTo>
                  <a:lnTo>
                    <a:pt x="1891340" y="2171699"/>
                  </a:lnTo>
                  <a:lnTo>
                    <a:pt x="1879826" y="2171699"/>
                  </a:lnTo>
                  <a:lnTo>
                    <a:pt x="1888609" y="2184399"/>
                  </a:lnTo>
                  <a:close/>
                </a:path>
                <a:path w="3322320" h="2451100">
                  <a:moveTo>
                    <a:pt x="1866213" y="2184399"/>
                  </a:moveTo>
                  <a:lnTo>
                    <a:pt x="1881959" y="2184399"/>
                  </a:lnTo>
                  <a:lnTo>
                    <a:pt x="1879826" y="2171699"/>
                  </a:lnTo>
                  <a:lnTo>
                    <a:pt x="1873156" y="2171699"/>
                  </a:lnTo>
                  <a:lnTo>
                    <a:pt x="1867402" y="2176645"/>
                  </a:lnTo>
                  <a:lnTo>
                    <a:pt x="1866213" y="2184399"/>
                  </a:lnTo>
                  <a:close/>
                </a:path>
                <a:path w="3322320" h="2451100">
                  <a:moveTo>
                    <a:pt x="1863727" y="2179804"/>
                  </a:moveTo>
                  <a:lnTo>
                    <a:pt x="1867402" y="2176645"/>
                  </a:lnTo>
                  <a:lnTo>
                    <a:pt x="1868160" y="2171699"/>
                  </a:lnTo>
                  <a:lnTo>
                    <a:pt x="1859344" y="2171699"/>
                  </a:lnTo>
                  <a:lnTo>
                    <a:pt x="1863727" y="2179804"/>
                  </a:lnTo>
                  <a:close/>
                </a:path>
                <a:path w="3322320" h="2451100">
                  <a:moveTo>
                    <a:pt x="1771979" y="2184399"/>
                  </a:moveTo>
                  <a:lnTo>
                    <a:pt x="1856221" y="2184399"/>
                  </a:lnTo>
                  <a:lnTo>
                    <a:pt x="1859344" y="2171699"/>
                  </a:lnTo>
                  <a:lnTo>
                    <a:pt x="1768558" y="2171699"/>
                  </a:lnTo>
                  <a:lnTo>
                    <a:pt x="1771979" y="2184399"/>
                  </a:lnTo>
                  <a:close/>
                </a:path>
                <a:path w="3322320" h="2451100">
                  <a:moveTo>
                    <a:pt x="1372394" y="2184399"/>
                  </a:moveTo>
                  <a:lnTo>
                    <a:pt x="1771979" y="2184399"/>
                  </a:lnTo>
                  <a:lnTo>
                    <a:pt x="1766113" y="2171699"/>
                  </a:lnTo>
                  <a:lnTo>
                    <a:pt x="1369617" y="2171699"/>
                  </a:lnTo>
                  <a:lnTo>
                    <a:pt x="1372394" y="2184399"/>
                  </a:lnTo>
                  <a:close/>
                </a:path>
                <a:path w="3322320" h="2451100">
                  <a:moveTo>
                    <a:pt x="1361425" y="2184399"/>
                  </a:moveTo>
                  <a:lnTo>
                    <a:pt x="1368342" y="2171699"/>
                  </a:lnTo>
                  <a:lnTo>
                    <a:pt x="1355147" y="2171699"/>
                  </a:lnTo>
                  <a:lnTo>
                    <a:pt x="1361425" y="2184399"/>
                  </a:lnTo>
                  <a:close/>
                </a:path>
                <a:path w="3322320" h="2451100">
                  <a:moveTo>
                    <a:pt x="1330884" y="2184399"/>
                  </a:moveTo>
                  <a:lnTo>
                    <a:pt x="1331609" y="2184399"/>
                  </a:lnTo>
                  <a:lnTo>
                    <a:pt x="1328426" y="2171699"/>
                  </a:lnTo>
                  <a:lnTo>
                    <a:pt x="1328337" y="2173383"/>
                  </a:lnTo>
                  <a:lnTo>
                    <a:pt x="1330884" y="2184399"/>
                  </a:lnTo>
                  <a:close/>
                </a:path>
                <a:path w="3322320" h="2451100">
                  <a:moveTo>
                    <a:pt x="1325264" y="2184399"/>
                  </a:moveTo>
                  <a:lnTo>
                    <a:pt x="1327755" y="2184399"/>
                  </a:lnTo>
                  <a:lnTo>
                    <a:pt x="1328165" y="2176645"/>
                  </a:lnTo>
                  <a:lnTo>
                    <a:pt x="1328213" y="2172845"/>
                  </a:lnTo>
                  <a:lnTo>
                    <a:pt x="1327948" y="2171699"/>
                  </a:lnTo>
                  <a:lnTo>
                    <a:pt x="1325264" y="2184399"/>
                  </a:lnTo>
                  <a:close/>
                </a:path>
                <a:path w="3322320" h="2451100">
                  <a:moveTo>
                    <a:pt x="1303546" y="2184399"/>
                  </a:moveTo>
                  <a:lnTo>
                    <a:pt x="1321570" y="2184399"/>
                  </a:lnTo>
                  <a:lnTo>
                    <a:pt x="1324713" y="2171699"/>
                  </a:lnTo>
                  <a:lnTo>
                    <a:pt x="1303074" y="2171699"/>
                  </a:lnTo>
                  <a:lnTo>
                    <a:pt x="1303546" y="2184399"/>
                  </a:lnTo>
                  <a:close/>
                </a:path>
                <a:path w="3322320" h="2451100">
                  <a:moveTo>
                    <a:pt x="1290354" y="2172845"/>
                  </a:moveTo>
                  <a:lnTo>
                    <a:pt x="1291049" y="2171699"/>
                  </a:lnTo>
                  <a:lnTo>
                    <a:pt x="1290670" y="2171699"/>
                  </a:lnTo>
                  <a:lnTo>
                    <a:pt x="1290354" y="2172845"/>
                  </a:lnTo>
                  <a:close/>
                </a:path>
                <a:path w="3322320" h="2451100">
                  <a:moveTo>
                    <a:pt x="1272560" y="2184399"/>
                  </a:moveTo>
                  <a:lnTo>
                    <a:pt x="1283349" y="2184399"/>
                  </a:lnTo>
                  <a:lnTo>
                    <a:pt x="1286325" y="2171699"/>
                  </a:lnTo>
                  <a:lnTo>
                    <a:pt x="1279278" y="2171699"/>
                  </a:lnTo>
                  <a:lnTo>
                    <a:pt x="1272560" y="2184399"/>
                  </a:lnTo>
                  <a:close/>
                </a:path>
                <a:path w="3322320" h="2451100">
                  <a:moveTo>
                    <a:pt x="1253505" y="2184399"/>
                  </a:moveTo>
                  <a:lnTo>
                    <a:pt x="1264620" y="2184399"/>
                  </a:lnTo>
                  <a:lnTo>
                    <a:pt x="1263943" y="2171699"/>
                  </a:lnTo>
                  <a:lnTo>
                    <a:pt x="1257910" y="2171699"/>
                  </a:lnTo>
                  <a:lnTo>
                    <a:pt x="1253505" y="2184399"/>
                  </a:lnTo>
                  <a:close/>
                </a:path>
                <a:path w="3322320" h="2451100">
                  <a:moveTo>
                    <a:pt x="1041306" y="2184399"/>
                  </a:moveTo>
                  <a:lnTo>
                    <a:pt x="1253505" y="2184399"/>
                  </a:lnTo>
                  <a:lnTo>
                    <a:pt x="1250742" y="2171699"/>
                  </a:lnTo>
                  <a:lnTo>
                    <a:pt x="1041279" y="2171699"/>
                  </a:lnTo>
                  <a:lnTo>
                    <a:pt x="1041306" y="2184399"/>
                  </a:lnTo>
                  <a:close/>
                </a:path>
                <a:path w="3322320" h="2451100">
                  <a:moveTo>
                    <a:pt x="1021258" y="2179049"/>
                  </a:moveTo>
                  <a:lnTo>
                    <a:pt x="1020112" y="2171699"/>
                  </a:lnTo>
                  <a:lnTo>
                    <a:pt x="1017694" y="2175104"/>
                  </a:lnTo>
                  <a:lnTo>
                    <a:pt x="1021258" y="2179049"/>
                  </a:lnTo>
                  <a:close/>
                </a:path>
                <a:path w="3322320" h="2451100">
                  <a:moveTo>
                    <a:pt x="1011090" y="2184399"/>
                  </a:moveTo>
                  <a:lnTo>
                    <a:pt x="1017694" y="2175104"/>
                  </a:lnTo>
                  <a:lnTo>
                    <a:pt x="1014618" y="2171699"/>
                  </a:lnTo>
                  <a:lnTo>
                    <a:pt x="1011090" y="2184399"/>
                  </a:lnTo>
                  <a:close/>
                </a:path>
                <a:path w="3322320" h="2451100">
                  <a:moveTo>
                    <a:pt x="892407" y="2184399"/>
                  </a:moveTo>
                  <a:lnTo>
                    <a:pt x="896400" y="2184399"/>
                  </a:lnTo>
                  <a:lnTo>
                    <a:pt x="900393" y="2171699"/>
                  </a:lnTo>
                  <a:lnTo>
                    <a:pt x="885365" y="2171699"/>
                  </a:lnTo>
                  <a:lnTo>
                    <a:pt x="892407" y="2184399"/>
                  </a:lnTo>
                  <a:close/>
                </a:path>
                <a:path w="3322320" h="2451100">
                  <a:moveTo>
                    <a:pt x="889511" y="2184399"/>
                  </a:moveTo>
                  <a:lnTo>
                    <a:pt x="892407" y="2184399"/>
                  </a:lnTo>
                  <a:lnTo>
                    <a:pt x="885365" y="2171699"/>
                  </a:lnTo>
                  <a:lnTo>
                    <a:pt x="889511" y="2184399"/>
                  </a:lnTo>
                  <a:close/>
                </a:path>
                <a:path w="3322320" h="2451100">
                  <a:moveTo>
                    <a:pt x="815613" y="2184399"/>
                  </a:moveTo>
                  <a:lnTo>
                    <a:pt x="889511" y="2184399"/>
                  </a:lnTo>
                  <a:lnTo>
                    <a:pt x="885365" y="2171699"/>
                  </a:lnTo>
                  <a:lnTo>
                    <a:pt x="811148" y="2171699"/>
                  </a:lnTo>
                  <a:lnTo>
                    <a:pt x="815613" y="2184399"/>
                  </a:lnTo>
                  <a:close/>
                </a:path>
                <a:path w="3322320" h="2451100">
                  <a:moveTo>
                    <a:pt x="778122" y="2184399"/>
                  </a:moveTo>
                  <a:lnTo>
                    <a:pt x="815606" y="2184399"/>
                  </a:lnTo>
                  <a:lnTo>
                    <a:pt x="811148" y="2171699"/>
                  </a:lnTo>
                  <a:lnTo>
                    <a:pt x="779066" y="2171699"/>
                  </a:lnTo>
                  <a:lnTo>
                    <a:pt x="778122" y="2184399"/>
                  </a:lnTo>
                  <a:close/>
                </a:path>
                <a:path w="3322320" h="2451100">
                  <a:moveTo>
                    <a:pt x="763307" y="2184399"/>
                  </a:moveTo>
                  <a:lnTo>
                    <a:pt x="773040" y="2184399"/>
                  </a:lnTo>
                  <a:lnTo>
                    <a:pt x="778322" y="2171699"/>
                  </a:lnTo>
                  <a:lnTo>
                    <a:pt x="761766" y="2171699"/>
                  </a:lnTo>
                  <a:lnTo>
                    <a:pt x="763307" y="2184399"/>
                  </a:lnTo>
                  <a:close/>
                </a:path>
                <a:path w="3322320" h="2451100">
                  <a:moveTo>
                    <a:pt x="757022" y="2184399"/>
                  </a:moveTo>
                  <a:lnTo>
                    <a:pt x="763307" y="2184399"/>
                  </a:lnTo>
                  <a:lnTo>
                    <a:pt x="757846" y="2171699"/>
                  </a:lnTo>
                  <a:lnTo>
                    <a:pt x="757022" y="2184399"/>
                  </a:lnTo>
                  <a:close/>
                </a:path>
                <a:path w="3322320" h="2451100">
                  <a:moveTo>
                    <a:pt x="744977" y="2184399"/>
                  </a:moveTo>
                  <a:lnTo>
                    <a:pt x="757022" y="2184399"/>
                  </a:lnTo>
                  <a:lnTo>
                    <a:pt x="747621" y="2171699"/>
                  </a:lnTo>
                  <a:lnTo>
                    <a:pt x="744977" y="2184399"/>
                  </a:lnTo>
                  <a:close/>
                </a:path>
                <a:path w="3322320" h="2451100">
                  <a:moveTo>
                    <a:pt x="728514" y="2184399"/>
                  </a:moveTo>
                  <a:lnTo>
                    <a:pt x="732155" y="2184399"/>
                  </a:lnTo>
                  <a:lnTo>
                    <a:pt x="730348" y="2171699"/>
                  </a:lnTo>
                  <a:lnTo>
                    <a:pt x="728972" y="2171699"/>
                  </a:lnTo>
                  <a:lnTo>
                    <a:pt x="728514" y="2184399"/>
                  </a:lnTo>
                  <a:close/>
                </a:path>
                <a:path w="3322320" h="2451100">
                  <a:moveTo>
                    <a:pt x="502323" y="2184399"/>
                  </a:moveTo>
                  <a:lnTo>
                    <a:pt x="520035" y="2184399"/>
                  </a:lnTo>
                  <a:lnTo>
                    <a:pt x="513271" y="2171699"/>
                  </a:lnTo>
                  <a:lnTo>
                    <a:pt x="497685" y="2171699"/>
                  </a:lnTo>
                  <a:lnTo>
                    <a:pt x="502323" y="2184399"/>
                  </a:lnTo>
                  <a:close/>
                </a:path>
                <a:path w="3322320" h="2451100">
                  <a:moveTo>
                    <a:pt x="496915" y="2184399"/>
                  </a:moveTo>
                  <a:lnTo>
                    <a:pt x="499831" y="2184399"/>
                  </a:lnTo>
                  <a:lnTo>
                    <a:pt x="494151" y="2171699"/>
                  </a:lnTo>
                  <a:lnTo>
                    <a:pt x="489321" y="2171699"/>
                  </a:lnTo>
                  <a:lnTo>
                    <a:pt x="496915" y="2184399"/>
                  </a:lnTo>
                  <a:close/>
                </a:path>
                <a:path w="3322320" h="2451100">
                  <a:moveTo>
                    <a:pt x="470380" y="2184399"/>
                  </a:moveTo>
                  <a:lnTo>
                    <a:pt x="488085" y="2184399"/>
                  </a:lnTo>
                  <a:lnTo>
                    <a:pt x="480658" y="2171699"/>
                  </a:lnTo>
                  <a:lnTo>
                    <a:pt x="463982" y="2171699"/>
                  </a:lnTo>
                  <a:lnTo>
                    <a:pt x="470380" y="2184399"/>
                  </a:lnTo>
                  <a:close/>
                </a:path>
                <a:path w="3322320" h="2451100">
                  <a:moveTo>
                    <a:pt x="427063" y="2184399"/>
                  </a:moveTo>
                  <a:lnTo>
                    <a:pt x="465171" y="2184399"/>
                  </a:lnTo>
                  <a:lnTo>
                    <a:pt x="462022" y="2171699"/>
                  </a:lnTo>
                  <a:lnTo>
                    <a:pt x="425993" y="2171699"/>
                  </a:lnTo>
                  <a:lnTo>
                    <a:pt x="427063" y="2184399"/>
                  </a:lnTo>
                  <a:close/>
                </a:path>
                <a:path w="3322320" h="2451100">
                  <a:moveTo>
                    <a:pt x="423920" y="2184399"/>
                  </a:moveTo>
                  <a:lnTo>
                    <a:pt x="425708" y="2184399"/>
                  </a:lnTo>
                  <a:lnTo>
                    <a:pt x="423110" y="2171699"/>
                  </a:lnTo>
                  <a:lnTo>
                    <a:pt x="423920" y="2184399"/>
                  </a:lnTo>
                  <a:close/>
                </a:path>
                <a:path w="3322320" h="2451100">
                  <a:moveTo>
                    <a:pt x="411145" y="2184399"/>
                  </a:moveTo>
                  <a:lnTo>
                    <a:pt x="423920" y="2184399"/>
                  </a:lnTo>
                  <a:lnTo>
                    <a:pt x="420565" y="2171699"/>
                  </a:lnTo>
                  <a:lnTo>
                    <a:pt x="405179" y="2171699"/>
                  </a:lnTo>
                  <a:lnTo>
                    <a:pt x="411145" y="2184399"/>
                  </a:lnTo>
                  <a:close/>
                </a:path>
                <a:path w="3322320" h="2451100">
                  <a:moveTo>
                    <a:pt x="407929" y="2184399"/>
                  </a:moveTo>
                  <a:lnTo>
                    <a:pt x="409829" y="2184399"/>
                  </a:lnTo>
                  <a:lnTo>
                    <a:pt x="402999" y="2171699"/>
                  </a:lnTo>
                  <a:lnTo>
                    <a:pt x="407929" y="2184399"/>
                  </a:lnTo>
                  <a:close/>
                </a:path>
                <a:path w="3322320" h="2451100">
                  <a:moveTo>
                    <a:pt x="1026384" y="2184399"/>
                  </a:moveTo>
                  <a:lnTo>
                    <a:pt x="1038522" y="2184399"/>
                  </a:lnTo>
                  <a:lnTo>
                    <a:pt x="1033173" y="2171713"/>
                  </a:lnTo>
                  <a:lnTo>
                    <a:pt x="1026384" y="2184399"/>
                  </a:lnTo>
                  <a:close/>
                </a:path>
                <a:path w="3322320" h="2451100">
                  <a:moveTo>
                    <a:pt x="1283349" y="2184399"/>
                  </a:moveTo>
                  <a:lnTo>
                    <a:pt x="1287169" y="2184399"/>
                  </a:lnTo>
                  <a:lnTo>
                    <a:pt x="1290354" y="2172845"/>
                  </a:lnTo>
                  <a:lnTo>
                    <a:pt x="1283349" y="2184399"/>
                  </a:lnTo>
                  <a:close/>
                </a:path>
                <a:path w="3322320" h="2451100">
                  <a:moveTo>
                    <a:pt x="1866213" y="2184399"/>
                  </a:moveTo>
                  <a:lnTo>
                    <a:pt x="1867402" y="2176645"/>
                  </a:lnTo>
                  <a:lnTo>
                    <a:pt x="1863727" y="2179804"/>
                  </a:lnTo>
                  <a:lnTo>
                    <a:pt x="1866213" y="2184399"/>
                  </a:lnTo>
                  <a:close/>
                </a:path>
                <a:path w="3322320" h="2451100">
                  <a:moveTo>
                    <a:pt x="1022092" y="2184399"/>
                  </a:moveTo>
                  <a:lnTo>
                    <a:pt x="1026092" y="2184399"/>
                  </a:lnTo>
                  <a:lnTo>
                    <a:pt x="1021258" y="2179049"/>
                  </a:lnTo>
                  <a:lnTo>
                    <a:pt x="1022092" y="2184399"/>
                  </a:lnTo>
                  <a:close/>
                </a:path>
                <a:path w="3322320" h="2451100">
                  <a:moveTo>
                    <a:pt x="1858381" y="2184399"/>
                  </a:moveTo>
                  <a:lnTo>
                    <a:pt x="1866213" y="2184399"/>
                  </a:lnTo>
                  <a:lnTo>
                    <a:pt x="1863727" y="2179804"/>
                  </a:lnTo>
                  <a:lnTo>
                    <a:pt x="1858381" y="2184399"/>
                  </a:lnTo>
                  <a:close/>
                </a:path>
                <a:path w="3322320" h="2451100">
                  <a:moveTo>
                    <a:pt x="2252046" y="2197099"/>
                  </a:moveTo>
                  <a:lnTo>
                    <a:pt x="2252664" y="2184399"/>
                  </a:lnTo>
                  <a:lnTo>
                    <a:pt x="2243741" y="2184399"/>
                  </a:lnTo>
                  <a:lnTo>
                    <a:pt x="2252046" y="2197099"/>
                  </a:lnTo>
                  <a:close/>
                </a:path>
                <a:path w="3322320" h="2451100">
                  <a:moveTo>
                    <a:pt x="1976612" y="2197099"/>
                  </a:moveTo>
                  <a:lnTo>
                    <a:pt x="2238579" y="2197099"/>
                  </a:lnTo>
                  <a:lnTo>
                    <a:pt x="2243741" y="2184399"/>
                  </a:lnTo>
                  <a:lnTo>
                    <a:pt x="1982020" y="2184399"/>
                  </a:lnTo>
                  <a:lnTo>
                    <a:pt x="1976612" y="2197099"/>
                  </a:lnTo>
                  <a:close/>
                </a:path>
                <a:path w="3322320" h="2451100">
                  <a:moveTo>
                    <a:pt x="1941850" y="2197099"/>
                  </a:moveTo>
                  <a:lnTo>
                    <a:pt x="1976612" y="2197099"/>
                  </a:lnTo>
                  <a:lnTo>
                    <a:pt x="1967988" y="2184399"/>
                  </a:lnTo>
                  <a:lnTo>
                    <a:pt x="1942072" y="2184399"/>
                  </a:lnTo>
                  <a:lnTo>
                    <a:pt x="1941850" y="2197099"/>
                  </a:lnTo>
                  <a:close/>
                </a:path>
                <a:path w="3322320" h="2451100">
                  <a:moveTo>
                    <a:pt x="1874678" y="2197099"/>
                  </a:moveTo>
                  <a:lnTo>
                    <a:pt x="1937093" y="2197099"/>
                  </a:lnTo>
                  <a:lnTo>
                    <a:pt x="1934311" y="2184399"/>
                  </a:lnTo>
                  <a:lnTo>
                    <a:pt x="1879335" y="2184399"/>
                  </a:lnTo>
                  <a:lnTo>
                    <a:pt x="1874678" y="2197099"/>
                  </a:lnTo>
                  <a:close/>
                </a:path>
                <a:path w="3322320" h="2451100">
                  <a:moveTo>
                    <a:pt x="1871515" y="2197099"/>
                  </a:moveTo>
                  <a:lnTo>
                    <a:pt x="1873276" y="2197099"/>
                  </a:lnTo>
                  <a:lnTo>
                    <a:pt x="1875309" y="2184399"/>
                  </a:lnTo>
                  <a:lnTo>
                    <a:pt x="1871515" y="2197099"/>
                  </a:lnTo>
                  <a:close/>
                </a:path>
                <a:path w="3322320" h="2451100">
                  <a:moveTo>
                    <a:pt x="1691870" y="2197099"/>
                  </a:moveTo>
                  <a:lnTo>
                    <a:pt x="1867854" y="2197099"/>
                  </a:lnTo>
                  <a:lnTo>
                    <a:pt x="1865556" y="2184399"/>
                  </a:lnTo>
                  <a:lnTo>
                    <a:pt x="1683100" y="2184399"/>
                  </a:lnTo>
                  <a:lnTo>
                    <a:pt x="1691870" y="2197099"/>
                  </a:lnTo>
                  <a:close/>
                </a:path>
                <a:path w="3322320" h="2451100">
                  <a:moveTo>
                    <a:pt x="1679831" y="2197099"/>
                  </a:moveTo>
                  <a:lnTo>
                    <a:pt x="1683100" y="2184399"/>
                  </a:lnTo>
                  <a:lnTo>
                    <a:pt x="1677380" y="2184399"/>
                  </a:lnTo>
                  <a:lnTo>
                    <a:pt x="1679831" y="2197099"/>
                  </a:lnTo>
                  <a:close/>
                </a:path>
                <a:path w="3322320" h="2451100">
                  <a:moveTo>
                    <a:pt x="1660259" y="2209799"/>
                  </a:moveTo>
                  <a:lnTo>
                    <a:pt x="1692638" y="2209799"/>
                  </a:lnTo>
                  <a:lnTo>
                    <a:pt x="1688819" y="2197099"/>
                  </a:lnTo>
                  <a:lnTo>
                    <a:pt x="1679472" y="2197099"/>
                  </a:lnTo>
                  <a:lnTo>
                    <a:pt x="1676549" y="2184399"/>
                  </a:lnTo>
                  <a:lnTo>
                    <a:pt x="1659787" y="2184399"/>
                  </a:lnTo>
                  <a:lnTo>
                    <a:pt x="1667142" y="2197099"/>
                  </a:lnTo>
                  <a:lnTo>
                    <a:pt x="1660259" y="2209799"/>
                  </a:lnTo>
                  <a:close/>
                </a:path>
                <a:path w="3322320" h="2451100">
                  <a:moveTo>
                    <a:pt x="1584190" y="2197099"/>
                  </a:moveTo>
                  <a:lnTo>
                    <a:pt x="1657435" y="2197099"/>
                  </a:lnTo>
                  <a:lnTo>
                    <a:pt x="1659787" y="2184399"/>
                  </a:lnTo>
                  <a:lnTo>
                    <a:pt x="1579584" y="2184399"/>
                  </a:lnTo>
                  <a:lnTo>
                    <a:pt x="1584190" y="2197099"/>
                  </a:lnTo>
                  <a:close/>
                </a:path>
                <a:path w="3322320" h="2451100">
                  <a:moveTo>
                    <a:pt x="1494412" y="2197099"/>
                  </a:moveTo>
                  <a:lnTo>
                    <a:pt x="1571154" y="2197099"/>
                  </a:lnTo>
                  <a:lnTo>
                    <a:pt x="1575141" y="2184399"/>
                  </a:lnTo>
                  <a:lnTo>
                    <a:pt x="1490293" y="2184399"/>
                  </a:lnTo>
                  <a:lnTo>
                    <a:pt x="1494412" y="2197099"/>
                  </a:lnTo>
                  <a:close/>
                </a:path>
                <a:path w="3322320" h="2451100">
                  <a:moveTo>
                    <a:pt x="1461340" y="2197099"/>
                  </a:moveTo>
                  <a:lnTo>
                    <a:pt x="1484899" y="2197099"/>
                  </a:lnTo>
                  <a:lnTo>
                    <a:pt x="1490293" y="2184399"/>
                  </a:lnTo>
                  <a:lnTo>
                    <a:pt x="1459951" y="2184399"/>
                  </a:lnTo>
                  <a:lnTo>
                    <a:pt x="1461340" y="2197099"/>
                  </a:lnTo>
                  <a:close/>
                </a:path>
                <a:path w="3322320" h="2451100">
                  <a:moveTo>
                    <a:pt x="1445395" y="2197099"/>
                  </a:moveTo>
                  <a:lnTo>
                    <a:pt x="1450431" y="2197099"/>
                  </a:lnTo>
                  <a:lnTo>
                    <a:pt x="1459951" y="2184399"/>
                  </a:lnTo>
                  <a:lnTo>
                    <a:pt x="1451766" y="2184399"/>
                  </a:lnTo>
                  <a:lnTo>
                    <a:pt x="1445395" y="2197099"/>
                  </a:lnTo>
                  <a:close/>
                </a:path>
                <a:path w="3322320" h="2451100">
                  <a:moveTo>
                    <a:pt x="1327018" y="2197099"/>
                  </a:moveTo>
                  <a:lnTo>
                    <a:pt x="1409812" y="2197099"/>
                  </a:lnTo>
                  <a:lnTo>
                    <a:pt x="1401029" y="2184399"/>
                  </a:lnTo>
                  <a:lnTo>
                    <a:pt x="1328712" y="2184399"/>
                  </a:lnTo>
                  <a:lnTo>
                    <a:pt x="1327018" y="2197099"/>
                  </a:lnTo>
                  <a:close/>
                </a:path>
                <a:path w="3322320" h="2451100">
                  <a:moveTo>
                    <a:pt x="1079726" y="2197099"/>
                  </a:moveTo>
                  <a:lnTo>
                    <a:pt x="1321078" y="2197099"/>
                  </a:lnTo>
                  <a:lnTo>
                    <a:pt x="1319538" y="2184399"/>
                  </a:lnTo>
                  <a:lnTo>
                    <a:pt x="1077182" y="2184399"/>
                  </a:lnTo>
                  <a:lnTo>
                    <a:pt x="1079726" y="2197099"/>
                  </a:lnTo>
                  <a:close/>
                </a:path>
                <a:path w="3322320" h="2451100">
                  <a:moveTo>
                    <a:pt x="784361" y="2197099"/>
                  </a:moveTo>
                  <a:lnTo>
                    <a:pt x="874330" y="2197099"/>
                  </a:lnTo>
                  <a:lnTo>
                    <a:pt x="871732" y="2184399"/>
                  </a:lnTo>
                  <a:lnTo>
                    <a:pt x="784514" y="2184399"/>
                  </a:lnTo>
                  <a:lnTo>
                    <a:pt x="784361" y="2197099"/>
                  </a:lnTo>
                  <a:close/>
                </a:path>
                <a:path w="3322320" h="2451100">
                  <a:moveTo>
                    <a:pt x="737383" y="2197099"/>
                  </a:moveTo>
                  <a:lnTo>
                    <a:pt x="781218" y="2197099"/>
                  </a:lnTo>
                  <a:lnTo>
                    <a:pt x="780355" y="2184399"/>
                  </a:lnTo>
                  <a:lnTo>
                    <a:pt x="737171" y="2184399"/>
                  </a:lnTo>
                  <a:lnTo>
                    <a:pt x="737383" y="2197099"/>
                  </a:lnTo>
                  <a:close/>
                </a:path>
                <a:path w="3322320" h="2451100">
                  <a:moveTo>
                    <a:pt x="506987" y="2197099"/>
                  </a:moveTo>
                  <a:lnTo>
                    <a:pt x="511298" y="2197099"/>
                  </a:lnTo>
                  <a:lnTo>
                    <a:pt x="508787" y="2184399"/>
                  </a:lnTo>
                  <a:lnTo>
                    <a:pt x="504249" y="2184399"/>
                  </a:lnTo>
                  <a:lnTo>
                    <a:pt x="505540" y="2193998"/>
                  </a:lnTo>
                  <a:lnTo>
                    <a:pt x="506987" y="2197099"/>
                  </a:lnTo>
                  <a:close/>
                </a:path>
                <a:path w="3322320" h="2451100">
                  <a:moveTo>
                    <a:pt x="501867" y="2186127"/>
                  </a:moveTo>
                  <a:lnTo>
                    <a:pt x="501438" y="2184399"/>
                  </a:lnTo>
                  <a:lnTo>
                    <a:pt x="501060" y="2184399"/>
                  </a:lnTo>
                  <a:lnTo>
                    <a:pt x="501867" y="2186127"/>
                  </a:lnTo>
                  <a:close/>
                </a:path>
                <a:path w="3322320" h="2451100">
                  <a:moveTo>
                    <a:pt x="502098" y="2187058"/>
                  </a:moveTo>
                  <a:lnTo>
                    <a:pt x="501867" y="2186127"/>
                  </a:lnTo>
                  <a:lnTo>
                    <a:pt x="501060" y="2184399"/>
                  </a:lnTo>
                  <a:lnTo>
                    <a:pt x="502098" y="2187058"/>
                  </a:lnTo>
                  <a:close/>
                </a:path>
                <a:path w="3322320" h="2451100">
                  <a:moveTo>
                    <a:pt x="488623" y="2197099"/>
                  </a:moveTo>
                  <a:lnTo>
                    <a:pt x="504590" y="2197099"/>
                  </a:lnTo>
                  <a:lnTo>
                    <a:pt x="502098" y="2187058"/>
                  </a:lnTo>
                  <a:lnTo>
                    <a:pt x="501060" y="2184399"/>
                  </a:lnTo>
                  <a:lnTo>
                    <a:pt x="481475" y="2184399"/>
                  </a:lnTo>
                  <a:lnTo>
                    <a:pt x="488623" y="2197099"/>
                  </a:lnTo>
                  <a:close/>
                </a:path>
                <a:path w="3322320" h="2451100">
                  <a:moveTo>
                    <a:pt x="468526" y="2197099"/>
                  </a:moveTo>
                  <a:lnTo>
                    <a:pt x="479860" y="2197099"/>
                  </a:lnTo>
                  <a:lnTo>
                    <a:pt x="477103" y="2184399"/>
                  </a:lnTo>
                  <a:lnTo>
                    <a:pt x="468048" y="2184399"/>
                  </a:lnTo>
                  <a:lnTo>
                    <a:pt x="468526" y="2197099"/>
                  </a:lnTo>
                  <a:close/>
                </a:path>
                <a:path w="3322320" h="2451100">
                  <a:moveTo>
                    <a:pt x="391512" y="2197099"/>
                  </a:moveTo>
                  <a:lnTo>
                    <a:pt x="463989" y="2197099"/>
                  </a:lnTo>
                  <a:lnTo>
                    <a:pt x="462587" y="2184399"/>
                  </a:lnTo>
                  <a:lnTo>
                    <a:pt x="394057" y="2184399"/>
                  </a:lnTo>
                  <a:lnTo>
                    <a:pt x="391512" y="2197099"/>
                  </a:lnTo>
                  <a:close/>
                </a:path>
                <a:path w="3322320" h="2451100">
                  <a:moveTo>
                    <a:pt x="505926" y="2196871"/>
                  </a:moveTo>
                  <a:lnTo>
                    <a:pt x="505540" y="2193998"/>
                  </a:lnTo>
                  <a:lnTo>
                    <a:pt x="501867" y="2186127"/>
                  </a:lnTo>
                  <a:lnTo>
                    <a:pt x="502098" y="2187058"/>
                  </a:lnTo>
                  <a:lnTo>
                    <a:pt x="505926" y="2196871"/>
                  </a:lnTo>
                  <a:close/>
                </a:path>
                <a:path w="3322320" h="2451100">
                  <a:moveTo>
                    <a:pt x="506015" y="2197099"/>
                  </a:moveTo>
                  <a:lnTo>
                    <a:pt x="506987" y="2197099"/>
                  </a:lnTo>
                  <a:lnTo>
                    <a:pt x="505540" y="2193998"/>
                  </a:lnTo>
                  <a:lnTo>
                    <a:pt x="505926" y="2196871"/>
                  </a:lnTo>
                  <a:lnTo>
                    <a:pt x="506015" y="2197099"/>
                  </a:lnTo>
                  <a:close/>
                </a:path>
                <a:path w="3322320" h="2451100">
                  <a:moveTo>
                    <a:pt x="505957" y="2197099"/>
                  </a:moveTo>
                  <a:lnTo>
                    <a:pt x="505926" y="2196871"/>
                  </a:lnTo>
                  <a:lnTo>
                    <a:pt x="505957" y="2197099"/>
                  </a:lnTo>
                  <a:close/>
                </a:path>
                <a:path w="3322320" h="2451100">
                  <a:moveTo>
                    <a:pt x="2133430" y="2209799"/>
                  </a:moveTo>
                  <a:lnTo>
                    <a:pt x="2200286" y="2209799"/>
                  </a:lnTo>
                  <a:lnTo>
                    <a:pt x="2210592" y="2197099"/>
                  </a:lnTo>
                  <a:lnTo>
                    <a:pt x="2131290" y="2197099"/>
                  </a:lnTo>
                  <a:lnTo>
                    <a:pt x="2133430" y="2209799"/>
                  </a:lnTo>
                  <a:close/>
                </a:path>
                <a:path w="3322320" h="2451100">
                  <a:moveTo>
                    <a:pt x="1809137" y="2209799"/>
                  </a:moveTo>
                  <a:lnTo>
                    <a:pt x="2127091" y="2209799"/>
                  </a:lnTo>
                  <a:lnTo>
                    <a:pt x="2131290" y="2197099"/>
                  </a:lnTo>
                  <a:lnTo>
                    <a:pt x="1812984" y="2197099"/>
                  </a:lnTo>
                  <a:lnTo>
                    <a:pt x="1809137" y="2209799"/>
                  </a:lnTo>
                  <a:close/>
                </a:path>
                <a:path w="3322320" h="2451100">
                  <a:moveTo>
                    <a:pt x="1785254" y="2209799"/>
                  </a:moveTo>
                  <a:lnTo>
                    <a:pt x="1798375" y="2209799"/>
                  </a:lnTo>
                  <a:lnTo>
                    <a:pt x="1802301" y="2197099"/>
                  </a:lnTo>
                  <a:lnTo>
                    <a:pt x="1789313" y="2197099"/>
                  </a:lnTo>
                  <a:lnTo>
                    <a:pt x="1785254" y="2209799"/>
                  </a:lnTo>
                  <a:close/>
                </a:path>
                <a:path w="3322320" h="2451100">
                  <a:moveTo>
                    <a:pt x="1768509" y="2206512"/>
                  </a:moveTo>
                  <a:lnTo>
                    <a:pt x="1774152" y="2197099"/>
                  </a:lnTo>
                  <a:lnTo>
                    <a:pt x="1770803" y="2197099"/>
                  </a:lnTo>
                  <a:lnTo>
                    <a:pt x="1768509" y="2206512"/>
                  </a:lnTo>
                  <a:close/>
                </a:path>
                <a:path w="3322320" h="2451100">
                  <a:moveTo>
                    <a:pt x="1719713" y="2209799"/>
                  </a:moveTo>
                  <a:lnTo>
                    <a:pt x="1766538" y="2209799"/>
                  </a:lnTo>
                  <a:lnTo>
                    <a:pt x="1769647" y="2197099"/>
                  </a:lnTo>
                  <a:lnTo>
                    <a:pt x="1718172" y="2197099"/>
                  </a:lnTo>
                  <a:lnTo>
                    <a:pt x="1719713" y="2209799"/>
                  </a:lnTo>
                  <a:close/>
                </a:path>
                <a:path w="3322320" h="2451100">
                  <a:moveTo>
                    <a:pt x="1692638" y="2209799"/>
                  </a:moveTo>
                  <a:lnTo>
                    <a:pt x="1708658" y="2209799"/>
                  </a:lnTo>
                  <a:lnTo>
                    <a:pt x="1712943" y="2197099"/>
                  </a:lnTo>
                  <a:lnTo>
                    <a:pt x="1696866" y="2197099"/>
                  </a:lnTo>
                  <a:lnTo>
                    <a:pt x="1692638" y="2209799"/>
                  </a:lnTo>
                  <a:close/>
                </a:path>
                <a:path w="3322320" h="2451100">
                  <a:moveTo>
                    <a:pt x="1603768" y="2209799"/>
                  </a:moveTo>
                  <a:lnTo>
                    <a:pt x="1647855" y="2209799"/>
                  </a:lnTo>
                  <a:lnTo>
                    <a:pt x="1641823" y="2197099"/>
                  </a:lnTo>
                  <a:lnTo>
                    <a:pt x="1590945" y="2197099"/>
                  </a:lnTo>
                  <a:lnTo>
                    <a:pt x="1591100" y="2198843"/>
                  </a:lnTo>
                  <a:lnTo>
                    <a:pt x="1603768" y="2209799"/>
                  </a:lnTo>
                  <a:close/>
                </a:path>
                <a:path w="3322320" h="2451100">
                  <a:moveTo>
                    <a:pt x="1591100" y="2198843"/>
                  </a:moveTo>
                  <a:lnTo>
                    <a:pt x="1590945" y="2197099"/>
                  </a:lnTo>
                  <a:lnTo>
                    <a:pt x="1589085" y="2197099"/>
                  </a:lnTo>
                  <a:lnTo>
                    <a:pt x="1591100" y="2198843"/>
                  </a:lnTo>
                  <a:close/>
                </a:path>
                <a:path w="3322320" h="2451100">
                  <a:moveTo>
                    <a:pt x="1590939" y="2209799"/>
                  </a:moveTo>
                  <a:lnTo>
                    <a:pt x="1592075" y="2209799"/>
                  </a:lnTo>
                  <a:lnTo>
                    <a:pt x="1591100" y="2198843"/>
                  </a:lnTo>
                  <a:lnTo>
                    <a:pt x="1589085" y="2197099"/>
                  </a:lnTo>
                  <a:lnTo>
                    <a:pt x="1584627" y="2197099"/>
                  </a:lnTo>
                  <a:lnTo>
                    <a:pt x="1590939" y="2209799"/>
                  </a:lnTo>
                  <a:close/>
                </a:path>
                <a:path w="3322320" h="2451100">
                  <a:moveTo>
                    <a:pt x="1567805" y="2209799"/>
                  </a:moveTo>
                  <a:lnTo>
                    <a:pt x="1580289" y="2209799"/>
                  </a:lnTo>
                  <a:lnTo>
                    <a:pt x="1584627" y="2197099"/>
                  </a:lnTo>
                  <a:lnTo>
                    <a:pt x="1568662" y="2197099"/>
                  </a:lnTo>
                  <a:lnTo>
                    <a:pt x="1567805" y="2209799"/>
                  </a:lnTo>
                  <a:close/>
                </a:path>
                <a:path w="3322320" h="2451100">
                  <a:moveTo>
                    <a:pt x="1545761" y="2209799"/>
                  </a:moveTo>
                  <a:lnTo>
                    <a:pt x="1554053" y="2209799"/>
                  </a:lnTo>
                  <a:lnTo>
                    <a:pt x="1557448" y="2197099"/>
                  </a:lnTo>
                  <a:lnTo>
                    <a:pt x="1547296" y="2197099"/>
                  </a:lnTo>
                  <a:lnTo>
                    <a:pt x="1545761" y="2209799"/>
                  </a:lnTo>
                  <a:close/>
                </a:path>
                <a:path w="3322320" h="2451100">
                  <a:moveTo>
                    <a:pt x="1495761" y="2209799"/>
                  </a:moveTo>
                  <a:lnTo>
                    <a:pt x="1544380" y="2209799"/>
                  </a:lnTo>
                  <a:lnTo>
                    <a:pt x="1545389" y="2197099"/>
                  </a:lnTo>
                  <a:lnTo>
                    <a:pt x="1503335" y="2197099"/>
                  </a:lnTo>
                  <a:lnTo>
                    <a:pt x="1495761" y="2209799"/>
                  </a:lnTo>
                  <a:close/>
                </a:path>
                <a:path w="3322320" h="2451100">
                  <a:moveTo>
                    <a:pt x="1446711" y="2209799"/>
                  </a:moveTo>
                  <a:lnTo>
                    <a:pt x="1495761" y="2209799"/>
                  </a:lnTo>
                  <a:lnTo>
                    <a:pt x="1495170" y="2197099"/>
                  </a:lnTo>
                  <a:lnTo>
                    <a:pt x="1449979" y="2197099"/>
                  </a:lnTo>
                  <a:lnTo>
                    <a:pt x="1446711" y="2209799"/>
                  </a:lnTo>
                  <a:close/>
                </a:path>
                <a:path w="3322320" h="2451100">
                  <a:moveTo>
                    <a:pt x="1433177" y="2209799"/>
                  </a:moveTo>
                  <a:lnTo>
                    <a:pt x="1446711" y="2209799"/>
                  </a:lnTo>
                  <a:lnTo>
                    <a:pt x="1440446" y="2197099"/>
                  </a:lnTo>
                  <a:lnTo>
                    <a:pt x="1433177" y="2209799"/>
                  </a:lnTo>
                  <a:close/>
                </a:path>
                <a:path w="3322320" h="2451100">
                  <a:moveTo>
                    <a:pt x="1422734" y="2209799"/>
                  </a:moveTo>
                  <a:lnTo>
                    <a:pt x="1433177" y="2209799"/>
                  </a:lnTo>
                  <a:lnTo>
                    <a:pt x="1428168" y="2197099"/>
                  </a:lnTo>
                  <a:lnTo>
                    <a:pt x="1422734" y="2209799"/>
                  </a:lnTo>
                  <a:close/>
                </a:path>
                <a:path w="3322320" h="2451100">
                  <a:moveTo>
                    <a:pt x="1246297" y="2209799"/>
                  </a:moveTo>
                  <a:lnTo>
                    <a:pt x="1420940" y="2209799"/>
                  </a:lnTo>
                  <a:lnTo>
                    <a:pt x="1410795" y="2197099"/>
                  </a:lnTo>
                  <a:lnTo>
                    <a:pt x="1242224" y="2197099"/>
                  </a:lnTo>
                  <a:lnTo>
                    <a:pt x="1246297" y="2209799"/>
                  </a:lnTo>
                  <a:close/>
                </a:path>
                <a:path w="3322320" h="2451100">
                  <a:moveTo>
                    <a:pt x="1200137" y="2209799"/>
                  </a:moveTo>
                  <a:lnTo>
                    <a:pt x="1236916" y="2209799"/>
                  </a:lnTo>
                  <a:lnTo>
                    <a:pt x="1237321" y="2197099"/>
                  </a:lnTo>
                  <a:lnTo>
                    <a:pt x="1197094" y="2197099"/>
                  </a:lnTo>
                  <a:lnTo>
                    <a:pt x="1200137" y="2209799"/>
                  </a:lnTo>
                  <a:close/>
                </a:path>
                <a:path w="3322320" h="2451100">
                  <a:moveTo>
                    <a:pt x="1150993" y="2209799"/>
                  </a:moveTo>
                  <a:lnTo>
                    <a:pt x="1188596" y="2209799"/>
                  </a:lnTo>
                  <a:lnTo>
                    <a:pt x="1186477" y="2197099"/>
                  </a:lnTo>
                  <a:lnTo>
                    <a:pt x="1148123" y="2197099"/>
                  </a:lnTo>
                  <a:lnTo>
                    <a:pt x="1150993" y="2209799"/>
                  </a:lnTo>
                  <a:close/>
                </a:path>
                <a:path w="3322320" h="2451100">
                  <a:moveTo>
                    <a:pt x="1111319" y="2209799"/>
                  </a:moveTo>
                  <a:lnTo>
                    <a:pt x="1127025" y="2197099"/>
                  </a:lnTo>
                  <a:lnTo>
                    <a:pt x="1095384" y="2197099"/>
                  </a:lnTo>
                  <a:lnTo>
                    <a:pt x="1111319" y="2209799"/>
                  </a:lnTo>
                  <a:close/>
                </a:path>
                <a:path w="3322320" h="2451100">
                  <a:moveTo>
                    <a:pt x="868875" y="2209799"/>
                  </a:moveTo>
                  <a:lnTo>
                    <a:pt x="869467" y="2197099"/>
                  </a:lnTo>
                  <a:lnTo>
                    <a:pt x="863899" y="2197099"/>
                  </a:lnTo>
                  <a:lnTo>
                    <a:pt x="868875" y="2209799"/>
                  </a:lnTo>
                  <a:close/>
                </a:path>
                <a:path w="3322320" h="2451100">
                  <a:moveTo>
                    <a:pt x="795535" y="2209799"/>
                  </a:moveTo>
                  <a:lnTo>
                    <a:pt x="861374" y="2209799"/>
                  </a:lnTo>
                  <a:lnTo>
                    <a:pt x="863899" y="2197099"/>
                  </a:lnTo>
                  <a:lnTo>
                    <a:pt x="795323" y="2197099"/>
                  </a:lnTo>
                  <a:lnTo>
                    <a:pt x="795535" y="2209799"/>
                  </a:lnTo>
                  <a:close/>
                </a:path>
                <a:path w="3322320" h="2451100">
                  <a:moveTo>
                    <a:pt x="788128" y="2209799"/>
                  </a:moveTo>
                  <a:lnTo>
                    <a:pt x="793669" y="2209799"/>
                  </a:lnTo>
                  <a:lnTo>
                    <a:pt x="788952" y="2197099"/>
                  </a:lnTo>
                  <a:lnTo>
                    <a:pt x="784460" y="2197099"/>
                  </a:lnTo>
                  <a:lnTo>
                    <a:pt x="788128" y="2209799"/>
                  </a:lnTo>
                  <a:close/>
                </a:path>
                <a:path w="3322320" h="2451100">
                  <a:moveTo>
                    <a:pt x="754531" y="2209799"/>
                  </a:moveTo>
                  <a:lnTo>
                    <a:pt x="784766" y="2209799"/>
                  </a:lnTo>
                  <a:lnTo>
                    <a:pt x="784460" y="2197099"/>
                  </a:lnTo>
                  <a:lnTo>
                    <a:pt x="755813" y="2197099"/>
                  </a:lnTo>
                  <a:lnTo>
                    <a:pt x="754531" y="2209799"/>
                  </a:lnTo>
                  <a:close/>
                </a:path>
                <a:path w="3322320" h="2451100">
                  <a:moveTo>
                    <a:pt x="737822" y="2209799"/>
                  </a:moveTo>
                  <a:lnTo>
                    <a:pt x="745993" y="2209799"/>
                  </a:lnTo>
                  <a:lnTo>
                    <a:pt x="738851" y="2197099"/>
                  </a:lnTo>
                  <a:lnTo>
                    <a:pt x="737822" y="2209799"/>
                  </a:lnTo>
                  <a:close/>
                </a:path>
                <a:path w="3322320" h="2451100">
                  <a:moveTo>
                    <a:pt x="710955" y="2209799"/>
                  </a:moveTo>
                  <a:lnTo>
                    <a:pt x="737822" y="2209799"/>
                  </a:lnTo>
                  <a:lnTo>
                    <a:pt x="735762" y="2197099"/>
                  </a:lnTo>
                  <a:lnTo>
                    <a:pt x="709772" y="2197099"/>
                  </a:lnTo>
                  <a:lnTo>
                    <a:pt x="710955" y="2209799"/>
                  </a:lnTo>
                  <a:close/>
                </a:path>
                <a:path w="3322320" h="2451100">
                  <a:moveTo>
                    <a:pt x="707799" y="2209799"/>
                  </a:moveTo>
                  <a:lnTo>
                    <a:pt x="708809" y="2209799"/>
                  </a:lnTo>
                  <a:lnTo>
                    <a:pt x="706457" y="2197099"/>
                  </a:lnTo>
                  <a:lnTo>
                    <a:pt x="705454" y="2197099"/>
                  </a:lnTo>
                  <a:lnTo>
                    <a:pt x="707799" y="2209799"/>
                  </a:lnTo>
                  <a:close/>
                </a:path>
                <a:path w="3322320" h="2451100">
                  <a:moveTo>
                    <a:pt x="692631" y="2209799"/>
                  </a:moveTo>
                  <a:lnTo>
                    <a:pt x="696757" y="2209799"/>
                  </a:lnTo>
                  <a:lnTo>
                    <a:pt x="692525" y="2197099"/>
                  </a:lnTo>
                  <a:lnTo>
                    <a:pt x="691867" y="2197099"/>
                  </a:lnTo>
                  <a:lnTo>
                    <a:pt x="692631" y="2209799"/>
                  </a:lnTo>
                  <a:close/>
                </a:path>
                <a:path w="3322320" h="2451100">
                  <a:moveTo>
                    <a:pt x="691927" y="2209799"/>
                  </a:moveTo>
                  <a:lnTo>
                    <a:pt x="691143" y="2197099"/>
                  </a:lnTo>
                  <a:lnTo>
                    <a:pt x="689715" y="2197099"/>
                  </a:lnTo>
                  <a:lnTo>
                    <a:pt x="691927" y="2209799"/>
                  </a:lnTo>
                  <a:close/>
                </a:path>
                <a:path w="3322320" h="2451100">
                  <a:moveTo>
                    <a:pt x="507226" y="2209799"/>
                  </a:moveTo>
                  <a:lnTo>
                    <a:pt x="508302" y="2209799"/>
                  </a:lnTo>
                  <a:lnTo>
                    <a:pt x="505498" y="2197099"/>
                  </a:lnTo>
                  <a:lnTo>
                    <a:pt x="503798" y="2197099"/>
                  </a:lnTo>
                  <a:lnTo>
                    <a:pt x="507226" y="2209799"/>
                  </a:lnTo>
                  <a:close/>
                </a:path>
                <a:path w="3322320" h="2451100">
                  <a:moveTo>
                    <a:pt x="491473" y="2209799"/>
                  </a:moveTo>
                  <a:lnTo>
                    <a:pt x="500702" y="2209799"/>
                  </a:lnTo>
                  <a:lnTo>
                    <a:pt x="498423" y="2197099"/>
                  </a:lnTo>
                  <a:lnTo>
                    <a:pt x="490464" y="2197099"/>
                  </a:lnTo>
                  <a:lnTo>
                    <a:pt x="491445" y="2209607"/>
                  </a:lnTo>
                  <a:lnTo>
                    <a:pt x="491473" y="2209799"/>
                  </a:lnTo>
                  <a:close/>
                </a:path>
                <a:path w="3322320" h="2451100">
                  <a:moveTo>
                    <a:pt x="491445" y="2209607"/>
                  </a:moveTo>
                  <a:lnTo>
                    <a:pt x="490464" y="2197099"/>
                  </a:lnTo>
                  <a:lnTo>
                    <a:pt x="489600" y="2197099"/>
                  </a:lnTo>
                  <a:lnTo>
                    <a:pt x="491445" y="2209607"/>
                  </a:lnTo>
                  <a:close/>
                </a:path>
                <a:path w="3322320" h="2451100">
                  <a:moveTo>
                    <a:pt x="478817" y="2209799"/>
                  </a:moveTo>
                  <a:lnTo>
                    <a:pt x="491460" y="2209799"/>
                  </a:lnTo>
                  <a:lnTo>
                    <a:pt x="491445" y="2209607"/>
                  </a:lnTo>
                  <a:lnTo>
                    <a:pt x="489600" y="2197099"/>
                  </a:lnTo>
                  <a:lnTo>
                    <a:pt x="477143" y="2197099"/>
                  </a:lnTo>
                  <a:lnTo>
                    <a:pt x="478817" y="2209799"/>
                  </a:lnTo>
                  <a:close/>
                </a:path>
                <a:path w="3322320" h="2451100">
                  <a:moveTo>
                    <a:pt x="414181" y="2209799"/>
                  </a:moveTo>
                  <a:lnTo>
                    <a:pt x="477395" y="2209799"/>
                  </a:lnTo>
                  <a:lnTo>
                    <a:pt x="477143" y="2197099"/>
                  </a:lnTo>
                  <a:lnTo>
                    <a:pt x="409291" y="2197099"/>
                  </a:lnTo>
                  <a:lnTo>
                    <a:pt x="414181" y="2209799"/>
                  </a:lnTo>
                  <a:close/>
                </a:path>
                <a:path w="3322320" h="2451100">
                  <a:moveTo>
                    <a:pt x="385653" y="2209799"/>
                  </a:moveTo>
                  <a:lnTo>
                    <a:pt x="414181" y="2209799"/>
                  </a:lnTo>
                  <a:lnTo>
                    <a:pt x="407165" y="2197099"/>
                  </a:lnTo>
                  <a:lnTo>
                    <a:pt x="387048" y="2197099"/>
                  </a:lnTo>
                  <a:lnTo>
                    <a:pt x="385653" y="2209799"/>
                  </a:lnTo>
                  <a:close/>
                </a:path>
                <a:path w="3322320" h="2451100">
                  <a:moveTo>
                    <a:pt x="1766538" y="2209799"/>
                  </a:moveTo>
                  <a:lnTo>
                    <a:pt x="1767707" y="2209799"/>
                  </a:lnTo>
                  <a:lnTo>
                    <a:pt x="1768509" y="2206512"/>
                  </a:lnTo>
                  <a:lnTo>
                    <a:pt x="1766538" y="2209799"/>
                  </a:lnTo>
                  <a:close/>
                </a:path>
                <a:path w="3322320" h="2451100">
                  <a:moveTo>
                    <a:pt x="2104516" y="2222499"/>
                  </a:moveTo>
                  <a:lnTo>
                    <a:pt x="2154120" y="2222499"/>
                  </a:lnTo>
                  <a:lnTo>
                    <a:pt x="2159410" y="2209799"/>
                  </a:lnTo>
                  <a:lnTo>
                    <a:pt x="2100796" y="2209799"/>
                  </a:lnTo>
                  <a:lnTo>
                    <a:pt x="2104516" y="2222499"/>
                  </a:lnTo>
                  <a:close/>
                </a:path>
                <a:path w="3322320" h="2451100">
                  <a:moveTo>
                    <a:pt x="2072932" y="2222499"/>
                  </a:moveTo>
                  <a:lnTo>
                    <a:pt x="2101952" y="2222499"/>
                  </a:lnTo>
                  <a:lnTo>
                    <a:pt x="2100796" y="2209799"/>
                  </a:lnTo>
                  <a:lnTo>
                    <a:pt x="2069604" y="2209799"/>
                  </a:lnTo>
                  <a:lnTo>
                    <a:pt x="2072932" y="2222499"/>
                  </a:lnTo>
                  <a:close/>
                </a:path>
                <a:path w="3322320" h="2451100">
                  <a:moveTo>
                    <a:pt x="2068534" y="2222499"/>
                  </a:moveTo>
                  <a:lnTo>
                    <a:pt x="2072932" y="2222499"/>
                  </a:lnTo>
                  <a:lnTo>
                    <a:pt x="2069604" y="2209799"/>
                  </a:lnTo>
                  <a:lnTo>
                    <a:pt x="2068534" y="2222499"/>
                  </a:lnTo>
                  <a:close/>
                </a:path>
                <a:path w="3322320" h="2451100">
                  <a:moveTo>
                    <a:pt x="1838297" y="2222499"/>
                  </a:moveTo>
                  <a:lnTo>
                    <a:pt x="2068534" y="2222499"/>
                  </a:lnTo>
                  <a:lnTo>
                    <a:pt x="2069604" y="2209799"/>
                  </a:lnTo>
                  <a:lnTo>
                    <a:pt x="1843944" y="2209799"/>
                  </a:lnTo>
                  <a:lnTo>
                    <a:pt x="1838297" y="2222499"/>
                  </a:lnTo>
                  <a:close/>
                </a:path>
                <a:path w="3322320" h="2451100">
                  <a:moveTo>
                    <a:pt x="1822525" y="2222499"/>
                  </a:moveTo>
                  <a:lnTo>
                    <a:pt x="1838297" y="2222499"/>
                  </a:lnTo>
                  <a:lnTo>
                    <a:pt x="1836696" y="2209799"/>
                  </a:lnTo>
                  <a:lnTo>
                    <a:pt x="1812758" y="2209799"/>
                  </a:lnTo>
                  <a:lnTo>
                    <a:pt x="1822525" y="2222499"/>
                  </a:lnTo>
                  <a:close/>
                </a:path>
                <a:path w="3322320" h="2451100">
                  <a:moveTo>
                    <a:pt x="1280977" y="2222499"/>
                  </a:moveTo>
                  <a:lnTo>
                    <a:pt x="1822525" y="2222499"/>
                  </a:lnTo>
                  <a:lnTo>
                    <a:pt x="1812639" y="2209799"/>
                  </a:lnTo>
                  <a:lnTo>
                    <a:pt x="1275097" y="2209799"/>
                  </a:lnTo>
                  <a:lnTo>
                    <a:pt x="1274662" y="2210570"/>
                  </a:lnTo>
                  <a:lnTo>
                    <a:pt x="1280977" y="2222499"/>
                  </a:lnTo>
                  <a:close/>
                </a:path>
                <a:path w="3322320" h="2451100">
                  <a:moveTo>
                    <a:pt x="1267357" y="2222499"/>
                  </a:moveTo>
                  <a:lnTo>
                    <a:pt x="1267922" y="2222499"/>
                  </a:lnTo>
                  <a:lnTo>
                    <a:pt x="1274662" y="2210570"/>
                  </a:lnTo>
                  <a:lnTo>
                    <a:pt x="1274254" y="2209799"/>
                  </a:lnTo>
                  <a:lnTo>
                    <a:pt x="1267357" y="2222499"/>
                  </a:lnTo>
                  <a:close/>
                </a:path>
                <a:path w="3322320" h="2451100">
                  <a:moveTo>
                    <a:pt x="1250462" y="2222499"/>
                  </a:moveTo>
                  <a:lnTo>
                    <a:pt x="1265969" y="2222499"/>
                  </a:lnTo>
                  <a:lnTo>
                    <a:pt x="1265172" y="2209799"/>
                  </a:lnTo>
                  <a:lnTo>
                    <a:pt x="1246264" y="2209799"/>
                  </a:lnTo>
                  <a:lnTo>
                    <a:pt x="1250462" y="2222499"/>
                  </a:lnTo>
                  <a:close/>
                </a:path>
                <a:path w="3322320" h="2451100">
                  <a:moveTo>
                    <a:pt x="1189100" y="2222499"/>
                  </a:moveTo>
                  <a:lnTo>
                    <a:pt x="1218315" y="2222499"/>
                  </a:lnTo>
                  <a:lnTo>
                    <a:pt x="1221848" y="2209799"/>
                  </a:lnTo>
                  <a:lnTo>
                    <a:pt x="1185854" y="2209799"/>
                  </a:lnTo>
                  <a:lnTo>
                    <a:pt x="1189100" y="2222499"/>
                  </a:lnTo>
                  <a:close/>
                </a:path>
                <a:path w="3322320" h="2451100">
                  <a:moveTo>
                    <a:pt x="714144" y="2222499"/>
                  </a:moveTo>
                  <a:lnTo>
                    <a:pt x="848512" y="2222499"/>
                  </a:lnTo>
                  <a:lnTo>
                    <a:pt x="856398" y="2209799"/>
                  </a:lnTo>
                  <a:lnTo>
                    <a:pt x="713147" y="2209799"/>
                  </a:lnTo>
                  <a:lnTo>
                    <a:pt x="714144" y="2222499"/>
                  </a:lnTo>
                  <a:close/>
                </a:path>
                <a:path w="3322320" h="2451100">
                  <a:moveTo>
                    <a:pt x="688964" y="2222499"/>
                  </a:moveTo>
                  <a:lnTo>
                    <a:pt x="713818" y="2222499"/>
                  </a:lnTo>
                  <a:lnTo>
                    <a:pt x="711632" y="2209799"/>
                  </a:lnTo>
                  <a:lnTo>
                    <a:pt x="686672" y="2209799"/>
                  </a:lnTo>
                  <a:lnTo>
                    <a:pt x="688964" y="2222499"/>
                  </a:lnTo>
                  <a:close/>
                </a:path>
                <a:path w="3322320" h="2451100">
                  <a:moveTo>
                    <a:pt x="684712" y="2222499"/>
                  </a:moveTo>
                  <a:lnTo>
                    <a:pt x="687602" y="2222499"/>
                  </a:lnTo>
                  <a:lnTo>
                    <a:pt x="681151" y="2209799"/>
                  </a:lnTo>
                  <a:lnTo>
                    <a:pt x="684712" y="2222499"/>
                  </a:lnTo>
                  <a:close/>
                </a:path>
                <a:path w="3322320" h="2451100">
                  <a:moveTo>
                    <a:pt x="653899" y="2222499"/>
                  </a:moveTo>
                  <a:lnTo>
                    <a:pt x="655819" y="2222499"/>
                  </a:lnTo>
                  <a:lnTo>
                    <a:pt x="654410" y="2209799"/>
                  </a:lnTo>
                  <a:lnTo>
                    <a:pt x="653899" y="2222499"/>
                  </a:lnTo>
                  <a:close/>
                </a:path>
                <a:path w="3322320" h="2451100">
                  <a:moveTo>
                    <a:pt x="507359" y="2222499"/>
                  </a:moveTo>
                  <a:lnTo>
                    <a:pt x="508601" y="2222499"/>
                  </a:lnTo>
                  <a:lnTo>
                    <a:pt x="509265" y="2209799"/>
                  </a:lnTo>
                  <a:lnTo>
                    <a:pt x="503612" y="2209799"/>
                  </a:lnTo>
                  <a:lnTo>
                    <a:pt x="504204" y="2216838"/>
                  </a:lnTo>
                  <a:lnTo>
                    <a:pt x="507359" y="2222499"/>
                  </a:lnTo>
                  <a:close/>
                </a:path>
                <a:path w="3322320" h="2451100">
                  <a:moveTo>
                    <a:pt x="502170" y="2222499"/>
                  </a:moveTo>
                  <a:lnTo>
                    <a:pt x="504681" y="2222499"/>
                  </a:lnTo>
                  <a:lnTo>
                    <a:pt x="504204" y="2216838"/>
                  </a:lnTo>
                  <a:lnTo>
                    <a:pt x="500283" y="2209799"/>
                  </a:lnTo>
                  <a:lnTo>
                    <a:pt x="499765" y="2209799"/>
                  </a:lnTo>
                  <a:lnTo>
                    <a:pt x="502170" y="2222499"/>
                  </a:lnTo>
                  <a:close/>
                </a:path>
                <a:path w="3322320" h="2451100">
                  <a:moveTo>
                    <a:pt x="492390" y="2222499"/>
                  </a:moveTo>
                  <a:lnTo>
                    <a:pt x="500442" y="2222499"/>
                  </a:lnTo>
                  <a:lnTo>
                    <a:pt x="496895" y="2209799"/>
                  </a:lnTo>
                  <a:lnTo>
                    <a:pt x="487009" y="2209799"/>
                  </a:lnTo>
                  <a:lnTo>
                    <a:pt x="488051" y="2214660"/>
                  </a:lnTo>
                  <a:lnTo>
                    <a:pt x="492390" y="2222499"/>
                  </a:lnTo>
                  <a:close/>
                </a:path>
                <a:path w="3322320" h="2451100">
                  <a:moveTo>
                    <a:pt x="488051" y="2214660"/>
                  </a:moveTo>
                  <a:lnTo>
                    <a:pt x="487009" y="2209799"/>
                  </a:lnTo>
                  <a:lnTo>
                    <a:pt x="485361" y="2209799"/>
                  </a:lnTo>
                  <a:lnTo>
                    <a:pt x="488051" y="2214660"/>
                  </a:lnTo>
                  <a:close/>
                </a:path>
                <a:path w="3322320" h="2451100">
                  <a:moveTo>
                    <a:pt x="376152" y="2222499"/>
                  </a:moveTo>
                  <a:lnTo>
                    <a:pt x="489733" y="2222499"/>
                  </a:lnTo>
                  <a:lnTo>
                    <a:pt x="488051" y="2214660"/>
                  </a:lnTo>
                  <a:lnTo>
                    <a:pt x="485361" y="2209799"/>
                  </a:lnTo>
                  <a:lnTo>
                    <a:pt x="375295" y="2209799"/>
                  </a:lnTo>
                  <a:lnTo>
                    <a:pt x="376152" y="2222499"/>
                  </a:lnTo>
                  <a:close/>
                </a:path>
                <a:path w="3322320" h="2451100">
                  <a:moveTo>
                    <a:pt x="2075623" y="2235199"/>
                  </a:moveTo>
                  <a:lnTo>
                    <a:pt x="2076832" y="2222499"/>
                  </a:lnTo>
                  <a:lnTo>
                    <a:pt x="2069604" y="2222499"/>
                  </a:lnTo>
                  <a:lnTo>
                    <a:pt x="2075623" y="2235199"/>
                  </a:lnTo>
                  <a:close/>
                </a:path>
                <a:path w="3322320" h="2451100">
                  <a:moveTo>
                    <a:pt x="2059206" y="2235199"/>
                  </a:moveTo>
                  <a:lnTo>
                    <a:pt x="2068820" y="2235199"/>
                  </a:lnTo>
                  <a:lnTo>
                    <a:pt x="2064973" y="2222499"/>
                  </a:lnTo>
                  <a:lnTo>
                    <a:pt x="2057957" y="2222499"/>
                  </a:lnTo>
                  <a:lnTo>
                    <a:pt x="2059206" y="2235199"/>
                  </a:lnTo>
                  <a:close/>
                </a:path>
                <a:path w="3322320" h="2451100">
                  <a:moveTo>
                    <a:pt x="2048583" y="2235199"/>
                  </a:moveTo>
                  <a:lnTo>
                    <a:pt x="2052562" y="2235199"/>
                  </a:lnTo>
                  <a:lnTo>
                    <a:pt x="2050343" y="2222499"/>
                  </a:lnTo>
                  <a:lnTo>
                    <a:pt x="2048563" y="2222499"/>
                  </a:lnTo>
                  <a:lnTo>
                    <a:pt x="2048583" y="2235199"/>
                  </a:lnTo>
                  <a:close/>
                </a:path>
                <a:path w="3322320" h="2451100">
                  <a:moveTo>
                    <a:pt x="2030877" y="2235199"/>
                  </a:moveTo>
                  <a:lnTo>
                    <a:pt x="2046875" y="2235199"/>
                  </a:lnTo>
                  <a:lnTo>
                    <a:pt x="2047566" y="2222499"/>
                  </a:lnTo>
                  <a:lnTo>
                    <a:pt x="2025217" y="2222499"/>
                  </a:lnTo>
                  <a:lnTo>
                    <a:pt x="2025021" y="2223329"/>
                  </a:lnTo>
                  <a:lnTo>
                    <a:pt x="2030877" y="2235199"/>
                  </a:lnTo>
                  <a:close/>
                </a:path>
                <a:path w="3322320" h="2451100">
                  <a:moveTo>
                    <a:pt x="2025021" y="2223329"/>
                  </a:moveTo>
                  <a:lnTo>
                    <a:pt x="2025217" y="2222499"/>
                  </a:lnTo>
                  <a:lnTo>
                    <a:pt x="2024612" y="2222499"/>
                  </a:lnTo>
                  <a:lnTo>
                    <a:pt x="2025021" y="2223329"/>
                  </a:lnTo>
                  <a:close/>
                </a:path>
                <a:path w="3322320" h="2451100">
                  <a:moveTo>
                    <a:pt x="2004701" y="2235199"/>
                  </a:moveTo>
                  <a:lnTo>
                    <a:pt x="2022221" y="2235199"/>
                  </a:lnTo>
                  <a:lnTo>
                    <a:pt x="2024898" y="2223852"/>
                  </a:lnTo>
                  <a:lnTo>
                    <a:pt x="2024975" y="2223235"/>
                  </a:lnTo>
                  <a:lnTo>
                    <a:pt x="2024612" y="2222499"/>
                  </a:lnTo>
                  <a:lnTo>
                    <a:pt x="2002343" y="2222499"/>
                  </a:lnTo>
                  <a:lnTo>
                    <a:pt x="2004701" y="2235199"/>
                  </a:lnTo>
                  <a:close/>
                </a:path>
                <a:path w="3322320" h="2451100">
                  <a:moveTo>
                    <a:pt x="1986418" y="2235199"/>
                  </a:moveTo>
                  <a:lnTo>
                    <a:pt x="1999792" y="2235199"/>
                  </a:lnTo>
                  <a:lnTo>
                    <a:pt x="1993267" y="2222499"/>
                  </a:lnTo>
                  <a:lnTo>
                    <a:pt x="1989082" y="2222499"/>
                  </a:lnTo>
                  <a:lnTo>
                    <a:pt x="1986418" y="2235199"/>
                  </a:lnTo>
                  <a:close/>
                </a:path>
                <a:path w="3322320" h="2451100">
                  <a:moveTo>
                    <a:pt x="1393096" y="2235199"/>
                  </a:moveTo>
                  <a:lnTo>
                    <a:pt x="1967604" y="2235199"/>
                  </a:lnTo>
                  <a:lnTo>
                    <a:pt x="1970652" y="2222499"/>
                  </a:lnTo>
                  <a:lnTo>
                    <a:pt x="1383602" y="2222499"/>
                  </a:lnTo>
                  <a:lnTo>
                    <a:pt x="1383533" y="2223852"/>
                  </a:lnTo>
                  <a:lnTo>
                    <a:pt x="1393096" y="2235199"/>
                  </a:lnTo>
                  <a:close/>
                </a:path>
                <a:path w="3322320" h="2451100">
                  <a:moveTo>
                    <a:pt x="1383533" y="2223852"/>
                  </a:moveTo>
                  <a:lnTo>
                    <a:pt x="1383602" y="2222499"/>
                  </a:lnTo>
                  <a:lnTo>
                    <a:pt x="1383309" y="2223586"/>
                  </a:lnTo>
                  <a:lnTo>
                    <a:pt x="1383533" y="2223852"/>
                  </a:lnTo>
                  <a:close/>
                </a:path>
                <a:path w="3322320" h="2451100">
                  <a:moveTo>
                    <a:pt x="1383309" y="2223586"/>
                  </a:moveTo>
                  <a:lnTo>
                    <a:pt x="1383602" y="2222499"/>
                  </a:lnTo>
                  <a:lnTo>
                    <a:pt x="1382393" y="2222499"/>
                  </a:lnTo>
                  <a:lnTo>
                    <a:pt x="1383309" y="2223586"/>
                  </a:lnTo>
                  <a:close/>
                </a:path>
                <a:path w="3322320" h="2451100">
                  <a:moveTo>
                    <a:pt x="1354064" y="2235199"/>
                  </a:moveTo>
                  <a:lnTo>
                    <a:pt x="1379589" y="2235199"/>
                  </a:lnTo>
                  <a:lnTo>
                    <a:pt x="1382393" y="2222499"/>
                  </a:lnTo>
                  <a:lnTo>
                    <a:pt x="1345454" y="2222499"/>
                  </a:lnTo>
                  <a:lnTo>
                    <a:pt x="1354064" y="2235199"/>
                  </a:lnTo>
                  <a:close/>
                </a:path>
                <a:path w="3322320" h="2451100">
                  <a:moveTo>
                    <a:pt x="1297440" y="2235199"/>
                  </a:moveTo>
                  <a:lnTo>
                    <a:pt x="1343933" y="2235199"/>
                  </a:lnTo>
                  <a:lnTo>
                    <a:pt x="1345454" y="2222499"/>
                  </a:lnTo>
                  <a:lnTo>
                    <a:pt x="1293753" y="2222499"/>
                  </a:lnTo>
                  <a:lnTo>
                    <a:pt x="1297440" y="2235199"/>
                  </a:lnTo>
                  <a:close/>
                </a:path>
                <a:path w="3322320" h="2451100">
                  <a:moveTo>
                    <a:pt x="1285669" y="2230804"/>
                  </a:moveTo>
                  <a:lnTo>
                    <a:pt x="1290418" y="2222499"/>
                  </a:lnTo>
                  <a:lnTo>
                    <a:pt x="1286000" y="2222499"/>
                  </a:lnTo>
                  <a:lnTo>
                    <a:pt x="1285669" y="2230804"/>
                  </a:lnTo>
                  <a:close/>
                </a:path>
                <a:path w="3322320" h="2451100">
                  <a:moveTo>
                    <a:pt x="1254203" y="2235199"/>
                  </a:moveTo>
                  <a:lnTo>
                    <a:pt x="1273051" y="2235199"/>
                  </a:lnTo>
                  <a:lnTo>
                    <a:pt x="1265630" y="2222499"/>
                  </a:lnTo>
                  <a:lnTo>
                    <a:pt x="1249552" y="2222499"/>
                  </a:lnTo>
                  <a:lnTo>
                    <a:pt x="1254203" y="2235199"/>
                  </a:lnTo>
                  <a:close/>
                </a:path>
                <a:path w="3322320" h="2451100">
                  <a:moveTo>
                    <a:pt x="827917" y="2235199"/>
                  </a:moveTo>
                  <a:lnTo>
                    <a:pt x="832508" y="2235199"/>
                  </a:lnTo>
                  <a:lnTo>
                    <a:pt x="833883" y="2222499"/>
                  </a:lnTo>
                  <a:lnTo>
                    <a:pt x="826382" y="2222499"/>
                  </a:lnTo>
                  <a:lnTo>
                    <a:pt x="827917" y="2235199"/>
                  </a:lnTo>
                  <a:close/>
                </a:path>
                <a:path w="3322320" h="2451100">
                  <a:moveTo>
                    <a:pt x="824323" y="2235199"/>
                  </a:moveTo>
                  <a:lnTo>
                    <a:pt x="826362" y="2235199"/>
                  </a:lnTo>
                  <a:lnTo>
                    <a:pt x="825412" y="2222499"/>
                  </a:lnTo>
                  <a:lnTo>
                    <a:pt x="823512" y="2222499"/>
                  </a:lnTo>
                  <a:lnTo>
                    <a:pt x="823803" y="2233421"/>
                  </a:lnTo>
                  <a:lnTo>
                    <a:pt x="824323" y="2235199"/>
                  </a:lnTo>
                  <a:close/>
                </a:path>
                <a:path w="3322320" h="2451100">
                  <a:moveTo>
                    <a:pt x="725391" y="2235199"/>
                  </a:moveTo>
                  <a:lnTo>
                    <a:pt x="823851" y="2235199"/>
                  </a:lnTo>
                  <a:lnTo>
                    <a:pt x="823803" y="2233421"/>
                  </a:lnTo>
                  <a:lnTo>
                    <a:pt x="820615" y="2222499"/>
                  </a:lnTo>
                  <a:lnTo>
                    <a:pt x="730427" y="2222499"/>
                  </a:lnTo>
                  <a:lnTo>
                    <a:pt x="725391" y="2235199"/>
                  </a:lnTo>
                  <a:close/>
                </a:path>
                <a:path w="3322320" h="2451100">
                  <a:moveTo>
                    <a:pt x="673537" y="2235199"/>
                  </a:moveTo>
                  <a:lnTo>
                    <a:pt x="725391" y="2235199"/>
                  </a:lnTo>
                  <a:lnTo>
                    <a:pt x="724754" y="2222499"/>
                  </a:lnTo>
                  <a:lnTo>
                    <a:pt x="672933" y="2222499"/>
                  </a:lnTo>
                  <a:lnTo>
                    <a:pt x="673234" y="2231643"/>
                  </a:lnTo>
                  <a:lnTo>
                    <a:pt x="673537" y="2235199"/>
                  </a:lnTo>
                  <a:close/>
                </a:path>
                <a:path w="3322320" h="2451100">
                  <a:moveTo>
                    <a:pt x="672049" y="2235199"/>
                  </a:moveTo>
                  <a:lnTo>
                    <a:pt x="673351" y="2235199"/>
                  </a:lnTo>
                  <a:lnTo>
                    <a:pt x="673234" y="2231643"/>
                  </a:lnTo>
                  <a:lnTo>
                    <a:pt x="672454" y="2222499"/>
                  </a:lnTo>
                  <a:lnTo>
                    <a:pt x="669823" y="2222499"/>
                  </a:lnTo>
                  <a:lnTo>
                    <a:pt x="670142" y="2225322"/>
                  </a:lnTo>
                  <a:lnTo>
                    <a:pt x="672049" y="2235199"/>
                  </a:lnTo>
                  <a:close/>
                </a:path>
                <a:path w="3322320" h="2451100">
                  <a:moveTo>
                    <a:pt x="670142" y="2225322"/>
                  </a:moveTo>
                  <a:lnTo>
                    <a:pt x="669823" y="2222499"/>
                  </a:lnTo>
                  <a:lnTo>
                    <a:pt x="669859" y="2223852"/>
                  </a:lnTo>
                  <a:lnTo>
                    <a:pt x="670142" y="2225322"/>
                  </a:lnTo>
                  <a:close/>
                </a:path>
                <a:path w="3322320" h="2451100">
                  <a:moveTo>
                    <a:pt x="669740" y="2223235"/>
                  </a:moveTo>
                  <a:lnTo>
                    <a:pt x="669823" y="2222499"/>
                  </a:lnTo>
                  <a:lnTo>
                    <a:pt x="669598" y="2222499"/>
                  </a:lnTo>
                  <a:lnTo>
                    <a:pt x="669740" y="2223235"/>
                  </a:lnTo>
                  <a:close/>
                </a:path>
                <a:path w="3322320" h="2451100">
                  <a:moveTo>
                    <a:pt x="663200" y="2235199"/>
                  </a:moveTo>
                  <a:lnTo>
                    <a:pt x="668375" y="2235199"/>
                  </a:lnTo>
                  <a:lnTo>
                    <a:pt x="662343" y="2222499"/>
                  </a:lnTo>
                  <a:lnTo>
                    <a:pt x="663200" y="2235199"/>
                  </a:lnTo>
                  <a:close/>
                </a:path>
                <a:path w="3322320" h="2451100">
                  <a:moveTo>
                    <a:pt x="659871" y="2235199"/>
                  </a:moveTo>
                  <a:lnTo>
                    <a:pt x="663200" y="2235199"/>
                  </a:lnTo>
                  <a:lnTo>
                    <a:pt x="659931" y="2222499"/>
                  </a:lnTo>
                  <a:lnTo>
                    <a:pt x="658449" y="2222499"/>
                  </a:lnTo>
                  <a:lnTo>
                    <a:pt x="659871" y="2235199"/>
                  </a:lnTo>
                  <a:close/>
                </a:path>
                <a:path w="3322320" h="2451100">
                  <a:moveTo>
                    <a:pt x="659871" y="2235199"/>
                  </a:moveTo>
                  <a:lnTo>
                    <a:pt x="658449" y="2222499"/>
                  </a:lnTo>
                  <a:lnTo>
                    <a:pt x="658170" y="2222499"/>
                  </a:lnTo>
                  <a:lnTo>
                    <a:pt x="659871" y="2235199"/>
                  </a:lnTo>
                  <a:close/>
                </a:path>
                <a:path w="3322320" h="2451100">
                  <a:moveTo>
                    <a:pt x="656888" y="2235199"/>
                  </a:moveTo>
                  <a:lnTo>
                    <a:pt x="659871" y="2235199"/>
                  </a:lnTo>
                  <a:lnTo>
                    <a:pt x="658170" y="2222499"/>
                  </a:lnTo>
                  <a:lnTo>
                    <a:pt x="655652" y="2222499"/>
                  </a:lnTo>
                  <a:lnTo>
                    <a:pt x="656888" y="2235199"/>
                  </a:lnTo>
                  <a:close/>
                </a:path>
                <a:path w="3322320" h="2451100">
                  <a:moveTo>
                    <a:pt x="654636" y="2235199"/>
                  </a:moveTo>
                  <a:lnTo>
                    <a:pt x="655187" y="2235199"/>
                  </a:lnTo>
                  <a:lnTo>
                    <a:pt x="655652" y="2222499"/>
                  </a:lnTo>
                  <a:lnTo>
                    <a:pt x="654696" y="2222499"/>
                  </a:lnTo>
                  <a:lnTo>
                    <a:pt x="654636" y="2235199"/>
                  </a:lnTo>
                  <a:close/>
                </a:path>
                <a:path w="3322320" h="2451100">
                  <a:moveTo>
                    <a:pt x="626553" y="2235199"/>
                  </a:moveTo>
                  <a:lnTo>
                    <a:pt x="627058" y="2235199"/>
                  </a:lnTo>
                  <a:lnTo>
                    <a:pt x="626088" y="2222499"/>
                  </a:lnTo>
                  <a:lnTo>
                    <a:pt x="626553" y="2235199"/>
                  </a:lnTo>
                  <a:close/>
                </a:path>
                <a:path w="3322320" h="2451100">
                  <a:moveTo>
                    <a:pt x="432757" y="2235199"/>
                  </a:moveTo>
                  <a:lnTo>
                    <a:pt x="477655" y="2235199"/>
                  </a:lnTo>
                  <a:lnTo>
                    <a:pt x="476040" y="2222499"/>
                  </a:lnTo>
                  <a:lnTo>
                    <a:pt x="431308" y="2222499"/>
                  </a:lnTo>
                  <a:lnTo>
                    <a:pt x="432757" y="2235199"/>
                  </a:lnTo>
                  <a:close/>
                </a:path>
                <a:path w="3322320" h="2451100">
                  <a:moveTo>
                    <a:pt x="371787" y="2235199"/>
                  </a:moveTo>
                  <a:lnTo>
                    <a:pt x="429561" y="2235199"/>
                  </a:lnTo>
                  <a:lnTo>
                    <a:pt x="428458" y="2222499"/>
                  </a:lnTo>
                  <a:lnTo>
                    <a:pt x="372412" y="2222499"/>
                  </a:lnTo>
                  <a:lnTo>
                    <a:pt x="371787" y="2235199"/>
                  </a:lnTo>
                  <a:close/>
                </a:path>
                <a:path w="3322320" h="2451100">
                  <a:moveTo>
                    <a:pt x="362739" y="2235199"/>
                  </a:moveTo>
                  <a:lnTo>
                    <a:pt x="371787" y="2235199"/>
                  </a:lnTo>
                  <a:lnTo>
                    <a:pt x="367622" y="2222499"/>
                  </a:lnTo>
                  <a:lnTo>
                    <a:pt x="366386" y="2222499"/>
                  </a:lnTo>
                  <a:lnTo>
                    <a:pt x="362739" y="2235199"/>
                  </a:lnTo>
                  <a:close/>
                </a:path>
                <a:path w="3322320" h="2451100">
                  <a:moveTo>
                    <a:pt x="668375" y="2235199"/>
                  </a:moveTo>
                  <a:lnTo>
                    <a:pt x="671259" y="2235199"/>
                  </a:lnTo>
                  <a:lnTo>
                    <a:pt x="670142" y="2225322"/>
                  </a:lnTo>
                  <a:lnTo>
                    <a:pt x="669740" y="2223235"/>
                  </a:lnTo>
                  <a:lnTo>
                    <a:pt x="668375" y="2235199"/>
                  </a:lnTo>
                  <a:close/>
                </a:path>
                <a:path w="3322320" h="2451100">
                  <a:moveTo>
                    <a:pt x="1380174" y="2235199"/>
                  </a:moveTo>
                  <a:lnTo>
                    <a:pt x="1382951" y="2235199"/>
                  </a:lnTo>
                  <a:lnTo>
                    <a:pt x="1383533" y="2223852"/>
                  </a:lnTo>
                  <a:lnTo>
                    <a:pt x="1383309" y="2223586"/>
                  </a:lnTo>
                  <a:lnTo>
                    <a:pt x="1380174" y="2235199"/>
                  </a:lnTo>
                  <a:close/>
                </a:path>
                <a:path w="3322320" h="2451100">
                  <a:moveTo>
                    <a:pt x="1283156" y="2235199"/>
                  </a:moveTo>
                  <a:lnTo>
                    <a:pt x="1285495" y="2235199"/>
                  </a:lnTo>
                  <a:lnTo>
                    <a:pt x="1285669" y="2230804"/>
                  </a:lnTo>
                  <a:lnTo>
                    <a:pt x="1283156" y="2235199"/>
                  </a:lnTo>
                  <a:close/>
                </a:path>
                <a:path w="3322320" h="2451100">
                  <a:moveTo>
                    <a:pt x="673351" y="2235199"/>
                  </a:moveTo>
                  <a:lnTo>
                    <a:pt x="673537" y="2235199"/>
                  </a:lnTo>
                  <a:lnTo>
                    <a:pt x="673234" y="2231643"/>
                  </a:lnTo>
                  <a:lnTo>
                    <a:pt x="673351" y="2235199"/>
                  </a:lnTo>
                  <a:close/>
                </a:path>
                <a:path w="3322320" h="2451100">
                  <a:moveTo>
                    <a:pt x="823851" y="2235199"/>
                  </a:moveTo>
                  <a:lnTo>
                    <a:pt x="824323" y="2235199"/>
                  </a:lnTo>
                  <a:lnTo>
                    <a:pt x="823803" y="2233421"/>
                  </a:lnTo>
                  <a:lnTo>
                    <a:pt x="823851" y="2235199"/>
                  </a:lnTo>
                  <a:close/>
                </a:path>
                <a:path w="3322320" h="2451100">
                  <a:moveTo>
                    <a:pt x="1989530" y="2247899"/>
                  </a:moveTo>
                  <a:lnTo>
                    <a:pt x="2006874" y="2247899"/>
                  </a:lnTo>
                  <a:lnTo>
                    <a:pt x="2010056" y="2235199"/>
                  </a:lnTo>
                  <a:lnTo>
                    <a:pt x="1983087" y="2235199"/>
                  </a:lnTo>
                  <a:lnTo>
                    <a:pt x="1989530" y="2247899"/>
                  </a:lnTo>
                  <a:close/>
                </a:path>
                <a:path w="3322320" h="2451100">
                  <a:moveTo>
                    <a:pt x="1969184" y="2247899"/>
                  </a:moveTo>
                  <a:lnTo>
                    <a:pt x="1969642" y="2247899"/>
                  </a:lnTo>
                  <a:lnTo>
                    <a:pt x="1976505" y="2235199"/>
                  </a:lnTo>
                  <a:lnTo>
                    <a:pt x="1972307" y="2235199"/>
                  </a:lnTo>
                  <a:lnTo>
                    <a:pt x="1969184" y="2247899"/>
                  </a:lnTo>
                  <a:close/>
                </a:path>
                <a:path w="3322320" h="2451100">
                  <a:moveTo>
                    <a:pt x="1832191" y="2247899"/>
                  </a:moveTo>
                  <a:lnTo>
                    <a:pt x="1964015" y="2247899"/>
                  </a:lnTo>
                  <a:lnTo>
                    <a:pt x="1961469" y="2235199"/>
                  </a:lnTo>
                  <a:lnTo>
                    <a:pt x="1825042" y="2235199"/>
                  </a:lnTo>
                  <a:lnTo>
                    <a:pt x="1832191" y="2247899"/>
                  </a:lnTo>
                  <a:close/>
                </a:path>
                <a:path w="3322320" h="2451100">
                  <a:moveTo>
                    <a:pt x="1649476" y="2247899"/>
                  </a:moveTo>
                  <a:lnTo>
                    <a:pt x="1817077" y="2247899"/>
                  </a:lnTo>
                  <a:lnTo>
                    <a:pt x="1819728" y="2235199"/>
                  </a:lnTo>
                  <a:lnTo>
                    <a:pt x="1641916" y="2235199"/>
                  </a:lnTo>
                  <a:lnTo>
                    <a:pt x="1649476" y="2247899"/>
                  </a:lnTo>
                  <a:close/>
                </a:path>
                <a:path w="3322320" h="2451100">
                  <a:moveTo>
                    <a:pt x="1573366" y="2247899"/>
                  </a:moveTo>
                  <a:lnTo>
                    <a:pt x="1629120" y="2247899"/>
                  </a:lnTo>
                  <a:lnTo>
                    <a:pt x="1631060" y="2235199"/>
                  </a:lnTo>
                  <a:lnTo>
                    <a:pt x="1572662" y="2235199"/>
                  </a:lnTo>
                  <a:lnTo>
                    <a:pt x="1573366" y="2247899"/>
                  </a:lnTo>
                  <a:close/>
                </a:path>
                <a:path w="3322320" h="2451100">
                  <a:moveTo>
                    <a:pt x="1476999" y="2247899"/>
                  </a:moveTo>
                  <a:lnTo>
                    <a:pt x="1562570" y="2247899"/>
                  </a:lnTo>
                  <a:lnTo>
                    <a:pt x="1562663" y="2235199"/>
                  </a:lnTo>
                  <a:lnTo>
                    <a:pt x="1476494" y="2235199"/>
                  </a:lnTo>
                  <a:lnTo>
                    <a:pt x="1476999" y="2247899"/>
                  </a:lnTo>
                  <a:close/>
                </a:path>
                <a:path w="3322320" h="2451100">
                  <a:moveTo>
                    <a:pt x="1405281" y="2247899"/>
                  </a:moveTo>
                  <a:lnTo>
                    <a:pt x="1465054" y="2247899"/>
                  </a:lnTo>
                  <a:lnTo>
                    <a:pt x="1468615" y="2235199"/>
                  </a:lnTo>
                  <a:lnTo>
                    <a:pt x="1398883" y="2235199"/>
                  </a:lnTo>
                  <a:lnTo>
                    <a:pt x="1405281" y="2247899"/>
                  </a:lnTo>
                  <a:close/>
                </a:path>
                <a:path w="3322320" h="2451100">
                  <a:moveTo>
                    <a:pt x="1372946" y="2247899"/>
                  </a:moveTo>
                  <a:lnTo>
                    <a:pt x="1378958" y="2247899"/>
                  </a:lnTo>
                  <a:lnTo>
                    <a:pt x="1377536" y="2235199"/>
                  </a:lnTo>
                  <a:lnTo>
                    <a:pt x="1374573" y="2235199"/>
                  </a:lnTo>
                  <a:lnTo>
                    <a:pt x="1372946" y="2247899"/>
                  </a:lnTo>
                  <a:close/>
                </a:path>
                <a:path w="3322320" h="2451100">
                  <a:moveTo>
                    <a:pt x="1355725" y="2247899"/>
                  </a:moveTo>
                  <a:lnTo>
                    <a:pt x="1371285" y="2247899"/>
                  </a:lnTo>
                  <a:lnTo>
                    <a:pt x="1370614" y="2235199"/>
                  </a:lnTo>
                  <a:lnTo>
                    <a:pt x="1357878" y="2235199"/>
                  </a:lnTo>
                  <a:lnTo>
                    <a:pt x="1355725" y="2247899"/>
                  </a:lnTo>
                  <a:close/>
                </a:path>
                <a:path w="3322320" h="2451100">
                  <a:moveTo>
                    <a:pt x="760816" y="2247899"/>
                  </a:moveTo>
                  <a:lnTo>
                    <a:pt x="815493" y="2247899"/>
                  </a:lnTo>
                  <a:lnTo>
                    <a:pt x="820157" y="2235199"/>
                  </a:lnTo>
                  <a:lnTo>
                    <a:pt x="756371" y="2235199"/>
                  </a:lnTo>
                  <a:lnTo>
                    <a:pt x="760816" y="2247899"/>
                  </a:lnTo>
                  <a:close/>
                </a:path>
                <a:path w="3322320" h="2451100">
                  <a:moveTo>
                    <a:pt x="760025" y="2247899"/>
                  </a:moveTo>
                  <a:lnTo>
                    <a:pt x="760816" y="2247899"/>
                  </a:lnTo>
                  <a:lnTo>
                    <a:pt x="756371" y="2235199"/>
                  </a:lnTo>
                  <a:lnTo>
                    <a:pt x="755434" y="2235199"/>
                  </a:lnTo>
                  <a:lnTo>
                    <a:pt x="760025" y="2247899"/>
                  </a:lnTo>
                  <a:close/>
                </a:path>
                <a:path w="3322320" h="2451100">
                  <a:moveTo>
                    <a:pt x="708623" y="2247899"/>
                  </a:moveTo>
                  <a:lnTo>
                    <a:pt x="760025" y="2247899"/>
                  </a:lnTo>
                  <a:lnTo>
                    <a:pt x="755434" y="2235199"/>
                  </a:lnTo>
                  <a:lnTo>
                    <a:pt x="706158" y="2235199"/>
                  </a:lnTo>
                  <a:lnTo>
                    <a:pt x="708623" y="2247899"/>
                  </a:lnTo>
                  <a:close/>
                </a:path>
                <a:path w="3322320" h="2451100">
                  <a:moveTo>
                    <a:pt x="642956" y="2247899"/>
                  </a:moveTo>
                  <a:lnTo>
                    <a:pt x="705507" y="2247899"/>
                  </a:lnTo>
                  <a:lnTo>
                    <a:pt x="704603" y="2235199"/>
                  </a:lnTo>
                  <a:lnTo>
                    <a:pt x="641541" y="2235199"/>
                  </a:lnTo>
                  <a:lnTo>
                    <a:pt x="642956" y="2247899"/>
                  </a:lnTo>
                  <a:close/>
                </a:path>
                <a:path w="3322320" h="2451100">
                  <a:moveTo>
                    <a:pt x="630194" y="2247899"/>
                  </a:moveTo>
                  <a:lnTo>
                    <a:pt x="640292" y="2247899"/>
                  </a:lnTo>
                  <a:lnTo>
                    <a:pt x="638053" y="2235199"/>
                  </a:lnTo>
                  <a:lnTo>
                    <a:pt x="626174" y="2235199"/>
                  </a:lnTo>
                  <a:lnTo>
                    <a:pt x="626905" y="2239155"/>
                  </a:lnTo>
                  <a:lnTo>
                    <a:pt x="630194" y="2247899"/>
                  </a:lnTo>
                  <a:close/>
                </a:path>
                <a:path w="3322320" h="2451100">
                  <a:moveTo>
                    <a:pt x="626639" y="2247899"/>
                  </a:moveTo>
                  <a:lnTo>
                    <a:pt x="628520" y="2247899"/>
                  </a:lnTo>
                  <a:lnTo>
                    <a:pt x="626905" y="2239155"/>
                  </a:lnTo>
                  <a:lnTo>
                    <a:pt x="625417" y="2235199"/>
                  </a:lnTo>
                  <a:lnTo>
                    <a:pt x="624859" y="2235199"/>
                  </a:lnTo>
                  <a:lnTo>
                    <a:pt x="626639" y="2247899"/>
                  </a:lnTo>
                  <a:close/>
                </a:path>
                <a:path w="3322320" h="2451100">
                  <a:moveTo>
                    <a:pt x="477714" y="2247899"/>
                  </a:moveTo>
                  <a:lnTo>
                    <a:pt x="476326" y="2235199"/>
                  </a:lnTo>
                  <a:lnTo>
                    <a:pt x="473011" y="2235199"/>
                  </a:lnTo>
                  <a:lnTo>
                    <a:pt x="477714" y="2247899"/>
                  </a:lnTo>
                  <a:close/>
                </a:path>
                <a:path w="3322320" h="2451100">
                  <a:moveTo>
                    <a:pt x="348654" y="2247899"/>
                  </a:moveTo>
                  <a:lnTo>
                    <a:pt x="474492" y="2247899"/>
                  </a:lnTo>
                  <a:lnTo>
                    <a:pt x="469164" y="2235199"/>
                  </a:lnTo>
                  <a:lnTo>
                    <a:pt x="356567" y="2235199"/>
                  </a:lnTo>
                  <a:lnTo>
                    <a:pt x="348654" y="2247899"/>
                  </a:lnTo>
                  <a:close/>
                </a:path>
                <a:path w="3322320" h="2451100">
                  <a:moveTo>
                    <a:pt x="628520" y="2247899"/>
                  </a:moveTo>
                  <a:lnTo>
                    <a:pt x="630194" y="2247899"/>
                  </a:lnTo>
                  <a:lnTo>
                    <a:pt x="626905" y="2239155"/>
                  </a:lnTo>
                  <a:lnTo>
                    <a:pt x="628520" y="2247899"/>
                  </a:lnTo>
                  <a:close/>
                </a:path>
                <a:path w="3322320" h="2451100">
                  <a:moveTo>
                    <a:pt x="1875126" y="2260599"/>
                  </a:moveTo>
                  <a:lnTo>
                    <a:pt x="1913450" y="2260599"/>
                  </a:lnTo>
                  <a:lnTo>
                    <a:pt x="1921051" y="2247899"/>
                  </a:lnTo>
                  <a:lnTo>
                    <a:pt x="1869428" y="2247899"/>
                  </a:lnTo>
                  <a:lnTo>
                    <a:pt x="1875126" y="2260599"/>
                  </a:lnTo>
                  <a:close/>
                </a:path>
                <a:path w="3322320" h="2451100">
                  <a:moveTo>
                    <a:pt x="1655735" y="2260599"/>
                  </a:moveTo>
                  <a:lnTo>
                    <a:pt x="1858540" y="2260599"/>
                  </a:lnTo>
                  <a:lnTo>
                    <a:pt x="1863928" y="2247899"/>
                  </a:lnTo>
                  <a:lnTo>
                    <a:pt x="1657694" y="2247899"/>
                  </a:lnTo>
                  <a:lnTo>
                    <a:pt x="1655735" y="2260599"/>
                  </a:lnTo>
                  <a:close/>
                </a:path>
                <a:path w="3322320" h="2451100">
                  <a:moveTo>
                    <a:pt x="1607687" y="2260599"/>
                  </a:moveTo>
                  <a:lnTo>
                    <a:pt x="1648785" y="2260599"/>
                  </a:lnTo>
                  <a:lnTo>
                    <a:pt x="1653104" y="2247899"/>
                  </a:lnTo>
                  <a:lnTo>
                    <a:pt x="1608431" y="2247899"/>
                  </a:lnTo>
                  <a:lnTo>
                    <a:pt x="1607687" y="2260599"/>
                  </a:lnTo>
                  <a:close/>
                </a:path>
                <a:path w="3322320" h="2451100">
                  <a:moveTo>
                    <a:pt x="1569712" y="2260599"/>
                  </a:moveTo>
                  <a:lnTo>
                    <a:pt x="1598061" y="2260599"/>
                  </a:lnTo>
                  <a:lnTo>
                    <a:pt x="1607907" y="2247899"/>
                  </a:lnTo>
                  <a:lnTo>
                    <a:pt x="1569533" y="2247899"/>
                  </a:lnTo>
                  <a:lnTo>
                    <a:pt x="1569712" y="2260599"/>
                  </a:lnTo>
                  <a:close/>
                </a:path>
                <a:path w="3322320" h="2451100">
                  <a:moveTo>
                    <a:pt x="1566935" y="2260599"/>
                  </a:moveTo>
                  <a:lnTo>
                    <a:pt x="1569533" y="2247899"/>
                  </a:lnTo>
                  <a:lnTo>
                    <a:pt x="1562663" y="2247899"/>
                  </a:lnTo>
                  <a:lnTo>
                    <a:pt x="1566935" y="2260599"/>
                  </a:lnTo>
                  <a:close/>
                </a:path>
                <a:path w="3322320" h="2451100">
                  <a:moveTo>
                    <a:pt x="1534766" y="2260599"/>
                  </a:moveTo>
                  <a:lnTo>
                    <a:pt x="1538732" y="2260599"/>
                  </a:lnTo>
                  <a:lnTo>
                    <a:pt x="1541250" y="2247899"/>
                  </a:lnTo>
                  <a:lnTo>
                    <a:pt x="1531883" y="2247899"/>
                  </a:lnTo>
                  <a:lnTo>
                    <a:pt x="1534766" y="2260599"/>
                  </a:lnTo>
                  <a:close/>
                </a:path>
                <a:path w="3322320" h="2451100">
                  <a:moveTo>
                    <a:pt x="1524262" y="2260599"/>
                  </a:moveTo>
                  <a:lnTo>
                    <a:pt x="1527265" y="2260599"/>
                  </a:lnTo>
                  <a:lnTo>
                    <a:pt x="1525923" y="2247899"/>
                  </a:lnTo>
                  <a:lnTo>
                    <a:pt x="1524296" y="2247899"/>
                  </a:lnTo>
                  <a:lnTo>
                    <a:pt x="1524262" y="2260599"/>
                  </a:lnTo>
                  <a:close/>
                </a:path>
                <a:path w="3322320" h="2451100">
                  <a:moveTo>
                    <a:pt x="1503268" y="2260599"/>
                  </a:moveTo>
                  <a:lnTo>
                    <a:pt x="1517419" y="2260599"/>
                  </a:lnTo>
                  <a:lnTo>
                    <a:pt x="1524296" y="2247899"/>
                  </a:lnTo>
                  <a:lnTo>
                    <a:pt x="1499455" y="2247899"/>
                  </a:lnTo>
                  <a:lnTo>
                    <a:pt x="1503268" y="2260599"/>
                  </a:lnTo>
                  <a:close/>
                </a:path>
                <a:path w="3322320" h="2451100">
                  <a:moveTo>
                    <a:pt x="1462646" y="2260599"/>
                  </a:moveTo>
                  <a:lnTo>
                    <a:pt x="1499349" y="2260599"/>
                  </a:lnTo>
                  <a:lnTo>
                    <a:pt x="1499455" y="2247899"/>
                  </a:lnTo>
                  <a:lnTo>
                    <a:pt x="1456406" y="2247899"/>
                  </a:lnTo>
                  <a:lnTo>
                    <a:pt x="1462646" y="2260599"/>
                  </a:lnTo>
                  <a:close/>
                </a:path>
                <a:path w="3322320" h="2451100">
                  <a:moveTo>
                    <a:pt x="1409327" y="2260599"/>
                  </a:moveTo>
                  <a:lnTo>
                    <a:pt x="1410217" y="2247899"/>
                  </a:lnTo>
                  <a:lnTo>
                    <a:pt x="1409559" y="2247899"/>
                  </a:lnTo>
                  <a:lnTo>
                    <a:pt x="1409327" y="2260599"/>
                  </a:lnTo>
                  <a:close/>
                </a:path>
                <a:path w="3322320" h="2451100">
                  <a:moveTo>
                    <a:pt x="752345" y="2260599"/>
                  </a:moveTo>
                  <a:lnTo>
                    <a:pt x="797339" y="2260599"/>
                  </a:lnTo>
                  <a:lnTo>
                    <a:pt x="798152" y="2247899"/>
                  </a:lnTo>
                  <a:lnTo>
                    <a:pt x="750544" y="2247899"/>
                  </a:lnTo>
                  <a:lnTo>
                    <a:pt x="752345" y="2260599"/>
                  </a:lnTo>
                  <a:close/>
                </a:path>
                <a:path w="3322320" h="2451100">
                  <a:moveTo>
                    <a:pt x="644119" y="2260599"/>
                  </a:moveTo>
                  <a:lnTo>
                    <a:pt x="751408" y="2260599"/>
                  </a:lnTo>
                  <a:lnTo>
                    <a:pt x="750544" y="2247899"/>
                  </a:lnTo>
                  <a:lnTo>
                    <a:pt x="645122" y="2247899"/>
                  </a:lnTo>
                  <a:lnTo>
                    <a:pt x="644119" y="2260599"/>
                  </a:lnTo>
                  <a:close/>
                </a:path>
                <a:path w="3322320" h="2451100">
                  <a:moveTo>
                    <a:pt x="634785" y="2260599"/>
                  </a:moveTo>
                  <a:lnTo>
                    <a:pt x="641428" y="2260599"/>
                  </a:lnTo>
                  <a:lnTo>
                    <a:pt x="639919" y="2247899"/>
                  </a:lnTo>
                  <a:lnTo>
                    <a:pt x="630632" y="2247899"/>
                  </a:lnTo>
                  <a:lnTo>
                    <a:pt x="634785" y="2260599"/>
                  </a:lnTo>
                  <a:close/>
                </a:path>
                <a:path w="3322320" h="2451100">
                  <a:moveTo>
                    <a:pt x="628221" y="2260599"/>
                  </a:moveTo>
                  <a:lnTo>
                    <a:pt x="629058" y="2247899"/>
                  </a:lnTo>
                  <a:lnTo>
                    <a:pt x="623935" y="2247899"/>
                  </a:lnTo>
                  <a:lnTo>
                    <a:pt x="628221" y="2260599"/>
                  </a:lnTo>
                  <a:close/>
                </a:path>
                <a:path w="3322320" h="2451100">
                  <a:moveTo>
                    <a:pt x="620487" y="2260599"/>
                  </a:moveTo>
                  <a:lnTo>
                    <a:pt x="626221" y="2260599"/>
                  </a:lnTo>
                  <a:lnTo>
                    <a:pt x="621876" y="2247899"/>
                  </a:lnTo>
                  <a:lnTo>
                    <a:pt x="620487" y="2260599"/>
                  </a:lnTo>
                  <a:close/>
                </a:path>
                <a:path w="3322320" h="2451100">
                  <a:moveTo>
                    <a:pt x="610808" y="2260599"/>
                  </a:moveTo>
                  <a:lnTo>
                    <a:pt x="620487" y="2260599"/>
                  </a:lnTo>
                  <a:lnTo>
                    <a:pt x="617099" y="2247899"/>
                  </a:lnTo>
                  <a:lnTo>
                    <a:pt x="608197" y="2247899"/>
                  </a:lnTo>
                  <a:lnTo>
                    <a:pt x="610808" y="2260599"/>
                  </a:lnTo>
                  <a:close/>
                </a:path>
                <a:path w="3322320" h="2451100">
                  <a:moveTo>
                    <a:pt x="601028" y="2260599"/>
                  </a:moveTo>
                  <a:lnTo>
                    <a:pt x="606941" y="2260599"/>
                  </a:lnTo>
                  <a:lnTo>
                    <a:pt x="608090" y="2247899"/>
                  </a:lnTo>
                  <a:lnTo>
                    <a:pt x="601825" y="2247899"/>
                  </a:lnTo>
                  <a:lnTo>
                    <a:pt x="601028" y="2260599"/>
                  </a:lnTo>
                  <a:close/>
                </a:path>
                <a:path w="3322320" h="2451100">
                  <a:moveTo>
                    <a:pt x="590603" y="2260599"/>
                  </a:moveTo>
                  <a:lnTo>
                    <a:pt x="594152" y="2260599"/>
                  </a:lnTo>
                  <a:lnTo>
                    <a:pt x="596098" y="2247899"/>
                  </a:lnTo>
                  <a:lnTo>
                    <a:pt x="589625" y="2247899"/>
                  </a:lnTo>
                  <a:lnTo>
                    <a:pt x="590603" y="2260599"/>
                  </a:lnTo>
                  <a:close/>
                </a:path>
                <a:path w="3322320" h="2451100">
                  <a:moveTo>
                    <a:pt x="476000" y="2260599"/>
                  </a:moveTo>
                  <a:lnTo>
                    <a:pt x="477043" y="2260599"/>
                  </a:lnTo>
                  <a:lnTo>
                    <a:pt x="478645" y="2247899"/>
                  </a:lnTo>
                  <a:lnTo>
                    <a:pt x="476671" y="2247899"/>
                  </a:lnTo>
                  <a:lnTo>
                    <a:pt x="476000" y="2260599"/>
                  </a:lnTo>
                  <a:close/>
                </a:path>
                <a:path w="3322320" h="2451100">
                  <a:moveTo>
                    <a:pt x="469828" y="2260599"/>
                  </a:moveTo>
                  <a:lnTo>
                    <a:pt x="469230" y="2247899"/>
                  </a:lnTo>
                  <a:lnTo>
                    <a:pt x="469058" y="2247899"/>
                  </a:lnTo>
                  <a:lnTo>
                    <a:pt x="469828" y="2260599"/>
                  </a:lnTo>
                  <a:close/>
                </a:path>
                <a:path w="3322320" h="2451100">
                  <a:moveTo>
                    <a:pt x="467265" y="2260599"/>
                  </a:moveTo>
                  <a:lnTo>
                    <a:pt x="468128" y="2247899"/>
                  </a:lnTo>
                  <a:lnTo>
                    <a:pt x="464124" y="2247899"/>
                  </a:lnTo>
                  <a:lnTo>
                    <a:pt x="467265" y="2260599"/>
                  </a:lnTo>
                  <a:close/>
                </a:path>
                <a:path w="3322320" h="2451100">
                  <a:moveTo>
                    <a:pt x="429534" y="2260599"/>
                  </a:moveTo>
                  <a:lnTo>
                    <a:pt x="465038" y="2260599"/>
                  </a:lnTo>
                  <a:lnTo>
                    <a:pt x="462213" y="2247899"/>
                  </a:lnTo>
                  <a:lnTo>
                    <a:pt x="428259" y="2247899"/>
                  </a:lnTo>
                  <a:lnTo>
                    <a:pt x="428504" y="2257479"/>
                  </a:lnTo>
                  <a:lnTo>
                    <a:pt x="429534" y="2260599"/>
                  </a:lnTo>
                  <a:close/>
                </a:path>
                <a:path w="3322320" h="2451100">
                  <a:moveTo>
                    <a:pt x="428504" y="2257479"/>
                  </a:moveTo>
                  <a:lnTo>
                    <a:pt x="428259" y="2247899"/>
                  </a:lnTo>
                  <a:lnTo>
                    <a:pt x="425342" y="2247899"/>
                  </a:lnTo>
                  <a:lnTo>
                    <a:pt x="428504" y="2257479"/>
                  </a:lnTo>
                  <a:close/>
                </a:path>
                <a:path w="3322320" h="2451100">
                  <a:moveTo>
                    <a:pt x="395127" y="2260599"/>
                  </a:moveTo>
                  <a:lnTo>
                    <a:pt x="428584" y="2260599"/>
                  </a:lnTo>
                  <a:lnTo>
                    <a:pt x="428504" y="2257479"/>
                  </a:lnTo>
                  <a:lnTo>
                    <a:pt x="425342" y="2247899"/>
                  </a:lnTo>
                  <a:lnTo>
                    <a:pt x="390629" y="2247899"/>
                  </a:lnTo>
                  <a:lnTo>
                    <a:pt x="395127" y="2260599"/>
                  </a:lnTo>
                  <a:close/>
                </a:path>
                <a:path w="3322320" h="2451100">
                  <a:moveTo>
                    <a:pt x="334503" y="2260599"/>
                  </a:moveTo>
                  <a:lnTo>
                    <a:pt x="395127" y="2260599"/>
                  </a:lnTo>
                  <a:lnTo>
                    <a:pt x="390390" y="2247899"/>
                  </a:lnTo>
                  <a:lnTo>
                    <a:pt x="345259" y="2247899"/>
                  </a:lnTo>
                  <a:lnTo>
                    <a:pt x="334503" y="2260599"/>
                  </a:lnTo>
                  <a:close/>
                </a:path>
                <a:path w="3322320" h="2451100">
                  <a:moveTo>
                    <a:pt x="1775529" y="2273299"/>
                  </a:moveTo>
                  <a:lnTo>
                    <a:pt x="1788996" y="2273299"/>
                  </a:lnTo>
                  <a:lnTo>
                    <a:pt x="1802313" y="2260599"/>
                  </a:lnTo>
                  <a:lnTo>
                    <a:pt x="1761854" y="2260599"/>
                  </a:lnTo>
                  <a:lnTo>
                    <a:pt x="1775529" y="2273299"/>
                  </a:lnTo>
                  <a:close/>
                </a:path>
                <a:path w="3322320" h="2451100">
                  <a:moveTo>
                    <a:pt x="1739724" y="2273299"/>
                  </a:moveTo>
                  <a:lnTo>
                    <a:pt x="1747112" y="2273299"/>
                  </a:lnTo>
                  <a:lnTo>
                    <a:pt x="1754613" y="2260599"/>
                  </a:lnTo>
                  <a:lnTo>
                    <a:pt x="1710937" y="2260599"/>
                  </a:lnTo>
                  <a:lnTo>
                    <a:pt x="1739724" y="2273299"/>
                  </a:lnTo>
                  <a:close/>
                </a:path>
                <a:path w="3322320" h="2451100">
                  <a:moveTo>
                    <a:pt x="1678494" y="2273299"/>
                  </a:moveTo>
                  <a:lnTo>
                    <a:pt x="1704885" y="2273299"/>
                  </a:lnTo>
                  <a:lnTo>
                    <a:pt x="1707921" y="2260599"/>
                  </a:lnTo>
                  <a:lnTo>
                    <a:pt x="1675254" y="2260599"/>
                  </a:lnTo>
                  <a:lnTo>
                    <a:pt x="1678494" y="2273299"/>
                  </a:lnTo>
                  <a:close/>
                </a:path>
                <a:path w="3322320" h="2451100">
                  <a:moveTo>
                    <a:pt x="1665481" y="2273299"/>
                  </a:moveTo>
                  <a:lnTo>
                    <a:pt x="1674662" y="2273299"/>
                  </a:lnTo>
                  <a:lnTo>
                    <a:pt x="1673845" y="2260599"/>
                  </a:lnTo>
                  <a:lnTo>
                    <a:pt x="1660976" y="2260599"/>
                  </a:lnTo>
                  <a:lnTo>
                    <a:pt x="1665481" y="2273299"/>
                  </a:lnTo>
                  <a:close/>
                </a:path>
                <a:path w="3322320" h="2451100">
                  <a:moveTo>
                    <a:pt x="1639358" y="2273299"/>
                  </a:moveTo>
                  <a:lnTo>
                    <a:pt x="1644932" y="2273299"/>
                  </a:lnTo>
                  <a:lnTo>
                    <a:pt x="1650187" y="2260599"/>
                  </a:lnTo>
                  <a:lnTo>
                    <a:pt x="1632482" y="2260599"/>
                  </a:lnTo>
                  <a:lnTo>
                    <a:pt x="1639358" y="2273299"/>
                  </a:lnTo>
                  <a:close/>
                </a:path>
                <a:path w="3322320" h="2451100">
                  <a:moveTo>
                    <a:pt x="1620211" y="2273299"/>
                  </a:moveTo>
                  <a:lnTo>
                    <a:pt x="1631120" y="2273299"/>
                  </a:lnTo>
                  <a:lnTo>
                    <a:pt x="1631558" y="2260599"/>
                  </a:lnTo>
                  <a:lnTo>
                    <a:pt x="1620224" y="2260599"/>
                  </a:lnTo>
                  <a:lnTo>
                    <a:pt x="1620211" y="2273299"/>
                  </a:lnTo>
                  <a:close/>
                </a:path>
                <a:path w="3322320" h="2451100">
                  <a:moveTo>
                    <a:pt x="1604884" y="2273299"/>
                  </a:moveTo>
                  <a:lnTo>
                    <a:pt x="1614750" y="2273299"/>
                  </a:lnTo>
                  <a:lnTo>
                    <a:pt x="1615979" y="2260599"/>
                  </a:lnTo>
                  <a:lnTo>
                    <a:pt x="1601064" y="2260599"/>
                  </a:lnTo>
                  <a:lnTo>
                    <a:pt x="1604884" y="2273299"/>
                  </a:lnTo>
                  <a:close/>
                </a:path>
                <a:path w="3322320" h="2451100">
                  <a:moveTo>
                    <a:pt x="1563241" y="2273299"/>
                  </a:moveTo>
                  <a:lnTo>
                    <a:pt x="1566589" y="2273299"/>
                  </a:lnTo>
                  <a:lnTo>
                    <a:pt x="1570290" y="2260599"/>
                  </a:lnTo>
                  <a:lnTo>
                    <a:pt x="1561042" y="2260599"/>
                  </a:lnTo>
                  <a:lnTo>
                    <a:pt x="1563241" y="2273299"/>
                  </a:lnTo>
                  <a:close/>
                </a:path>
                <a:path w="3322320" h="2451100">
                  <a:moveTo>
                    <a:pt x="633921" y="2273299"/>
                  </a:moveTo>
                  <a:lnTo>
                    <a:pt x="775618" y="2273299"/>
                  </a:lnTo>
                  <a:lnTo>
                    <a:pt x="780202" y="2260599"/>
                  </a:lnTo>
                  <a:lnTo>
                    <a:pt x="633210" y="2260599"/>
                  </a:lnTo>
                  <a:lnTo>
                    <a:pt x="633921" y="2273299"/>
                  </a:lnTo>
                  <a:close/>
                </a:path>
                <a:path w="3322320" h="2451100">
                  <a:moveTo>
                    <a:pt x="632320" y="2273299"/>
                  </a:moveTo>
                  <a:lnTo>
                    <a:pt x="633921" y="2273299"/>
                  </a:lnTo>
                  <a:lnTo>
                    <a:pt x="630028" y="2260599"/>
                  </a:lnTo>
                  <a:lnTo>
                    <a:pt x="632320" y="2273299"/>
                  </a:lnTo>
                  <a:close/>
                </a:path>
                <a:path w="3322320" h="2451100">
                  <a:moveTo>
                    <a:pt x="629510" y="2273299"/>
                  </a:moveTo>
                  <a:lnTo>
                    <a:pt x="629111" y="2260599"/>
                  </a:lnTo>
                  <a:lnTo>
                    <a:pt x="628513" y="2260599"/>
                  </a:lnTo>
                  <a:lnTo>
                    <a:pt x="629510" y="2273299"/>
                  </a:lnTo>
                  <a:close/>
                </a:path>
                <a:path w="3322320" h="2451100">
                  <a:moveTo>
                    <a:pt x="582519" y="2273299"/>
                  </a:moveTo>
                  <a:lnTo>
                    <a:pt x="627935" y="2273299"/>
                  </a:lnTo>
                  <a:lnTo>
                    <a:pt x="625085" y="2260599"/>
                  </a:lnTo>
                  <a:lnTo>
                    <a:pt x="583808" y="2260599"/>
                  </a:lnTo>
                  <a:lnTo>
                    <a:pt x="582519" y="2273299"/>
                  </a:lnTo>
                  <a:close/>
                </a:path>
                <a:path w="3322320" h="2451100">
                  <a:moveTo>
                    <a:pt x="574320" y="2273299"/>
                  </a:moveTo>
                  <a:lnTo>
                    <a:pt x="577496" y="2273299"/>
                  </a:lnTo>
                  <a:lnTo>
                    <a:pt x="579722" y="2260599"/>
                  </a:lnTo>
                  <a:lnTo>
                    <a:pt x="573251" y="2260599"/>
                  </a:lnTo>
                  <a:lnTo>
                    <a:pt x="574320" y="2273299"/>
                  </a:lnTo>
                  <a:close/>
                </a:path>
                <a:path w="3322320" h="2451100">
                  <a:moveTo>
                    <a:pt x="570858" y="2266261"/>
                  </a:moveTo>
                  <a:lnTo>
                    <a:pt x="571291" y="2260599"/>
                  </a:lnTo>
                  <a:lnTo>
                    <a:pt x="569025" y="2260599"/>
                  </a:lnTo>
                  <a:lnTo>
                    <a:pt x="570858" y="2266261"/>
                  </a:lnTo>
                  <a:close/>
                </a:path>
                <a:path w="3322320" h="2451100">
                  <a:moveTo>
                    <a:pt x="569045" y="2273299"/>
                  </a:moveTo>
                  <a:lnTo>
                    <a:pt x="570321" y="2273299"/>
                  </a:lnTo>
                  <a:lnTo>
                    <a:pt x="568447" y="2260599"/>
                  </a:lnTo>
                  <a:lnTo>
                    <a:pt x="569045" y="2273299"/>
                  </a:lnTo>
                  <a:close/>
                </a:path>
                <a:path w="3322320" h="2451100">
                  <a:moveTo>
                    <a:pt x="555386" y="2261442"/>
                  </a:moveTo>
                  <a:lnTo>
                    <a:pt x="555319" y="2260599"/>
                  </a:lnTo>
                  <a:lnTo>
                    <a:pt x="555127" y="2260599"/>
                  </a:lnTo>
                  <a:lnTo>
                    <a:pt x="555386" y="2261442"/>
                  </a:lnTo>
                  <a:close/>
                </a:path>
                <a:path w="3322320" h="2451100">
                  <a:moveTo>
                    <a:pt x="554130" y="2273299"/>
                  </a:moveTo>
                  <a:lnTo>
                    <a:pt x="556329" y="2273299"/>
                  </a:lnTo>
                  <a:lnTo>
                    <a:pt x="553532" y="2260599"/>
                  </a:lnTo>
                  <a:lnTo>
                    <a:pt x="552250" y="2260599"/>
                  </a:lnTo>
                  <a:lnTo>
                    <a:pt x="554130" y="2273299"/>
                  </a:lnTo>
                  <a:close/>
                </a:path>
                <a:path w="3322320" h="2451100">
                  <a:moveTo>
                    <a:pt x="466095" y="2273299"/>
                  </a:moveTo>
                  <a:lnTo>
                    <a:pt x="464865" y="2260599"/>
                  </a:lnTo>
                  <a:lnTo>
                    <a:pt x="458335" y="2260599"/>
                  </a:lnTo>
                  <a:lnTo>
                    <a:pt x="466095" y="2273299"/>
                  </a:lnTo>
                  <a:close/>
                </a:path>
                <a:path w="3322320" h="2451100">
                  <a:moveTo>
                    <a:pt x="453507" y="2272854"/>
                  </a:moveTo>
                  <a:lnTo>
                    <a:pt x="449731" y="2260599"/>
                  </a:lnTo>
                  <a:lnTo>
                    <a:pt x="449366" y="2260599"/>
                  </a:lnTo>
                  <a:lnTo>
                    <a:pt x="453507" y="2272854"/>
                  </a:lnTo>
                  <a:close/>
                </a:path>
                <a:path w="3322320" h="2451100">
                  <a:moveTo>
                    <a:pt x="432836" y="2273299"/>
                  </a:moveTo>
                  <a:lnTo>
                    <a:pt x="450734" y="2273299"/>
                  </a:lnTo>
                  <a:lnTo>
                    <a:pt x="449226" y="2260599"/>
                  </a:lnTo>
                  <a:lnTo>
                    <a:pt x="418705" y="2260599"/>
                  </a:lnTo>
                  <a:lnTo>
                    <a:pt x="432836" y="2273299"/>
                  </a:lnTo>
                  <a:close/>
                </a:path>
                <a:path w="3322320" h="2451100">
                  <a:moveTo>
                    <a:pt x="329122" y="2273299"/>
                  </a:moveTo>
                  <a:lnTo>
                    <a:pt x="418851" y="2273299"/>
                  </a:lnTo>
                  <a:lnTo>
                    <a:pt x="418705" y="2260599"/>
                  </a:lnTo>
                  <a:lnTo>
                    <a:pt x="328769" y="2260599"/>
                  </a:lnTo>
                  <a:lnTo>
                    <a:pt x="329122" y="2273299"/>
                  </a:lnTo>
                  <a:close/>
                </a:path>
                <a:path w="3322320" h="2451100">
                  <a:moveTo>
                    <a:pt x="556329" y="2273299"/>
                  </a:moveTo>
                  <a:lnTo>
                    <a:pt x="559040" y="2273299"/>
                  </a:lnTo>
                  <a:lnTo>
                    <a:pt x="555386" y="2261442"/>
                  </a:lnTo>
                  <a:lnTo>
                    <a:pt x="556329" y="2273299"/>
                  </a:lnTo>
                  <a:close/>
                </a:path>
                <a:path w="3322320" h="2451100">
                  <a:moveTo>
                    <a:pt x="570321" y="2273299"/>
                  </a:moveTo>
                  <a:lnTo>
                    <a:pt x="573138" y="2273299"/>
                  </a:lnTo>
                  <a:lnTo>
                    <a:pt x="570858" y="2266261"/>
                  </a:lnTo>
                  <a:lnTo>
                    <a:pt x="570321" y="2273299"/>
                  </a:lnTo>
                  <a:close/>
                </a:path>
                <a:path w="3322320" h="2451100">
                  <a:moveTo>
                    <a:pt x="453644" y="2273299"/>
                  </a:moveTo>
                  <a:lnTo>
                    <a:pt x="453507" y="2272854"/>
                  </a:lnTo>
                  <a:lnTo>
                    <a:pt x="453644" y="2273299"/>
                  </a:lnTo>
                  <a:close/>
                </a:path>
                <a:path w="3322320" h="2451100">
                  <a:moveTo>
                    <a:pt x="757135" y="2285999"/>
                  </a:moveTo>
                  <a:lnTo>
                    <a:pt x="756730" y="2273299"/>
                  </a:lnTo>
                  <a:lnTo>
                    <a:pt x="751953" y="2273299"/>
                  </a:lnTo>
                  <a:lnTo>
                    <a:pt x="757135" y="2285999"/>
                  </a:lnTo>
                  <a:close/>
                </a:path>
                <a:path w="3322320" h="2451100">
                  <a:moveTo>
                    <a:pt x="648431" y="2285999"/>
                  </a:moveTo>
                  <a:lnTo>
                    <a:pt x="753155" y="2285999"/>
                  </a:lnTo>
                  <a:lnTo>
                    <a:pt x="751953" y="2273299"/>
                  </a:lnTo>
                  <a:lnTo>
                    <a:pt x="648451" y="2273299"/>
                  </a:lnTo>
                  <a:lnTo>
                    <a:pt x="648431" y="2285999"/>
                  </a:lnTo>
                  <a:close/>
                </a:path>
                <a:path w="3322320" h="2451100">
                  <a:moveTo>
                    <a:pt x="634233" y="2285999"/>
                  </a:moveTo>
                  <a:lnTo>
                    <a:pt x="648431" y="2285999"/>
                  </a:lnTo>
                  <a:lnTo>
                    <a:pt x="643594" y="2273299"/>
                  </a:lnTo>
                  <a:lnTo>
                    <a:pt x="632705" y="2273299"/>
                  </a:lnTo>
                  <a:lnTo>
                    <a:pt x="634233" y="2285999"/>
                  </a:lnTo>
                  <a:close/>
                </a:path>
                <a:path w="3322320" h="2451100">
                  <a:moveTo>
                    <a:pt x="617185" y="2285999"/>
                  </a:moveTo>
                  <a:lnTo>
                    <a:pt x="631881" y="2285999"/>
                  </a:lnTo>
                  <a:lnTo>
                    <a:pt x="630313" y="2273299"/>
                  </a:lnTo>
                  <a:lnTo>
                    <a:pt x="614641" y="2273299"/>
                  </a:lnTo>
                  <a:lnTo>
                    <a:pt x="617185" y="2285999"/>
                  </a:lnTo>
                  <a:close/>
                </a:path>
                <a:path w="3322320" h="2451100">
                  <a:moveTo>
                    <a:pt x="607811" y="2285999"/>
                  </a:moveTo>
                  <a:lnTo>
                    <a:pt x="610708" y="2285999"/>
                  </a:lnTo>
                  <a:lnTo>
                    <a:pt x="611459" y="2273299"/>
                  </a:lnTo>
                  <a:lnTo>
                    <a:pt x="606482" y="2273299"/>
                  </a:lnTo>
                  <a:lnTo>
                    <a:pt x="607811" y="2285999"/>
                  </a:lnTo>
                  <a:close/>
                </a:path>
                <a:path w="3322320" h="2451100">
                  <a:moveTo>
                    <a:pt x="603726" y="2275318"/>
                  </a:moveTo>
                  <a:lnTo>
                    <a:pt x="603891" y="2273299"/>
                  </a:lnTo>
                  <a:lnTo>
                    <a:pt x="603320" y="2273299"/>
                  </a:lnTo>
                  <a:lnTo>
                    <a:pt x="603726" y="2275318"/>
                  </a:lnTo>
                  <a:close/>
                </a:path>
                <a:path w="3322320" h="2451100">
                  <a:moveTo>
                    <a:pt x="573390" y="2285999"/>
                  </a:moveTo>
                  <a:lnTo>
                    <a:pt x="602848" y="2285999"/>
                  </a:lnTo>
                  <a:lnTo>
                    <a:pt x="602583" y="2273299"/>
                  </a:lnTo>
                  <a:lnTo>
                    <a:pt x="568746" y="2273299"/>
                  </a:lnTo>
                  <a:lnTo>
                    <a:pt x="573390" y="2285999"/>
                  </a:lnTo>
                  <a:close/>
                </a:path>
                <a:path w="3322320" h="2451100">
                  <a:moveTo>
                    <a:pt x="556987" y="2285999"/>
                  </a:moveTo>
                  <a:lnTo>
                    <a:pt x="568308" y="2285999"/>
                  </a:lnTo>
                  <a:lnTo>
                    <a:pt x="566620" y="2273299"/>
                  </a:lnTo>
                  <a:lnTo>
                    <a:pt x="556628" y="2273299"/>
                  </a:lnTo>
                  <a:lnTo>
                    <a:pt x="556987" y="2285999"/>
                  </a:lnTo>
                  <a:close/>
                </a:path>
                <a:path w="3322320" h="2451100">
                  <a:moveTo>
                    <a:pt x="553074" y="2285999"/>
                  </a:moveTo>
                  <a:lnTo>
                    <a:pt x="556987" y="2285999"/>
                  </a:lnTo>
                  <a:lnTo>
                    <a:pt x="552263" y="2273299"/>
                  </a:lnTo>
                  <a:lnTo>
                    <a:pt x="553074" y="2285999"/>
                  </a:lnTo>
                  <a:close/>
                </a:path>
                <a:path w="3322320" h="2451100">
                  <a:moveTo>
                    <a:pt x="547626" y="2285999"/>
                  </a:moveTo>
                  <a:lnTo>
                    <a:pt x="553074" y="2285999"/>
                  </a:lnTo>
                  <a:lnTo>
                    <a:pt x="549692" y="2273299"/>
                  </a:lnTo>
                  <a:lnTo>
                    <a:pt x="549400" y="2273299"/>
                  </a:lnTo>
                  <a:lnTo>
                    <a:pt x="547626" y="2285999"/>
                  </a:lnTo>
                  <a:close/>
                </a:path>
                <a:path w="3322320" h="2451100">
                  <a:moveTo>
                    <a:pt x="522818" y="2285999"/>
                  </a:moveTo>
                  <a:lnTo>
                    <a:pt x="526765" y="2285999"/>
                  </a:lnTo>
                  <a:lnTo>
                    <a:pt x="523974" y="2273299"/>
                  </a:lnTo>
                  <a:lnTo>
                    <a:pt x="519909" y="2273299"/>
                  </a:lnTo>
                  <a:lnTo>
                    <a:pt x="520336" y="2275989"/>
                  </a:lnTo>
                  <a:lnTo>
                    <a:pt x="522818" y="2285999"/>
                  </a:lnTo>
                  <a:close/>
                </a:path>
                <a:path w="3322320" h="2451100">
                  <a:moveTo>
                    <a:pt x="520336" y="2275989"/>
                  </a:moveTo>
                  <a:lnTo>
                    <a:pt x="519909" y="2273299"/>
                  </a:lnTo>
                  <a:lnTo>
                    <a:pt x="519913" y="2274281"/>
                  </a:lnTo>
                  <a:lnTo>
                    <a:pt x="520336" y="2275989"/>
                  </a:lnTo>
                  <a:close/>
                </a:path>
                <a:path w="3322320" h="2451100">
                  <a:moveTo>
                    <a:pt x="519913" y="2274281"/>
                  </a:moveTo>
                  <a:lnTo>
                    <a:pt x="519909" y="2273299"/>
                  </a:lnTo>
                  <a:lnTo>
                    <a:pt x="519669" y="2273299"/>
                  </a:lnTo>
                  <a:lnTo>
                    <a:pt x="519913" y="2274281"/>
                  </a:lnTo>
                  <a:close/>
                </a:path>
                <a:path w="3322320" h="2451100">
                  <a:moveTo>
                    <a:pt x="510979" y="2285999"/>
                  </a:moveTo>
                  <a:lnTo>
                    <a:pt x="513378" y="2285999"/>
                  </a:lnTo>
                  <a:lnTo>
                    <a:pt x="509963" y="2273299"/>
                  </a:lnTo>
                  <a:lnTo>
                    <a:pt x="510979" y="2285999"/>
                  </a:lnTo>
                  <a:close/>
                </a:path>
                <a:path w="3322320" h="2451100">
                  <a:moveTo>
                    <a:pt x="328231" y="2285999"/>
                  </a:moveTo>
                  <a:lnTo>
                    <a:pt x="443978" y="2285999"/>
                  </a:lnTo>
                  <a:lnTo>
                    <a:pt x="442901" y="2273299"/>
                  </a:lnTo>
                  <a:lnTo>
                    <a:pt x="323727" y="2273299"/>
                  </a:lnTo>
                  <a:lnTo>
                    <a:pt x="328231" y="2285999"/>
                  </a:lnTo>
                  <a:close/>
                </a:path>
                <a:path w="3322320" h="2451100">
                  <a:moveTo>
                    <a:pt x="519962" y="2285999"/>
                  </a:moveTo>
                  <a:lnTo>
                    <a:pt x="521928" y="2285999"/>
                  </a:lnTo>
                  <a:lnTo>
                    <a:pt x="520336" y="2275989"/>
                  </a:lnTo>
                  <a:lnTo>
                    <a:pt x="519913" y="2274281"/>
                  </a:lnTo>
                  <a:lnTo>
                    <a:pt x="519962" y="2285999"/>
                  </a:lnTo>
                  <a:close/>
                </a:path>
                <a:path w="3322320" h="2451100">
                  <a:moveTo>
                    <a:pt x="602848" y="2285999"/>
                  </a:moveTo>
                  <a:lnTo>
                    <a:pt x="605871" y="2285999"/>
                  </a:lnTo>
                  <a:lnTo>
                    <a:pt x="603726" y="2275318"/>
                  </a:lnTo>
                  <a:lnTo>
                    <a:pt x="602848" y="2285999"/>
                  </a:lnTo>
                  <a:close/>
                </a:path>
                <a:path w="3322320" h="2451100">
                  <a:moveTo>
                    <a:pt x="735762" y="2298699"/>
                  </a:moveTo>
                  <a:lnTo>
                    <a:pt x="741163" y="2285999"/>
                  </a:lnTo>
                  <a:lnTo>
                    <a:pt x="731318" y="2285999"/>
                  </a:lnTo>
                  <a:lnTo>
                    <a:pt x="735762" y="2298699"/>
                  </a:lnTo>
                  <a:close/>
                </a:path>
                <a:path w="3322320" h="2451100">
                  <a:moveTo>
                    <a:pt x="730413" y="2294864"/>
                  </a:moveTo>
                  <a:lnTo>
                    <a:pt x="731318" y="2285999"/>
                  </a:lnTo>
                  <a:lnTo>
                    <a:pt x="726973" y="2285999"/>
                  </a:lnTo>
                  <a:lnTo>
                    <a:pt x="730413" y="2294864"/>
                  </a:lnTo>
                  <a:close/>
                </a:path>
                <a:path w="3322320" h="2451100">
                  <a:moveTo>
                    <a:pt x="717512" y="2298699"/>
                  </a:moveTo>
                  <a:lnTo>
                    <a:pt x="730022" y="2298699"/>
                  </a:lnTo>
                  <a:lnTo>
                    <a:pt x="730047" y="2297381"/>
                  </a:lnTo>
                  <a:lnTo>
                    <a:pt x="726302" y="2285999"/>
                  </a:lnTo>
                  <a:lnTo>
                    <a:pt x="715525" y="2285999"/>
                  </a:lnTo>
                  <a:lnTo>
                    <a:pt x="717512" y="2298699"/>
                  </a:lnTo>
                  <a:close/>
                </a:path>
                <a:path w="3322320" h="2451100">
                  <a:moveTo>
                    <a:pt x="712576" y="2298699"/>
                  </a:moveTo>
                  <a:lnTo>
                    <a:pt x="712509" y="2285999"/>
                  </a:lnTo>
                  <a:lnTo>
                    <a:pt x="708849" y="2285999"/>
                  </a:lnTo>
                  <a:lnTo>
                    <a:pt x="712576" y="2298699"/>
                  </a:lnTo>
                  <a:close/>
                </a:path>
                <a:path w="3322320" h="2451100">
                  <a:moveTo>
                    <a:pt x="583834" y="2298699"/>
                  </a:moveTo>
                  <a:lnTo>
                    <a:pt x="710862" y="2298699"/>
                  </a:lnTo>
                  <a:lnTo>
                    <a:pt x="708849" y="2285999"/>
                  </a:lnTo>
                  <a:lnTo>
                    <a:pt x="582452" y="2285999"/>
                  </a:lnTo>
                  <a:lnTo>
                    <a:pt x="583491" y="2296954"/>
                  </a:lnTo>
                  <a:lnTo>
                    <a:pt x="583834" y="2298699"/>
                  </a:lnTo>
                  <a:close/>
                </a:path>
                <a:path w="3322320" h="2451100">
                  <a:moveTo>
                    <a:pt x="523503" y="2298699"/>
                  </a:moveTo>
                  <a:lnTo>
                    <a:pt x="583641" y="2298699"/>
                  </a:lnTo>
                  <a:lnTo>
                    <a:pt x="583466" y="2296830"/>
                  </a:lnTo>
                  <a:lnTo>
                    <a:pt x="581336" y="2285999"/>
                  </a:lnTo>
                  <a:lnTo>
                    <a:pt x="521975" y="2285999"/>
                  </a:lnTo>
                  <a:lnTo>
                    <a:pt x="523503" y="2298699"/>
                  </a:lnTo>
                  <a:close/>
                </a:path>
                <a:path w="3322320" h="2451100">
                  <a:moveTo>
                    <a:pt x="512029" y="2298699"/>
                  </a:moveTo>
                  <a:lnTo>
                    <a:pt x="512541" y="2298699"/>
                  </a:lnTo>
                  <a:lnTo>
                    <a:pt x="512594" y="2285999"/>
                  </a:lnTo>
                  <a:lnTo>
                    <a:pt x="510833" y="2285999"/>
                  </a:lnTo>
                  <a:lnTo>
                    <a:pt x="512029" y="2298699"/>
                  </a:lnTo>
                  <a:close/>
                </a:path>
                <a:path w="3322320" h="2451100">
                  <a:moveTo>
                    <a:pt x="501683" y="2298699"/>
                  </a:moveTo>
                  <a:lnTo>
                    <a:pt x="505658" y="2298699"/>
                  </a:lnTo>
                  <a:lnTo>
                    <a:pt x="503785" y="2285999"/>
                  </a:lnTo>
                  <a:lnTo>
                    <a:pt x="502633" y="2285999"/>
                  </a:lnTo>
                  <a:lnTo>
                    <a:pt x="501683" y="2298699"/>
                  </a:lnTo>
                  <a:close/>
                </a:path>
                <a:path w="3322320" h="2451100">
                  <a:moveTo>
                    <a:pt x="500044" y="2298699"/>
                  </a:moveTo>
                  <a:lnTo>
                    <a:pt x="501683" y="2298699"/>
                  </a:lnTo>
                  <a:lnTo>
                    <a:pt x="500416" y="2285999"/>
                  </a:lnTo>
                  <a:lnTo>
                    <a:pt x="500044" y="2298699"/>
                  </a:lnTo>
                  <a:close/>
                </a:path>
                <a:path w="3322320" h="2451100">
                  <a:moveTo>
                    <a:pt x="489813" y="2298699"/>
                  </a:moveTo>
                  <a:lnTo>
                    <a:pt x="493008" y="2298699"/>
                  </a:lnTo>
                  <a:lnTo>
                    <a:pt x="494503" y="2285999"/>
                  </a:lnTo>
                  <a:lnTo>
                    <a:pt x="490205" y="2285999"/>
                  </a:lnTo>
                  <a:lnTo>
                    <a:pt x="489813" y="2298699"/>
                  </a:lnTo>
                  <a:close/>
                </a:path>
                <a:path w="3322320" h="2451100">
                  <a:moveTo>
                    <a:pt x="474655" y="2289677"/>
                  </a:moveTo>
                  <a:lnTo>
                    <a:pt x="474605" y="2285999"/>
                  </a:lnTo>
                  <a:lnTo>
                    <a:pt x="474180" y="2285999"/>
                  </a:lnTo>
                  <a:lnTo>
                    <a:pt x="474655" y="2289677"/>
                  </a:lnTo>
                  <a:close/>
                </a:path>
                <a:path w="3322320" h="2451100">
                  <a:moveTo>
                    <a:pt x="473539" y="2295292"/>
                  </a:moveTo>
                  <a:lnTo>
                    <a:pt x="473464" y="2289323"/>
                  </a:lnTo>
                  <a:lnTo>
                    <a:pt x="473337" y="2286881"/>
                  </a:lnTo>
                  <a:lnTo>
                    <a:pt x="473230" y="2285999"/>
                  </a:lnTo>
                  <a:lnTo>
                    <a:pt x="473539" y="2295292"/>
                  </a:lnTo>
                  <a:close/>
                </a:path>
                <a:path w="3322320" h="2451100">
                  <a:moveTo>
                    <a:pt x="473556" y="2296645"/>
                  </a:moveTo>
                  <a:lnTo>
                    <a:pt x="473475" y="2293408"/>
                  </a:lnTo>
                  <a:lnTo>
                    <a:pt x="473223" y="2285999"/>
                  </a:lnTo>
                  <a:lnTo>
                    <a:pt x="473084" y="2285999"/>
                  </a:lnTo>
                  <a:lnTo>
                    <a:pt x="473556" y="2296645"/>
                  </a:lnTo>
                  <a:close/>
                </a:path>
                <a:path w="3322320" h="2451100">
                  <a:moveTo>
                    <a:pt x="473260" y="2290482"/>
                  </a:moveTo>
                  <a:lnTo>
                    <a:pt x="473084" y="2285999"/>
                  </a:lnTo>
                  <a:lnTo>
                    <a:pt x="473260" y="2290482"/>
                  </a:lnTo>
                  <a:close/>
                </a:path>
                <a:path w="3322320" h="2451100">
                  <a:moveTo>
                    <a:pt x="473004" y="2298699"/>
                  </a:moveTo>
                  <a:lnTo>
                    <a:pt x="473416" y="2298699"/>
                  </a:lnTo>
                  <a:lnTo>
                    <a:pt x="472878" y="2285999"/>
                  </a:lnTo>
                  <a:lnTo>
                    <a:pt x="472506" y="2285999"/>
                  </a:lnTo>
                  <a:lnTo>
                    <a:pt x="473004" y="2298699"/>
                  </a:lnTo>
                  <a:close/>
                </a:path>
                <a:path w="3322320" h="2451100">
                  <a:moveTo>
                    <a:pt x="472831" y="2298699"/>
                  </a:moveTo>
                  <a:lnTo>
                    <a:pt x="473004" y="2298699"/>
                  </a:lnTo>
                  <a:lnTo>
                    <a:pt x="472506" y="2285999"/>
                  </a:lnTo>
                  <a:lnTo>
                    <a:pt x="472831" y="2298699"/>
                  </a:lnTo>
                  <a:close/>
                </a:path>
                <a:path w="3322320" h="2451100">
                  <a:moveTo>
                    <a:pt x="470772" y="2298699"/>
                  </a:moveTo>
                  <a:lnTo>
                    <a:pt x="472831" y="2298699"/>
                  </a:lnTo>
                  <a:lnTo>
                    <a:pt x="472506" y="2285999"/>
                  </a:lnTo>
                  <a:lnTo>
                    <a:pt x="471821" y="2285999"/>
                  </a:lnTo>
                  <a:lnTo>
                    <a:pt x="470912" y="2296225"/>
                  </a:lnTo>
                  <a:lnTo>
                    <a:pt x="470772" y="2298699"/>
                  </a:lnTo>
                  <a:close/>
                </a:path>
                <a:path w="3322320" h="2451100">
                  <a:moveTo>
                    <a:pt x="471388" y="2286808"/>
                  </a:moveTo>
                  <a:lnTo>
                    <a:pt x="471542" y="2285999"/>
                  </a:lnTo>
                  <a:lnTo>
                    <a:pt x="471388" y="2286808"/>
                  </a:lnTo>
                  <a:close/>
                </a:path>
                <a:path w="3322320" h="2451100">
                  <a:moveTo>
                    <a:pt x="470987" y="2288900"/>
                  </a:moveTo>
                  <a:lnTo>
                    <a:pt x="471374" y="2286881"/>
                  </a:lnTo>
                  <a:lnTo>
                    <a:pt x="471429" y="2285999"/>
                  </a:lnTo>
                  <a:lnTo>
                    <a:pt x="471054" y="2286752"/>
                  </a:lnTo>
                  <a:lnTo>
                    <a:pt x="470987" y="2288900"/>
                  </a:lnTo>
                  <a:close/>
                </a:path>
                <a:path w="3322320" h="2451100">
                  <a:moveTo>
                    <a:pt x="471054" y="2286752"/>
                  </a:moveTo>
                  <a:lnTo>
                    <a:pt x="471403" y="2285999"/>
                  </a:lnTo>
                  <a:lnTo>
                    <a:pt x="471097" y="2285999"/>
                  </a:lnTo>
                  <a:lnTo>
                    <a:pt x="471054" y="2286752"/>
                  </a:lnTo>
                  <a:close/>
                </a:path>
                <a:path w="3322320" h="2451100">
                  <a:moveTo>
                    <a:pt x="470994" y="2286881"/>
                  </a:moveTo>
                  <a:lnTo>
                    <a:pt x="471051" y="2285999"/>
                  </a:lnTo>
                  <a:lnTo>
                    <a:pt x="470994" y="2286881"/>
                  </a:lnTo>
                  <a:close/>
                </a:path>
                <a:path w="3322320" h="2451100">
                  <a:moveTo>
                    <a:pt x="466870" y="2295780"/>
                  </a:moveTo>
                  <a:lnTo>
                    <a:pt x="468194" y="2292920"/>
                  </a:lnTo>
                  <a:lnTo>
                    <a:pt x="470772" y="2285999"/>
                  </a:lnTo>
                  <a:lnTo>
                    <a:pt x="470207" y="2285999"/>
                  </a:lnTo>
                  <a:lnTo>
                    <a:pt x="467920" y="2289563"/>
                  </a:lnTo>
                  <a:lnTo>
                    <a:pt x="467698" y="2290319"/>
                  </a:lnTo>
                  <a:lnTo>
                    <a:pt x="466870" y="2295780"/>
                  </a:lnTo>
                  <a:close/>
                </a:path>
                <a:path w="3322320" h="2451100">
                  <a:moveTo>
                    <a:pt x="468749" y="2286872"/>
                  </a:moveTo>
                  <a:lnTo>
                    <a:pt x="469184" y="2285999"/>
                  </a:lnTo>
                  <a:lnTo>
                    <a:pt x="469018" y="2285999"/>
                  </a:lnTo>
                  <a:lnTo>
                    <a:pt x="468749" y="2286872"/>
                  </a:lnTo>
                  <a:close/>
                </a:path>
                <a:path w="3322320" h="2451100">
                  <a:moveTo>
                    <a:pt x="467220" y="2289939"/>
                  </a:moveTo>
                  <a:lnTo>
                    <a:pt x="467967" y="2288440"/>
                  </a:lnTo>
                  <a:lnTo>
                    <a:pt x="468353" y="2285999"/>
                  </a:lnTo>
                  <a:lnTo>
                    <a:pt x="467220" y="2289939"/>
                  </a:lnTo>
                  <a:close/>
                </a:path>
                <a:path w="3322320" h="2451100">
                  <a:moveTo>
                    <a:pt x="464043" y="2295603"/>
                  </a:moveTo>
                  <a:lnTo>
                    <a:pt x="465625" y="2293137"/>
                  </a:lnTo>
                  <a:lnTo>
                    <a:pt x="465734" y="2292920"/>
                  </a:lnTo>
                  <a:lnTo>
                    <a:pt x="466568" y="2285999"/>
                  </a:lnTo>
                  <a:lnTo>
                    <a:pt x="465654" y="2287762"/>
                  </a:lnTo>
                  <a:lnTo>
                    <a:pt x="464043" y="2295603"/>
                  </a:lnTo>
                  <a:close/>
                </a:path>
                <a:path w="3322320" h="2451100">
                  <a:moveTo>
                    <a:pt x="464326" y="2290319"/>
                  </a:moveTo>
                  <a:lnTo>
                    <a:pt x="465608" y="2287849"/>
                  </a:lnTo>
                  <a:lnTo>
                    <a:pt x="465982" y="2285999"/>
                  </a:lnTo>
                  <a:lnTo>
                    <a:pt x="464586" y="2288231"/>
                  </a:lnTo>
                  <a:lnTo>
                    <a:pt x="464326" y="2290319"/>
                  </a:lnTo>
                  <a:close/>
                </a:path>
                <a:path w="3322320" h="2451100">
                  <a:moveTo>
                    <a:pt x="464817" y="2286078"/>
                  </a:moveTo>
                  <a:close/>
                </a:path>
                <a:path w="3322320" h="2451100">
                  <a:moveTo>
                    <a:pt x="463885" y="2287256"/>
                  </a:moveTo>
                  <a:lnTo>
                    <a:pt x="464768" y="2286139"/>
                  </a:lnTo>
                  <a:lnTo>
                    <a:pt x="464826" y="2285999"/>
                  </a:lnTo>
                  <a:lnTo>
                    <a:pt x="464314" y="2285999"/>
                  </a:lnTo>
                  <a:lnTo>
                    <a:pt x="463885" y="2287256"/>
                  </a:lnTo>
                  <a:close/>
                </a:path>
                <a:path w="3322320" h="2451100">
                  <a:moveTo>
                    <a:pt x="427395" y="2298699"/>
                  </a:moveTo>
                  <a:lnTo>
                    <a:pt x="427760" y="2298699"/>
                  </a:lnTo>
                  <a:lnTo>
                    <a:pt x="431800" y="2285999"/>
                  </a:lnTo>
                  <a:lnTo>
                    <a:pt x="427395" y="2298699"/>
                  </a:lnTo>
                  <a:close/>
                </a:path>
                <a:path w="3322320" h="2451100">
                  <a:moveTo>
                    <a:pt x="372445" y="2298699"/>
                  </a:moveTo>
                  <a:lnTo>
                    <a:pt x="421894" y="2298699"/>
                  </a:lnTo>
                  <a:lnTo>
                    <a:pt x="422223" y="2285999"/>
                  </a:lnTo>
                  <a:lnTo>
                    <a:pt x="375441" y="2285999"/>
                  </a:lnTo>
                  <a:lnTo>
                    <a:pt x="372445" y="2298699"/>
                  </a:lnTo>
                  <a:close/>
                </a:path>
                <a:path w="3322320" h="2451100">
                  <a:moveTo>
                    <a:pt x="307118" y="2298699"/>
                  </a:moveTo>
                  <a:lnTo>
                    <a:pt x="372445" y="2298699"/>
                  </a:lnTo>
                  <a:lnTo>
                    <a:pt x="368804" y="2285999"/>
                  </a:lnTo>
                  <a:lnTo>
                    <a:pt x="309562" y="2285999"/>
                  </a:lnTo>
                  <a:lnTo>
                    <a:pt x="307118" y="2298699"/>
                  </a:lnTo>
                  <a:close/>
                </a:path>
                <a:path w="3322320" h="2451100">
                  <a:moveTo>
                    <a:pt x="462618" y="2291376"/>
                  </a:moveTo>
                  <a:lnTo>
                    <a:pt x="464564" y="2288266"/>
                  </a:lnTo>
                  <a:lnTo>
                    <a:pt x="464817" y="2286078"/>
                  </a:lnTo>
                  <a:lnTo>
                    <a:pt x="462618" y="2291376"/>
                  </a:lnTo>
                  <a:close/>
                </a:path>
                <a:path w="3322320" h="2451100">
                  <a:moveTo>
                    <a:pt x="470798" y="2297509"/>
                  </a:moveTo>
                  <a:lnTo>
                    <a:pt x="470923" y="2295780"/>
                  </a:lnTo>
                  <a:lnTo>
                    <a:pt x="471388" y="2286808"/>
                  </a:lnTo>
                  <a:lnTo>
                    <a:pt x="471075" y="2288440"/>
                  </a:lnTo>
                  <a:lnTo>
                    <a:pt x="470952" y="2290482"/>
                  </a:lnTo>
                  <a:lnTo>
                    <a:pt x="470798" y="2297509"/>
                  </a:lnTo>
                  <a:close/>
                </a:path>
                <a:path w="3322320" h="2451100">
                  <a:moveTo>
                    <a:pt x="467780" y="2289781"/>
                  </a:moveTo>
                  <a:lnTo>
                    <a:pt x="467920" y="2289563"/>
                  </a:lnTo>
                  <a:lnTo>
                    <a:pt x="468749" y="2286872"/>
                  </a:lnTo>
                  <a:lnTo>
                    <a:pt x="467983" y="2288440"/>
                  </a:lnTo>
                  <a:lnTo>
                    <a:pt x="467780" y="2289781"/>
                  </a:lnTo>
                  <a:close/>
                </a:path>
                <a:path w="3322320" h="2451100">
                  <a:moveTo>
                    <a:pt x="466427" y="2298699"/>
                  </a:moveTo>
                  <a:lnTo>
                    <a:pt x="469111" y="2298699"/>
                  </a:lnTo>
                  <a:lnTo>
                    <a:pt x="470906" y="2289323"/>
                  </a:lnTo>
                  <a:lnTo>
                    <a:pt x="470994" y="2286881"/>
                  </a:lnTo>
                  <a:lnTo>
                    <a:pt x="468195" y="2292920"/>
                  </a:lnTo>
                  <a:lnTo>
                    <a:pt x="466738" y="2296830"/>
                  </a:lnTo>
                  <a:lnTo>
                    <a:pt x="466588" y="2297636"/>
                  </a:lnTo>
                  <a:lnTo>
                    <a:pt x="466427" y="2298699"/>
                  </a:lnTo>
                  <a:close/>
                </a:path>
                <a:path w="3322320" h="2451100">
                  <a:moveTo>
                    <a:pt x="454834" y="2298699"/>
                  </a:moveTo>
                  <a:lnTo>
                    <a:pt x="458036" y="2298699"/>
                  </a:lnTo>
                  <a:lnTo>
                    <a:pt x="462309" y="2291870"/>
                  </a:lnTo>
                  <a:lnTo>
                    <a:pt x="463885" y="2287256"/>
                  </a:lnTo>
                  <a:lnTo>
                    <a:pt x="454834" y="2298699"/>
                  </a:lnTo>
                  <a:close/>
                </a:path>
                <a:path w="3322320" h="2451100">
                  <a:moveTo>
                    <a:pt x="459976" y="2298699"/>
                  </a:moveTo>
                  <a:lnTo>
                    <a:pt x="464326" y="2290319"/>
                  </a:lnTo>
                  <a:lnTo>
                    <a:pt x="464564" y="2288266"/>
                  </a:lnTo>
                  <a:lnTo>
                    <a:pt x="462618" y="2291376"/>
                  </a:lnTo>
                  <a:lnTo>
                    <a:pt x="461783" y="2293408"/>
                  </a:lnTo>
                  <a:lnTo>
                    <a:pt x="459976" y="2298699"/>
                  </a:lnTo>
                  <a:close/>
                </a:path>
                <a:path w="3322320" h="2451100">
                  <a:moveTo>
                    <a:pt x="473968" y="2298699"/>
                  </a:moveTo>
                  <a:lnTo>
                    <a:pt x="474778" y="2298699"/>
                  </a:lnTo>
                  <a:lnTo>
                    <a:pt x="473527" y="2288440"/>
                  </a:lnTo>
                  <a:lnTo>
                    <a:pt x="473968" y="2298699"/>
                  </a:lnTo>
                  <a:close/>
                </a:path>
                <a:path w="3322320" h="2451100">
                  <a:moveTo>
                    <a:pt x="470366" y="2298699"/>
                  </a:moveTo>
                  <a:lnTo>
                    <a:pt x="470692" y="2298699"/>
                  </a:lnTo>
                  <a:lnTo>
                    <a:pt x="470787" y="2297636"/>
                  </a:lnTo>
                  <a:lnTo>
                    <a:pt x="470953" y="2289078"/>
                  </a:lnTo>
                  <a:lnTo>
                    <a:pt x="470839" y="2290482"/>
                  </a:lnTo>
                  <a:lnTo>
                    <a:pt x="470366" y="2298699"/>
                  </a:lnTo>
                  <a:close/>
                </a:path>
                <a:path w="3322320" h="2451100">
                  <a:moveTo>
                    <a:pt x="467709" y="2290247"/>
                  </a:moveTo>
                  <a:lnTo>
                    <a:pt x="467920" y="2289563"/>
                  </a:lnTo>
                  <a:lnTo>
                    <a:pt x="467756" y="2289939"/>
                  </a:lnTo>
                  <a:lnTo>
                    <a:pt x="467709" y="2290247"/>
                  </a:lnTo>
                  <a:close/>
                </a:path>
                <a:path w="3322320" h="2451100">
                  <a:moveTo>
                    <a:pt x="474778" y="2298699"/>
                  </a:moveTo>
                  <a:lnTo>
                    <a:pt x="475821" y="2298699"/>
                  </a:lnTo>
                  <a:lnTo>
                    <a:pt x="474655" y="2289677"/>
                  </a:lnTo>
                  <a:lnTo>
                    <a:pt x="474778" y="2298699"/>
                  </a:lnTo>
                  <a:close/>
                </a:path>
                <a:path w="3322320" h="2451100">
                  <a:moveTo>
                    <a:pt x="465037" y="2298699"/>
                  </a:moveTo>
                  <a:lnTo>
                    <a:pt x="467687" y="2290319"/>
                  </a:lnTo>
                  <a:lnTo>
                    <a:pt x="467780" y="2289781"/>
                  </a:lnTo>
                  <a:lnTo>
                    <a:pt x="466848" y="2291233"/>
                  </a:lnTo>
                  <a:lnTo>
                    <a:pt x="465290" y="2296645"/>
                  </a:lnTo>
                  <a:lnTo>
                    <a:pt x="465037" y="2298699"/>
                  </a:lnTo>
                  <a:close/>
                </a:path>
                <a:path w="3322320" h="2451100">
                  <a:moveTo>
                    <a:pt x="465726" y="2292980"/>
                  </a:moveTo>
                  <a:lnTo>
                    <a:pt x="466848" y="2291233"/>
                  </a:lnTo>
                  <a:lnTo>
                    <a:pt x="467220" y="2289939"/>
                  </a:lnTo>
                  <a:lnTo>
                    <a:pt x="465734" y="2292920"/>
                  </a:lnTo>
                  <a:close/>
                </a:path>
                <a:path w="3322320" h="2451100">
                  <a:moveTo>
                    <a:pt x="459976" y="2298699"/>
                  </a:moveTo>
                  <a:lnTo>
                    <a:pt x="462055" y="2298699"/>
                  </a:lnTo>
                  <a:lnTo>
                    <a:pt x="463643" y="2296225"/>
                  </a:lnTo>
                  <a:lnTo>
                    <a:pt x="464326" y="2290319"/>
                  </a:lnTo>
                  <a:lnTo>
                    <a:pt x="459976" y="2298699"/>
                  </a:lnTo>
                  <a:close/>
                </a:path>
                <a:path w="3322320" h="2451100">
                  <a:moveTo>
                    <a:pt x="473582" y="2298699"/>
                  </a:moveTo>
                  <a:lnTo>
                    <a:pt x="473506" y="2295603"/>
                  </a:lnTo>
                  <a:lnTo>
                    <a:pt x="473260" y="2290482"/>
                  </a:lnTo>
                  <a:lnTo>
                    <a:pt x="473582" y="2298699"/>
                  </a:lnTo>
                  <a:close/>
                </a:path>
                <a:path w="3322320" h="2451100">
                  <a:moveTo>
                    <a:pt x="465280" y="2296682"/>
                  </a:moveTo>
                  <a:lnTo>
                    <a:pt x="466848" y="2291233"/>
                  </a:lnTo>
                  <a:lnTo>
                    <a:pt x="465765" y="2292920"/>
                  </a:lnTo>
                  <a:lnTo>
                    <a:pt x="465675" y="2293408"/>
                  </a:lnTo>
                  <a:lnTo>
                    <a:pt x="465280" y="2296682"/>
                  </a:lnTo>
                  <a:close/>
                </a:path>
                <a:path w="3322320" h="2451100">
                  <a:moveTo>
                    <a:pt x="461783" y="2293408"/>
                  </a:moveTo>
                  <a:lnTo>
                    <a:pt x="462618" y="2291376"/>
                  </a:lnTo>
                  <a:lnTo>
                    <a:pt x="462309" y="2291870"/>
                  </a:lnTo>
                  <a:lnTo>
                    <a:pt x="461783" y="2293408"/>
                  </a:lnTo>
                  <a:close/>
                </a:path>
                <a:path w="3322320" h="2451100">
                  <a:moveTo>
                    <a:pt x="463418" y="2298699"/>
                  </a:moveTo>
                  <a:lnTo>
                    <a:pt x="464699" y="2298699"/>
                  </a:lnTo>
                  <a:lnTo>
                    <a:pt x="465280" y="2296682"/>
                  </a:lnTo>
                  <a:lnTo>
                    <a:pt x="465726" y="2292980"/>
                  </a:lnTo>
                  <a:lnTo>
                    <a:pt x="465625" y="2293137"/>
                  </a:lnTo>
                  <a:lnTo>
                    <a:pt x="463802" y="2296794"/>
                  </a:lnTo>
                  <a:lnTo>
                    <a:pt x="463418" y="2298699"/>
                  </a:lnTo>
                  <a:close/>
                </a:path>
                <a:path w="3322320" h="2451100">
                  <a:moveTo>
                    <a:pt x="459610" y="2298699"/>
                  </a:moveTo>
                  <a:lnTo>
                    <a:pt x="459976" y="2298699"/>
                  </a:lnTo>
                  <a:lnTo>
                    <a:pt x="461783" y="2293408"/>
                  </a:lnTo>
                  <a:lnTo>
                    <a:pt x="459610" y="2298699"/>
                  </a:lnTo>
                  <a:close/>
                </a:path>
                <a:path w="3322320" h="2451100">
                  <a:moveTo>
                    <a:pt x="730480" y="2298699"/>
                  </a:moveTo>
                  <a:lnTo>
                    <a:pt x="731902" y="2298699"/>
                  </a:lnTo>
                  <a:lnTo>
                    <a:pt x="730413" y="2294864"/>
                  </a:lnTo>
                  <a:lnTo>
                    <a:pt x="730130" y="2297636"/>
                  </a:lnTo>
                  <a:lnTo>
                    <a:pt x="730480" y="2298699"/>
                  </a:lnTo>
                  <a:close/>
                </a:path>
                <a:path w="3322320" h="2451100">
                  <a:moveTo>
                    <a:pt x="463510" y="2297381"/>
                  </a:moveTo>
                  <a:lnTo>
                    <a:pt x="463802" y="2296794"/>
                  </a:lnTo>
                  <a:lnTo>
                    <a:pt x="464043" y="2295603"/>
                  </a:lnTo>
                  <a:lnTo>
                    <a:pt x="463643" y="2296225"/>
                  </a:lnTo>
                  <a:lnTo>
                    <a:pt x="463510" y="2297381"/>
                  </a:lnTo>
                  <a:close/>
                </a:path>
                <a:path w="3322320" h="2451100">
                  <a:moveTo>
                    <a:pt x="465517" y="2298699"/>
                  </a:moveTo>
                  <a:lnTo>
                    <a:pt x="466041" y="2298699"/>
                  </a:lnTo>
                  <a:lnTo>
                    <a:pt x="466692" y="2296954"/>
                  </a:lnTo>
                  <a:lnTo>
                    <a:pt x="466870" y="2295780"/>
                  </a:lnTo>
                  <a:lnTo>
                    <a:pt x="465517" y="2298699"/>
                  </a:lnTo>
                  <a:close/>
                </a:path>
                <a:path w="3322320" h="2451100">
                  <a:moveTo>
                    <a:pt x="462055" y="2298699"/>
                  </a:moveTo>
                  <a:lnTo>
                    <a:pt x="462852" y="2298699"/>
                  </a:lnTo>
                  <a:lnTo>
                    <a:pt x="463446" y="2297509"/>
                  </a:lnTo>
                  <a:lnTo>
                    <a:pt x="463559" y="2296954"/>
                  </a:lnTo>
                  <a:lnTo>
                    <a:pt x="463643" y="2296225"/>
                  </a:lnTo>
                  <a:lnTo>
                    <a:pt x="462055" y="2298699"/>
                  </a:lnTo>
                  <a:close/>
                </a:path>
                <a:path w="3322320" h="2451100">
                  <a:moveTo>
                    <a:pt x="463357" y="2298699"/>
                  </a:moveTo>
                  <a:lnTo>
                    <a:pt x="463802" y="2296794"/>
                  </a:lnTo>
                  <a:lnTo>
                    <a:pt x="463510" y="2297381"/>
                  </a:lnTo>
                  <a:lnTo>
                    <a:pt x="463357" y="2298699"/>
                  </a:lnTo>
                  <a:close/>
                </a:path>
                <a:path w="3322320" h="2451100">
                  <a:moveTo>
                    <a:pt x="583641" y="2298699"/>
                  </a:moveTo>
                  <a:lnTo>
                    <a:pt x="583834" y="2298699"/>
                  </a:lnTo>
                  <a:lnTo>
                    <a:pt x="583466" y="2296830"/>
                  </a:lnTo>
                  <a:lnTo>
                    <a:pt x="583641" y="2298699"/>
                  </a:lnTo>
                  <a:close/>
                </a:path>
                <a:path w="3322320" h="2451100">
                  <a:moveTo>
                    <a:pt x="466041" y="2298699"/>
                  </a:moveTo>
                  <a:lnTo>
                    <a:pt x="466427" y="2298699"/>
                  </a:lnTo>
                  <a:lnTo>
                    <a:pt x="466692" y="2296954"/>
                  </a:lnTo>
                  <a:lnTo>
                    <a:pt x="466041" y="2298699"/>
                  </a:lnTo>
                  <a:close/>
                </a:path>
                <a:path w="3322320" h="2451100">
                  <a:moveTo>
                    <a:pt x="462852" y="2298699"/>
                  </a:moveTo>
                  <a:lnTo>
                    <a:pt x="463357" y="2298699"/>
                  </a:lnTo>
                  <a:lnTo>
                    <a:pt x="463510" y="2297381"/>
                  </a:lnTo>
                  <a:lnTo>
                    <a:pt x="462852" y="2298699"/>
                  </a:lnTo>
                  <a:close/>
                </a:path>
                <a:path w="3322320" h="2451100">
                  <a:moveTo>
                    <a:pt x="714170" y="2311399"/>
                  </a:moveTo>
                  <a:lnTo>
                    <a:pt x="717047" y="2311399"/>
                  </a:lnTo>
                  <a:lnTo>
                    <a:pt x="715506" y="2298699"/>
                  </a:lnTo>
                  <a:lnTo>
                    <a:pt x="709128" y="2298699"/>
                  </a:lnTo>
                  <a:lnTo>
                    <a:pt x="714170" y="2311399"/>
                  </a:lnTo>
                  <a:close/>
                </a:path>
                <a:path w="3322320" h="2451100">
                  <a:moveTo>
                    <a:pt x="702783" y="2311399"/>
                  </a:moveTo>
                  <a:lnTo>
                    <a:pt x="710968" y="2311399"/>
                  </a:lnTo>
                  <a:lnTo>
                    <a:pt x="704729" y="2298699"/>
                  </a:lnTo>
                  <a:lnTo>
                    <a:pt x="701075" y="2298699"/>
                  </a:lnTo>
                  <a:lnTo>
                    <a:pt x="702783" y="2311399"/>
                  </a:lnTo>
                  <a:close/>
                </a:path>
                <a:path w="3322320" h="2451100">
                  <a:moveTo>
                    <a:pt x="700453" y="2307651"/>
                  </a:moveTo>
                  <a:lnTo>
                    <a:pt x="701075" y="2298699"/>
                  </a:lnTo>
                  <a:lnTo>
                    <a:pt x="698172" y="2298699"/>
                  </a:lnTo>
                  <a:lnTo>
                    <a:pt x="700453" y="2307651"/>
                  </a:lnTo>
                  <a:close/>
                </a:path>
                <a:path w="3322320" h="2451100">
                  <a:moveTo>
                    <a:pt x="700192" y="2311399"/>
                  </a:moveTo>
                  <a:lnTo>
                    <a:pt x="700453" y="2307651"/>
                  </a:lnTo>
                  <a:lnTo>
                    <a:pt x="698172" y="2298699"/>
                  </a:lnTo>
                  <a:lnTo>
                    <a:pt x="700192" y="2311399"/>
                  </a:lnTo>
                  <a:close/>
                </a:path>
                <a:path w="3322320" h="2451100">
                  <a:moveTo>
                    <a:pt x="697003" y="2311399"/>
                  </a:moveTo>
                  <a:lnTo>
                    <a:pt x="700192" y="2311399"/>
                  </a:lnTo>
                  <a:lnTo>
                    <a:pt x="698172" y="2298699"/>
                  </a:lnTo>
                  <a:lnTo>
                    <a:pt x="697122" y="2298699"/>
                  </a:lnTo>
                  <a:lnTo>
                    <a:pt x="697003" y="2311399"/>
                  </a:lnTo>
                  <a:close/>
                </a:path>
                <a:path w="3322320" h="2451100">
                  <a:moveTo>
                    <a:pt x="694806" y="2304617"/>
                  </a:moveTo>
                  <a:lnTo>
                    <a:pt x="694525" y="2298699"/>
                  </a:lnTo>
                  <a:lnTo>
                    <a:pt x="692890" y="2298699"/>
                  </a:lnTo>
                  <a:lnTo>
                    <a:pt x="694806" y="2304617"/>
                  </a:lnTo>
                  <a:close/>
                </a:path>
                <a:path w="3322320" h="2451100">
                  <a:moveTo>
                    <a:pt x="681742" y="2311399"/>
                  </a:moveTo>
                  <a:lnTo>
                    <a:pt x="690492" y="2311399"/>
                  </a:lnTo>
                  <a:lnTo>
                    <a:pt x="692166" y="2298699"/>
                  </a:lnTo>
                  <a:lnTo>
                    <a:pt x="679756" y="2298699"/>
                  </a:lnTo>
                  <a:lnTo>
                    <a:pt x="681742" y="2311399"/>
                  </a:lnTo>
                  <a:close/>
                </a:path>
                <a:path w="3322320" h="2451100">
                  <a:moveTo>
                    <a:pt x="679463" y="2311399"/>
                  </a:moveTo>
                  <a:lnTo>
                    <a:pt x="679769" y="2311399"/>
                  </a:lnTo>
                  <a:lnTo>
                    <a:pt x="679756" y="2298699"/>
                  </a:lnTo>
                  <a:lnTo>
                    <a:pt x="678460" y="2298699"/>
                  </a:lnTo>
                  <a:lnTo>
                    <a:pt x="679463" y="2311399"/>
                  </a:lnTo>
                  <a:close/>
                </a:path>
                <a:path w="3322320" h="2451100">
                  <a:moveTo>
                    <a:pt x="609014" y="2311399"/>
                  </a:moveTo>
                  <a:lnTo>
                    <a:pt x="679450" y="2311399"/>
                  </a:lnTo>
                  <a:lnTo>
                    <a:pt x="676720" y="2298699"/>
                  </a:lnTo>
                  <a:lnTo>
                    <a:pt x="604343" y="2298699"/>
                  </a:lnTo>
                  <a:lnTo>
                    <a:pt x="609014" y="2311399"/>
                  </a:lnTo>
                  <a:close/>
                </a:path>
                <a:path w="3322320" h="2451100">
                  <a:moveTo>
                    <a:pt x="598417" y="2311399"/>
                  </a:moveTo>
                  <a:lnTo>
                    <a:pt x="600948" y="2311399"/>
                  </a:lnTo>
                  <a:lnTo>
                    <a:pt x="599048" y="2298699"/>
                  </a:lnTo>
                  <a:lnTo>
                    <a:pt x="594863" y="2298699"/>
                  </a:lnTo>
                  <a:lnTo>
                    <a:pt x="598417" y="2311399"/>
                  </a:lnTo>
                  <a:close/>
                </a:path>
                <a:path w="3322320" h="2451100">
                  <a:moveTo>
                    <a:pt x="597161" y="2311399"/>
                  </a:moveTo>
                  <a:lnTo>
                    <a:pt x="597420" y="2311399"/>
                  </a:lnTo>
                  <a:lnTo>
                    <a:pt x="594863" y="2298699"/>
                  </a:lnTo>
                  <a:lnTo>
                    <a:pt x="592305" y="2298699"/>
                  </a:lnTo>
                  <a:lnTo>
                    <a:pt x="597161" y="2311399"/>
                  </a:lnTo>
                  <a:close/>
                </a:path>
                <a:path w="3322320" h="2451100">
                  <a:moveTo>
                    <a:pt x="587887" y="2311399"/>
                  </a:moveTo>
                  <a:lnTo>
                    <a:pt x="593069" y="2311399"/>
                  </a:lnTo>
                  <a:lnTo>
                    <a:pt x="591062" y="2298699"/>
                  </a:lnTo>
                  <a:lnTo>
                    <a:pt x="585057" y="2298699"/>
                  </a:lnTo>
                  <a:lnTo>
                    <a:pt x="587887" y="2311399"/>
                  </a:lnTo>
                  <a:close/>
                </a:path>
                <a:path w="3322320" h="2451100">
                  <a:moveTo>
                    <a:pt x="579436" y="2311399"/>
                  </a:moveTo>
                  <a:lnTo>
                    <a:pt x="587887" y="2311399"/>
                  </a:lnTo>
                  <a:lnTo>
                    <a:pt x="581967" y="2298699"/>
                  </a:lnTo>
                  <a:lnTo>
                    <a:pt x="579436" y="2311399"/>
                  </a:lnTo>
                  <a:close/>
                </a:path>
                <a:path w="3322320" h="2451100">
                  <a:moveTo>
                    <a:pt x="578619" y="2311399"/>
                  </a:moveTo>
                  <a:lnTo>
                    <a:pt x="579436" y="2311399"/>
                  </a:lnTo>
                  <a:lnTo>
                    <a:pt x="579443" y="2298699"/>
                  </a:lnTo>
                  <a:lnTo>
                    <a:pt x="578546" y="2298699"/>
                  </a:lnTo>
                  <a:lnTo>
                    <a:pt x="578619" y="2311399"/>
                  </a:lnTo>
                  <a:close/>
                </a:path>
                <a:path w="3322320" h="2451100">
                  <a:moveTo>
                    <a:pt x="550177" y="2311399"/>
                  </a:moveTo>
                  <a:lnTo>
                    <a:pt x="578619" y="2311399"/>
                  </a:lnTo>
                  <a:lnTo>
                    <a:pt x="576965" y="2298699"/>
                  </a:lnTo>
                  <a:lnTo>
                    <a:pt x="550104" y="2298699"/>
                  </a:lnTo>
                  <a:lnTo>
                    <a:pt x="550177" y="2311399"/>
                  </a:lnTo>
                  <a:close/>
                </a:path>
                <a:path w="3322320" h="2451100">
                  <a:moveTo>
                    <a:pt x="541368" y="2324099"/>
                  </a:moveTo>
                  <a:lnTo>
                    <a:pt x="657214" y="2324099"/>
                  </a:lnTo>
                  <a:lnTo>
                    <a:pt x="660967" y="2311399"/>
                  </a:lnTo>
                  <a:lnTo>
                    <a:pt x="546078" y="2311399"/>
                  </a:lnTo>
                  <a:lnTo>
                    <a:pt x="543527" y="2298699"/>
                  </a:lnTo>
                  <a:lnTo>
                    <a:pt x="537056" y="2298699"/>
                  </a:lnTo>
                  <a:lnTo>
                    <a:pt x="543959" y="2311399"/>
                  </a:lnTo>
                  <a:lnTo>
                    <a:pt x="541368" y="2324099"/>
                  </a:lnTo>
                  <a:close/>
                </a:path>
                <a:path w="3322320" h="2451100">
                  <a:moveTo>
                    <a:pt x="495818" y="2311399"/>
                  </a:moveTo>
                  <a:lnTo>
                    <a:pt x="538358" y="2311399"/>
                  </a:lnTo>
                  <a:lnTo>
                    <a:pt x="537056" y="2298699"/>
                  </a:lnTo>
                  <a:lnTo>
                    <a:pt x="493812" y="2298699"/>
                  </a:lnTo>
                  <a:lnTo>
                    <a:pt x="495818" y="2311399"/>
                  </a:lnTo>
                  <a:close/>
                </a:path>
                <a:path w="3322320" h="2451100">
                  <a:moveTo>
                    <a:pt x="492596" y="2311399"/>
                  </a:moveTo>
                  <a:lnTo>
                    <a:pt x="495818" y="2311399"/>
                  </a:lnTo>
                  <a:lnTo>
                    <a:pt x="492869" y="2298699"/>
                  </a:lnTo>
                  <a:lnTo>
                    <a:pt x="492563" y="2298699"/>
                  </a:lnTo>
                  <a:lnTo>
                    <a:pt x="492596" y="2311399"/>
                  </a:lnTo>
                  <a:close/>
                </a:path>
                <a:path w="3322320" h="2451100">
                  <a:moveTo>
                    <a:pt x="492596" y="2311399"/>
                  </a:moveTo>
                  <a:lnTo>
                    <a:pt x="492563" y="2298699"/>
                  </a:lnTo>
                  <a:lnTo>
                    <a:pt x="492370" y="2298699"/>
                  </a:lnTo>
                  <a:lnTo>
                    <a:pt x="492596" y="2311399"/>
                  </a:lnTo>
                  <a:close/>
                </a:path>
                <a:path w="3322320" h="2451100">
                  <a:moveTo>
                    <a:pt x="481056" y="2311399"/>
                  </a:moveTo>
                  <a:lnTo>
                    <a:pt x="492596" y="2311399"/>
                  </a:lnTo>
                  <a:lnTo>
                    <a:pt x="492370" y="2298699"/>
                  </a:lnTo>
                  <a:lnTo>
                    <a:pt x="479110" y="2298699"/>
                  </a:lnTo>
                  <a:lnTo>
                    <a:pt x="479530" y="2304617"/>
                  </a:lnTo>
                  <a:lnTo>
                    <a:pt x="481056" y="2311399"/>
                  </a:lnTo>
                  <a:close/>
                </a:path>
                <a:path w="3322320" h="2451100">
                  <a:moveTo>
                    <a:pt x="478738" y="2311399"/>
                  </a:moveTo>
                  <a:lnTo>
                    <a:pt x="479987" y="2311399"/>
                  </a:lnTo>
                  <a:lnTo>
                    <a:pt x="479513" y="2304538"/>
                  </a:lnTo>
                  <a:lnTo>
                    <a:pt x="478199" y="2298699"/>
                  </a:lnTo>
                  <a:lnTo>
                    <a:pt x="478676" y="2310859"/>
                  </a:lnTo>
                  <a:lnTo>
                    <a:pt x="478738" y="2311399"/>
                  </a:lnTo>
                  <a:close/>
                </a:path>
                <a:path w="3322320" h="2451100">
                  <a:moveTo>
                    <a:pt x="477130" y="2311399"/>
                  </a:moveTo>
                  <a:lnTo>
                    <a:pt x="478698" y="2311399"/>
                  </a:lnTo>
                  <a:lnTo>
                    <a:pt x="478676" y="2310859"/>
                  </a:lnTo>
                  <a:lnTo>
                    <a:pt x="477302" y="2298699"/>
                  </a:lnTo>
                  <a:lnTo>
                    <a:pt x="476512" y="2298699"/>
                  </a:lnTo>
                  <a:lnTo>
                    <a:pt x="477130" y="2311399"/>
                  </a:lnTo>
                  <a:close/>
                </a:path>
                <a:path w="3322320" h="2451100">
                  <a:moveTo>
                    <a:pt x="468732" y="2311399"/>
                  </a:moveTo>
                  <a:lnTo>
                    <a:pt x="469005" y="2311399"/>
                  </a:lnTo>
                  <a:lnTo>
                    <a:pt x="470107" y="2298699"/>
                  </a:lnTo>
                  <a:lnTo>
                    <a:pt x="469005" y="2298699"/>
                  </a:lnTo>
                  <a:lnTo>
                    <a:pt x="468445" y="2302104"/>
                  </a:lnTo>
                  <a:lnTo>
                    <a:pt x="468732" y="2311399"/>
                  </a:lnTo>
                  <a:close/>
                </a:path>
                <a:path w="3322320" h="2451100">
                  <a:moveTo>
                    <a:pt x="468445" y="2302104"/>
                  </a:moveTo>
                  <a:lnTo>
                    <a:pt x="469005" y="2298699"/>
                  </a:lnTo>
                  <a:lnTo>
                    <a:pt x="468340" y="2298699"/>
                  </a:lnTo>
                  <a:lnTo>
                    <a:pt x="468445" y="2302104"/>
                  </a:lnTo>
                  <a:close/>
                </a:path>
                <a:path w="3322320" h="2451100">
                  <a:moveTo>
                    <a:pt x="467430" y="2308282"/>
                  </a:moveTo>
                  <a:lnTo>
                    <a:pt x="468411" y="2302312"/>
                  </a:lnTo>
                  <a:lnTo>
                    <a:pt x="468340" y="2298699"/>
                  </a:lnTo>
                  <a:lnTo>
                    <a:pt x="467729" y="2298699"/>
                  </a:lnTo>
                  <a:lnTo>
                    <a:pt x="467244" y="2302104"/>
                  </a:lnTo>
                  <a:lnTo>
                    <a:pt x="467342" y="2305828"/>
                  </a:lnTo>
                  <a:lnTo>
                    <a:pt x="467430" y="2308282"/>
                  </a:lnTo>
                  <a:close/>
                </a:path>
                <a:path w="3322320" h="2451100">
                  <a:moveTo>
                    <a:pt x="467215" y="2302312"/>
                  </a:moveTo>
                  <a:lnTo>
                    <a:pt x="467729" y="2298699"/>
                  </a:lnTo>
                  <a:lnTo>
                    <a:pt x="467204" y="2298699"/>
                  </a:lnTo>
                  <a:lnTo>
                    <a:pt x="467215" y="2302312"/>
                  </a:lnTo>
                  <a:close/>
                </a:path>
                <a:path w="3322320" h="2451100">
                  <a:moveTo>
                    <a:pt x="467096" y="2299030"/>
                  </a:moveTo>
                  <a:lnTo>
                    <a:pt x="467204" y="2298699"/>
                  </a:lnTo>
                  <a:lnTo>
                    <a:pt x="467096" y="2299030"/>
                  </a:lnTo>
                  <a:close/>
                </a:path>
                <a:path w="3322320" h="2451100">
                  <a:moveTo>
                    <a:pt x="464881" y="2305828"/>
                  </a:moveTo>
                  <a:lnTo>
                    <a:pt x="467096" y="2299030"/>
                  </a:lnTo>
                  <a:lnTo>
                    <a:pt x="467084" y="2298699"/>
                  </a:lnTo>
                  <a:lnTo>
                    <a:pt x="466048" y="2298699"/>
                  </a:lnTo>
                  <a:lnTo>
                    <a:pt x="464881" y="2305828"/>
                  </a:lnTo>
                  <a:close/>
                </a:path>
                <a:path w="3322320" h="2451100">
                  <a:moveTo>
                    <a:pt x="462328" y="2311399"/>
                  </a:moveTo>
                  <a:lnTo>
                    <a:pt x="463065" y="2311399"/>
                  </a:lnTo>
                  <a:lnTo>
                    <a:pt x="464881" y="2305828"/>
                  </a:lnTo>
                  <a:lnTo>
                    <a:pt x="466048" y="2298699"/>
                  </a:lnTo>
                  <a:lnTo>
                    <a:pt x="463577" y="2298699"/>
                  </a:lnTo>
                  <a:lnTo>
                    <a:pt x="462328" y="2311399"/>
                  </a:lnTo>
                  <a:close/>
                </a:path>
                <a:path w="3322320" h="2451100">
                  <a:moveTo>
                    <a:pt x="442934" y="2323812"/>
                  </a:moveTo>
                  <a:lnTo>
                    <a:pt x="443814" y="2322446"/>
                  </a:lnTo>
                  <a:lnTo>
                    <a:pt x="449818" y="2311399"/>
                  </a:lnTo>
                  <a:lnTo>
                    <a:pt x="461869" y="2311399"/>
                  </a:lnTo>
                  <a:lnTo>
                    <a:pt x="463577" y="2298699"/>
                  </a:lnTo>
                  <a:lnTo>
                    <a:pt x="453877" y="2298699"/>
                  </a:lnTo>
                  <a:lnTo>
                    <a:pt x="442934" y="2323812"/>
                  </a:lnTo>
                  <a:close/>
                </a:path>
                <a:path w="3322320" h="2451100">
                  <a:moveTo>
                    <a:pt x="437082" y="2311399"/>
                  </a:moveTo>
                  <a:lnTo>
                    <a:pt x="445506" y="2311399"/>
                  </a:lnTo>
                  <a:lnTo>
                    <a:pt x="453877" y="2298699"/>
                  </a:lnTo>
                  <a:lnTo>
                    <a:pt x="449406" y="2298699"/>
                  </a:lnTo>
                  <a:lnTo>
                    <a:pt x="437082" y="2311399"/>
                  </a:lnTo>
                  <a:close/>
                </a:path>
                <a:path w="3322320" h="2451100">
                  <a:moveTo>
                    <a:pt x="430956" y="2311399"/>
                  </a:moveTo>
                  <a:lnTo>
                    <a:pt x="437082" y="2311399"/>
                  </a:lnTo>
                  <a:lnTo>
                    <a:pt x="441367" y="2298699"/>
                  </a:lnTo>
                  <a:lnTo>
                    <a:pt x="430956" y="2311399"/>
                  </a:lnTo>
                  <a:close/>
                </a:path>
                <a:path w="3322320" h="2451100">
                  <a:moveTo>
                    <a:pt x="418898" y="2311399"/>
                  </a:moveTo>
                  <a:lnTo>
                    <a:pt x="423230" y="2311399"/>
                  </a:lnTo>
                  <a:lnTo>
                    <a:pt x="424372" y="2298699"/>
                  </a:lnTo>
                  <a:lnTo>
                    <a:pt x="418898" y="2311399"/>
                  </a:lnTo>
                  <a:close/>
                </a:path>
                <a:path w="3322320" h="2451100">
                  <a:moveTo>
                    <a:pt x="413317" y="2304937"/>
                  </a:moveTo>
                  <a:lnTo>
                    <a:pt x="422738" y="2298699"/>
                  </a:lnTo>
                  <a:lnTo>
                    <a:pt x="418213" y="2298699"/>
                  </a:lnTo>
                  <a:lnTo>
                    <a:pt x="415552" y="2300956"/>
                  </a:lnTo>
                  <a:lnTo>
                    <a:pt x="413317" y="2304937"/>
                  </a:lnTo>
                  <a:close/>
                </a:path>
                <a:path w="3322320" h="2451100">
                  <a:moveTo>
                    <a:pt x="415552" y="2300956"/>
                  </a:moveTo>
                  <a:lnTo>
                    <a:pt x="418213" y="2298699"/>
                  </a:lnTo>
                  <a:lnTo>
                    <a:pt x="416818" y="2298699"/>
                  </a:lnTo>
                  <a:lnTo>
                    <a:pt x="415552" y="2300956"/>
                  </a:lnTo>
                  <a:close/>
                </a:path>
                <a:path w="3322320" h="2451100">
                  <a:moveTo>
                    <a:pt x="406169" y="2308910"/>
                  </a:moveTo>
                  <a:lnTo>
                    <a:pt x="415552" y="2300956"/>
                  </a:lnTo>
                  <a:lnTo>
                    <a:pt x="416818" y="2298699"/>
                  </a:lnTo>
                  <a:lnTo>
                    <a:pt x="409550" y="2298699"/>
                  </a:lnTo>
                  <a:lnTo>
                    <a:pt x="406169" y="2308910"/>
                  </a:lnTo>
                  <a:close/>
                </a:path>
                <a:path w="3322320" h="2451100">
                  <a:moveTo>
                    <a:pt x="405470" y="2309503"/>
                  </a:moveTo>
                  <a:lnTo>
                    <a:pt x="406169" y="2308910"/>
                  </a:lnTo>
                  <a:lnTo>
                    <a:pt x="409550" y="2298699"/>
                  </a:lnTo>
                  <a:lnTo>
                    <a:pt x="409397" y="2298699"/>
                  </a:lnTo>
                  <a:lnTo>
                    <a:pt x="405470" y="2309503"/>
                  </a:lnTo>
                  <a:close/>
                </a:path>
                <a:path w="3322320" h="2451100">
                  <a:moveTo>
                    <a:pt x="404597" y="2310242"/>
                  </a:moveTo>
                  <a:lnTo>
                    <a:pt x="405470" y="2309503"/>
                  </a:lnTo>
                  <a:lnTo>
                    <a:pt x="409397" y="2298699"/>
                  </a:lnTo>
                  <a:lnTo>
                    <a:pt x="408866" y="2298699"/>
                  </a:lnTo>
                  <a:lnTo>
                    <a:pt x="407632" y="2299479"/>
                  </a:lnTo>
                  <a:lnTo>
                    <a:pt x="404597" y="2310242"/>
                  </a:lnTo>
                  <a:close/>
                </a:path>
                <a:path w="3322320" h="2451100">
                  <a:moveTo>
                    <a:pt x="407632" y="2299479"/>
                  </a:moveTo>
                  <a:lnTo>
                    <a:pt x="408866" y="2298699"/>
                  </a:lnTo>
                  <a:lnTo>
                    <a:pt x="407852" y="2298699"/>
                  </a:lnTo>
                  <a:lnTo>
                    <a:pt x="407632" y="2299479"/>
                  </a:lnTo>
                  <a:close/>
                </a:path>
                <a:path w="3322320" h="2451100">
                  <a:moveTo>
                    <a:pt x="406312" y="2300312"/>
                  </a:moveTo>
                  <a:lnTo>
                    <a:pt x="407632" y="2299479"/>
                  </a:lnTo>
                  <a:lnTo>
                    <a:pt x="407852" y="2298699"/>
                  </a:lnTo>
                  <a:lnTo>
                    <a:pt x="406760" y="2298699"/>
                  </a:lnTo>
                  <a:lnTo>
                    <a:pt x="406312" y="2300312"/>
                  </a:lnTo>
                  <a:close/>
                </a:path>
                <a:path w="3322320" h="2451100">
                  <a:moveTo>
                    <a:pt x="297630" y="2311399"/>
                  </a:moveTo>
                  <a:lnTo>
                    <a:pt x="388755" y="2311399"/>
                  </a:lnTo>
                  <a:lnTo>
                    <a:pt x="400862" y="2303754"/>
                  </a:lnTo>
                  <a:lnTo>
                    <a:pt x="401465" y="2298699"/>
                  </a:lnTo>
                  <a:lnTo>
                    <a:pt x="300095" y="2298699"/>
                  </a:lnTo>
                  <a:lnTo>
                    <a:pt x="297630" y="2311399"/>
                  </a:lnTo>
                  <a:close/>
                </a:path>
                <a:path w="3322320" h="2451100">
                  <a:moveTo>
                    <a:pt x="463969" y="2311399"/>
                  </a:moveTo>
                  <a:lnTo>
                    <a:pt x="465922" y="2311399"/>
                  </a:lnTo>
                  <a:lnTo>
                    <a:pt x="467010" y="2303754"/>
                  </a:lnTo>
                  <a:lnTo>
                    <a:pt x="467096" y="2299030"/>
                  </a:lnTo>
                  <a:lnTo>
                    <a:pt x="464881" y="2305828"/>
                  </a:lnTo>
                  <a:lnTo>
                    <a:pt x="463969" y="2311399"/>
                  </a:lnTo>
                  <a:close/>
                </a:path>
                <a:path w="3322320" h="2451100">
                  <a:moveTo>
                    <a:pt x="403232" y="2311399"/>
                  </a:moveTo>
                  <a:lnTo>
                    <a:pt x="404597" y="2310242"/>
                  </a:lnTo>
                  <a:lnTo>
                    <a:pt x="407632" y="2299479"/>
                  </a:lnTo>
                  <a:lnTo>
                    <a:pt x="406312" y="2300312"/>
                  </a:lnTo>
                  <a:lnTo>
                    <a:pt x="403232" y="2311399"/>
                  </a:lnTo>
                  <a:close/>
                </a:path>
                <a:path w="3322320" h="2451100">
                  <a:moveTo>
                    <a:pt x="399950" y="2311399"/>
                  </a:moveTo>
                  <a:lnTo>
                    <a:pt x="403232" y="2311399"/>
                  </a:lnTo>
                  <a:lnTo>
                    <a:pt x="406312" y="2300312"/>
                  </a:lnTo>
                  <a:lnTo>
                    <a:pt x="400862" y="2303754"/>
                  </a:lnTo>
                  <a:lnTo>
                    <a:pt x="399950" y="2311399"/>
                  </a:lnTo>
                  <a:close/>
                </a:path>
                <a:path w="3322320" h="2451100">
                  <a:moveTo>
                    <a:pt x="388755" y="2311399"/>
                  </a:moveTo>
                  <a:lnTo>
                    <a:pt x="399950" y="2311399"/>
                  </a:lnTo>
                  <a:lnTo>
                    <a:pt x="400862" y="2303754"/>
                  </a:lnTo>
                  <a:lnTo>
                    <a:pt x="388755" y="2311399"/>
                  </a:lnTo>
                  <a:close/>
                </a:path>
                <a:path w="3322320" h="2451100">
                  <a:moveTo>
                    <a:pt x="479987" y="2311399"/>
                  </a:moveTo>
                  <a:lnTo>
                    <a:pt x="481056" y="2311399"/>
                  </a:lnTo>
                  <a:lnTo>
                    <a:pt x="479513" y="2304538"/>
                  </a:lnTo>
                  <a:lnTo>
                    <a:pt x="479987" y="2311399"/>
                  </a:lnTo>
                  <a:close/>
                </a:path>
                <a:path w="3322320" h="2451100">
                  <a:moveTo>
                    <a:pt x="695129" y="2311399"/>
                  </a:moveTo>
                  <a:lnTo>
                    <a:pt x="697003" y="2311399"/>
                  </a:lnTo>
                  <a:lnTo>
                    <a:pt x="694806" y="2304617"/>
                  </a:lnTo>
                  <a:lnTo>
                    <a:pt x="695129" y="2311399"/>
                  </a:lnTo>
                  <a:close/>
                </a:path>
                <a:path w="3322320" h="2451100">
                  <a:moveTo>
                    <a:pt x="405345" y="2311399"/>
                  </a:moveTo>
                  <a:lnTo>
                    <a:pt x="409690" y="2311399"/>
                  </a:lnTo>
                  <a:lnTo>
                    <a:pt x="413317" y="2304937"/>
                  </a:lnTo>
                  <a:lnTo>
                    <a:pt x="405847" y="2309884"/>
                  </a:lnTo>
                  <a:lnTo>
                    <a:pt x="405345" y="2311399"/>
                  </a:lnTo>
                  <a:close/>
                </a:path>
                <a:path w="3322320" h="2451100">
                  <a:moveTo>
                    <a:pt x="700192" y="2311399"/>
                  </a:moveTo>
                  <a:lnTo>
                    <a:pt x="701408" y="2311399"/>
                  </a:lnTo>
                  <a:lnTo>
                    <a:pt x="700453" y="2307651"/>
                  </a:lnTo>
                  <a:lnTo>
                    <a:pt x="700192" y="2311399"/>
                  </a:lnTo>
                  <a:close/>
                </a:path>
                <a:path w="3322320" h="2451100">
                  <a:moveTo>
                    <a:pt x="466918" y="2311399"/>
                  </a:moveTo>
                  <a:lnTo>
                    <a:pt x="467543" y="2311399"/>
                  </a:lnTo>
                  <a:lnTo>
                    <a:pt x="467430" y="2308282"/>
                  </a:lnTo>
                  <a:lnTo>
                    <a:pt x="466918" y="2311399"/>
                  </a:lnTo>
                  <a:close/>
                </a:path>
                <a:path w="3322320" h="2451100">
                  <a:moveTo>
                    <a:pt x="405168" y="2310333"/>
                  </a:moveTo>
                  <a:lnTo>
                    <a:pt x="405847" y="2309884"/>
                  </a:lnTo>
                  <a:lnTo>
                    <a:pt x="406169" y="2308910"/>
                  </a:lnTo>
                  <a:lnTo>
                    <a:pt x="405470" y="2309503"/>
                  </a:lnTo>
                  <a:lnTo>
                    <a:pt x="405168" y="2310333"/>
                  </a:lnTo>
                  <a:close/>
                </a:path>
                <a:path w="3322320" h="2451100">
                  <a:moveTo>
                    <a:pt x="404435" y="2310819"/>
                  </a:moveTo>
                  <a:lnTo>
                    <a:pt x="405168" y="2310333"/>
                  </a:lnTo>
                  <a:lnTo>
                    <a:pt x="405470" y="2309503"/>
                  </a:lnTo>
                  <a:lnTo>
                    <a:pt x="404597" y="2310242"/>
                  </a:lnTo>
                  <a:lnTo>
                    <a:pt x="404435" y="2310819"/>
                  </a:lnTo>
                  <a:close/>
                </a:path>
                <a:path w="3322320" h="2451100">
                  <a:moveTo>
                    <a:pt x="403232" y="2311399"/>
                  </a:moveTo>
                  <a:lnTo>
                    <a:pt x="403557" y="2311399"/>
                  </a:lnTo>
                  <a:lnTo>
                    <a:pt x="404435" y="2310819"/>
                  </a:lnTo>
                  <a:lnTo>
                    <a:pt x="404597" y="2310242"/>
                  </a:lnTo>
                  <a:lnTo>
                    <a:pt x="403232" y="2311399"/>
                  </a:lnTo>
                  <a:close/>
                </a:path>
                <a:path w="3322320" h="2451100">
                  <a:moveTo>
                    <a:pt x="404271" y="2311399"/>
                  </a:moveTo>
                  <a:lnTo>
                    <a:pt x="404780" y="2311399"/>
                  </a:lnTo>
                  <a:lnTo>
                    <a:pt x="405168" y="2310333"/>
                  </a:lnTo>
                  <a:lnTo>
                    <a:pt x="404435" y="2310819"/>
                  </a:lnTo>
                  <a:lnTo>
                    <a:pt x="404271" y="2311399"/>
                  </a:lnTo>
                  <a:close/>
                </a:path>
                <a:path w="3322320" h="2451100">
                  <a:moveTo>
                    <a:pt x="478698" y="2311399"/>
                  </a:moveTo>
                  <a:lnTo>
                    <a:pt x="478676" y="2310859"/>
                  </a:lnTo>
                  <a:lnTo>
                    <a:pt x="478698" y="2311399"/>
                  </a:lnTo>
                  <a:close/>
                </a:path>
                <a:path w="3322320" h="2451100">
                  <a:moveTo>
                    <a:pt x="685655" y="2324099"/>
                  </a:moveTo>
                  <a:lnTo>
                    <a:pt x="690073" y="2324099"/>
                  </a:lnTo>
                  <a:lnTo>
                    <a:pt x="689887" y="2311399"/>
                  </a:lnTo>
                  <a:lnTo>
                    <a:pt x="680759" y="2311399"/>
                  </a:lnTo>
                  <a:lnTo>
                    <a:pt x="681362" y="2317496"/>
                  </a:lnTo>
                  <a:lnTo>
                    <a:pt x="685655" y="2324099"/>
                  </a:lnTo>
                  <a:close/>
                </a:path>
                <a:path w="3322320" h="2451100">
                  <a:moveTo>
                    <a:pt x="670541" y="2324099"/>
                  </a:moveTo>
                  <a:lnTo>
                    <a:pt x="682015" y="2324099"/>
                  </a:lnTo>
                  <a:lnTo>
                    <a:pt x="681374" y="2317615"/>
                  </a:lnTo>
                  <a:lnTo>
                    <a:pt x="681252" y="2317328"/>
                  </a:lnTo>
                  <a:lnTo>
                    <a:pt x="677397" y="2311399"/>
                  </a:lnTo>
                  <a:lnTo>
                    <a:pt x="673424" y="2311399"/>
                  </a:lnTo>
                  <a:lnTo>
                    <a:pt x="670541" y="2324099"/>
                  </a:lnTo>
                  <a:close/>
                </a:path>
                <a:path w="3322320" h="2451100">
                  <a:moveTo>
                    <a:pt x="667412" y="2324099"/>
                  </a:moveTo>
                  <a:lnTo>
                    <a:pt x="670541" y="2324099"/>
                  </a:lnTo>
                  <a:lnTo>
                    <a:pt x="667877" y="2311399"/>
                  </a:lnTo>
                  <a:lnTo>
                    <a:pt x="663007" y="2311399"/>
                  </a:lnTo>
                  <a:lnTo>
                    <a:pt x="667412" y="2324099"/>
                  </a:lnTo>
                  <a:close/>
                </a:path>
                <a:path w="3322320" h="2451100">
                  <a:moveTo>
                    <a:pt x="522539" y="2324099"/>
                  </a:moveTo>
                  <a:lnTo>
                    <a:pt x="541368" y="2324099"/>
                  </a:lnTo>
                  <a:lnTo>
                    <a:pt x="535368" y="2311399"/>
                  </a:lnTo>
                  <a:lnTo>
                    <a:pt x="519663" y="2311399"/>
                  </a:lnTo>
                  <a:lnTo>
                    <a:pt x="522539" y="2324099"/>
                  </a:lnTo>
                  <a:close/>
                </a:path>
                <a:path w="3322320" h="2451100">
                  <a:moveTo>
                    <a:pt x="517663" y="2324099"/>
                  </a:moveTo>
                  <a:lnTo>
                    <a:pt x="518706" y="2324099"/>
                  </a:lnTo>
                  <a:lnTo>
                    <a:pt x="519663" y="2311399"/>
                  </a:lnTo>
                  <a:lnTo>
                    <a:pt x="515015" y="2311399"/>
                  </a:lnTo>
                  <a:lnTo>
                    <a:pt x="515931" y="2317054"/>
                  </a:lnTo>
                  <a:lnTo>
                    <a:pt x="517663" y="2324099"/>
                  </a:lnTo>
                  <a:close/>
                </a:path>
                <a:path w="3322320" h="2451100">
                  <a:moveTo>
                    <a:pt x="515603" y="2324099"/>
                  </a:moveTo>
                  <a:lnTo>
                    <a:pt x="517072" y="2324099"/>
                  </a:lnTo>
                  <a:lnTo>
                    <a:pt x="515975" y="2317328"/>
                  </a:lnTo>
                  <a:lnTo>
                    <a:pt x="515786" y="2316466"/>
                  </a:lnTo>
                  <a:lnTo>
                    <a:pt x="514540" y="2311399"/>
                  </a:lnTo>
                  <a:lnTo>
                    <a:pt x="515603" y="2324099"/>
                  </a:lnTo>
                  <a:close/>
                </a:path>
                <a:path w="3322320" h="2451100">
                  <a:moveTo>
                    <a:pt x="461776" y="2324099"/>
                  </a:moveTo>
                  <a:lnTo>
                    <a:pt x="511909" y="2324099"/>
                  </a:lnTo>
                  <a:lnTo>
                    <a:pt x="510782" y="2311399"/>
                  </a:lnTo>
                  <a:lnTo>
                    <a:pt x="463284" y="2311399"/>
                  </a:lnTo>
                  <a:lnTo>
                    <a:pt x="461776" y="2324099"/>
                  </a:lnTo>
                  <a:close/>
                </a:path>
                <a:path w="3322320" h="2451100">
                  <a:moveTo>
                    <a:pt x="457026" y="2324099"/>
                  </a:moveTo>
                  <a:lnTo>
                    <a:pt x="458587" y="2324099"/>
                  </a:lnTo>
                  <a:lnTo>
                    <a:pt x="461962" y="2311399"/>
                  </a:lnTo>
                  <a:lnTo>
                    <a:pt x="458514" y="2311399"/>
                  </a:lnTo>
                  <a:lnTo>
                    <a:pt x="457903" y="2313283"/>
                  </a:lnTo>
                  <a:lnTo>
                    <a:pt x="457780" y="2313730"/>
                  </a:lnTo>
                  <a:lnTo>
                    <a:pt x="457026" y="2324099"/>
                  </a:lnTo>
                  <a:close/>
                </a:path>
                <a:path w="3322320" h="2451100">
                  <a:moveTo>
                    <a:pt x="456622" y="2317235"/>
                  </a:moveTo>
                  <a:lnTo>
                    <a:pt x="457758" y="2313730"/>
                  </a:lnTo>
                  <a:lnTo>
                    <a:pt x="457842" y="2312879"/>
                  </a:lnTo>
                  <a:lnTo>
                    <a:pt x="457949" y="2311399"/>
                  </a:lnTo>
                  <a:lnTo>
                    <a:pt x="456622" y="2317235"/>
                  </a:lnTo>
                  <a:close/>
                </a:path>
                <a:path w="3322320" h="2451100">
                  <a:moveTo>
                    <a:pt x="450960" y="2323300"/>
                  </a:moveTo>
                  <a:lnTo>
                    <a:pt x="457777" y="2311399"/>
                  </a:lnTo>
                  <a:lnTo>
                    <a:pt x="452335" y="2311399"/>
                  </a:lnTo>
                  <a:lnTo>
                    <a:pt x="450960" y="2323300"/>
                  </a:lnTo>
                  <a:close/>
                </a:path>
                <a:path w="3322320" h="2451100">
                  <a:moveTo>
                    <a:pt x="442915" y="2324099"/>
                  </a:moveTo>
                  <a:lnTo>
                    <a:pt x="448562" y="2324099"/>
                  </a:lnTo>
                  <a:lnTo>
                    <a:pt x="451963" y="2311399"/>
                  </a:lnTo>
                  <a:lnTo>
                    <a:pt x="450927" y="2311399"/>
                  </a:lnTo>
                  <a:lnTo>
                    <a:pt x="443769" y="2322528"/>
                  </a:lnTo>
                  <a:lnTo>
                    <a:pt x="442915" y="2324099"/>
                  </a:lnTo>
                  <a:close/>
                </a:path>
                <a:path w="3322320" h="2451100">
                  <a:moveTo>
                    <a:pt x="444058" y="2313283"/>
                  </a:moveTo>
                  <a:lnTo>
                    <a:pt x="447087" y="2311399"/>
                  </a:lnTo>
                  <a:lnTo>
                    <a:pt x="444715" y="2311399"/>
                  </a:lnTo>
                  <a:lnTo>
                    <a:pt x="444058" y="2313283"/>
                  </a:lnTo>
                  <a:close/>
                </a:path>
                <a:path w="3322320" h="2451100">
                  <a:moveTo>
                    <a:pt x="432382" y="2320544"/>
                  </a:moveTo>
                  <a:lnTo>
                    <a:pt x="444058" y="2313283"/>
                  </a:lnTo>
                  <a:lnTo>
                    <a:pt x="444715" y="2311399"/>
                  </a:lnTo>
                  <a:lnTo>
                    <a:pt x="437706" y="2311399"/>
                  </a:lnTo>
                  <a:lnTo>
                    <a:pt x="432382" y="2320544"/>
                  </a:lnTo>
                  <a:close/>
                </a:path>
                <a:path w="3322320" h="2451100">
                  <a:moveTo>
                    <a:pt x="429993" y="2322029"/>
                  </a:moveTo>
                  <a:lnTo>
                    <a:pt x="432382" y="2320544"/>
                  </a:lnTo>
                  <a:lnTo>
                    <a:pt x="437706" y="2311399"/>
                  </a:lnTo>
                  <a:lnTo>
                    <a:pt x="436132" y="2311399"/>
                  </a:lnTo>
                  <a:lnTo>
                    <a:pt x="433183" y="2314831"/>
                  </a:lnTo>
                  <a:lnTo>
                    <a:pt x="429993" y="2322029"/>
                  </a:lnTo>
                  <a:close/>
                </a:path>
                <a:path w="3322320" h="2451100">
                  <a:moveTo>
                    <a:pt x="430790" y="2317615"/>
                  </a:moveTo>
                  <a:lnTo>
                    <a:pt x="433183" y="2314831"/>
                  </a:lnTo>
                  <a:lnTo>
                    <a:pt x="434703" y="2311399"/>
                  </a:lnTo>
                  <a:lnTo>
                    <a:pt x="434178" y="2311399"/>
                  </a:lnTo>
                  <a:lnTo>
                    <a:pt x="430790" y="2317615"/>
                  </a:lnTo>
                  <a:close/>
                </a:path>
                <a:path w="3322320" h="2451100">
                  <a:moveTo>
                    <a:pt x="422578" y="2322222"/>
                  </a:moveTo>
                  <a:lnTo>
                    <a:pt x="429661" y="2311399"/>
                  </a:lnTo>
                  <a:lnTo>
                    <a:pt x="424771" y="2311399"/>
                  </a:lnTo>
                  <a:lnTo>
                    <a:pt x="424552" y="2311538"/>
                  </a:lnTo>
                  <a:lnTo>
                    <a:pt x="423234" y="2312681"/>
                  </a:lnTo>
                  <a:lnTo>
                    <a:pt x="422578" y="2322222"/>
                  </a:lnTo>
                  <a:close/>
                </a:path>
                <a:path w="3322320" h="2451100">
                  <a:moveTo>
                    <a:pt x="424552" y="2311538"/>
                  </a:moveTo>
                  <a:lnTo>
                    <a:pt x="424771" y="2311399"/>
                  </a:lnTo>
                  <a:lnTo>
                    <a:pt x="424552" y="2311538"/>
                  </a:lnTo>
                  <a:close/>
                </a:path>
                <a:path w="3322320" h="2451100">
                  <a:moveTo>
                    <a:pt x="423257" y="2312355"/>
                  </a:moveTo>
                  <a:lnTo>
                    <a:pt x="424552" y="2311538"/>
                  </a:lnTo>
                  <a:lnTo>
                    <a:pt x="424711" y="2311399"/>
                  </a:lnTo>
                  <a:lnTo>
                    <a:pt x="423714" y="2311399"/>
                  </a:lnTo>
                  <a:lnTo>
                    <a:pt x="423304" y="2311662"/>
                  </a:lnTo>
                  <a:lnTo>
                    <a:pt x="423257" y="2312355"/>
                  </a:lnTo>
                  <a:close/>
                </a:path>
                <a:path w="3322320" h="2451100">
                  <a:moveTo>
                    <a:pt x="423304" y="2311662"/>
                  </a:moveTo>
                  <a:lnTo>
                    <a:pt x="423714" y="2311399"/>
                  </a:lnTo>
                  <a:lnTo>
                    <a:pt x="423322" y="2311399"/>
                  </a:lnTo>
                  <a:lnTo>
                    <a:pt x="423304" y="2311662"/>
                  </a:lnTo>
                  <a:close/>
                </a:path>
                <a:path w="3322320" h="2451100">
                  <a:moveTo>
                    <a:pt x="423075" y="2311808"/>
                  </a:moveTo>
                  <a:lnTo>
                    <a:pt x="423304" y="2311662"/>
                  </a:lnTo>
                  <a:lnTo>
                    <a:pt x="423322" y="2311399"/>
                  </a:lnTo>
                  <a:lnTo>
                    <a:pt x="423075" y="2311808"/>
                  </a:lnTo>
                  <a:close/>
                </a:path>
                <a:path w="3322320" h="2451100">
                  <a:moveTo>
                    <a:pt x="417684" y="2315255"/>
                  </a:moveTo>
                  <a:lnTo>
                    <a:pt x="423075" y="2311808"/>
                  </a:lnTo>
                  <a:lnTo>
                    <a:pt x="423322" y="2311399"/>
                  </a:lnTo>
                  <a:lnTo>
                    <a:pt x="421615" y="2311399"/>
                  </a:lnTo>
                  <a:lnTo>
                    <a:pt x="420322" y="2312017"/>
                  </a:lnTo>
                  <a:lnTo>
                    <a:pt x="417684" y="2315255"/>
                  </a:lnTo>
                  <a:close/>
                </a:path>
                <a:path w="3322320" h="2451100">
                  <a:moveTo>
                    <a:pt x="420322" y="2312017"/>
                  </a:moveTo>
                  <a:lnTo>
                    <a:pt x="421615" y="2311399"/>
                  </a:lnTo>
                  <a:lnTo>
                    <a:pt x="420824" y="2311399"/>
                  </a:lnTo>
                  <a:lnTo>
                    <a:pt x="420322" y="2312017"/>
                  </a:lnTo>
                  <a:close/>
                </a:path>
                <a:path w="3322320" h="2451100">
                  <a:moveTo>
                    <a:pt x="419599" y="2312362"/>
                  </a:moveTo>
                  <a:lnTo>
                    <a:pt x="420322" y="2312017"/>
                  </a:lnTo>
                  <a:lnTo>
                    <a:pt x="420824" y="2311399"/>
                  </a:lnTo>
                  <a:lnTo>
                    <a:pt x="419599" y="2312362"/>
                  </a:lnTo>
                  <a:close/>
                </a:path>
                <a:path w="3322320" h="2451100">
                  <a:moveTo>
                    <a:pt x="411000" y="2316466"/>
                  </a:moveTo>
                  <a:lnTo>
                    <a:pt x="419607" y="2312355"/>
                  </a:lnTo>
                  <a:lnTo>
                    <a:pt x="420824" y="2311399"/>
                  </a:lnTo>
                  <a:lnTo>
                    <a:pt x="417616" y="2311399"/>
                  </a:lnTo>
                  <a:lnTo>
                    <a:pt x="411000" y="2316466"/>
                  </a:lnTo>
                  <a:close/>
                </a:path>
                <a:path w="3322320" h="2451100">
                  <a:moveTo>
                    <a:pt x="409193" y="2317328"/>
                  </a:moveTo>
                  <a:lnTo>
                    <a:pt x="411000" y="2316466"/>
                  </a:lnTo>
                  <a:lnTo>
                    <a:pt x="417616" y="2311399"/>
                  </a:lnTo>
                  <a:lnTo>
                    <a:pt x="413085" y="2311399"/>
                  </a:lnTo>
                  <a:lnTo>
                    <a:pt x="409193" y="2317328"/>
                  </a:lnTo>
                  <a:close/>
                </a:path>
                <a:path w="3322320" h="2451100">
                  <a:moveTo>
                    <a:pt x="403780" y="2319912"/>
                  </a:moveTo>
                  <a:lnTo>
                    <a:pt x="409193" y="2317328"/>
                  </a:lnTo>
                  <a:lnTo>
                    <a:pt x="413085" y="2311399"/>
                  </a:lnTo>
                  <a:lnTo>
                    <a:pt x="407271" y="2311399"/>
                  </a:lnTo>
                  <a:lnTo>
                    <a:pt x="405339" y="2314044"/>
                  </a:lnTo>
                  <a:lnTo>
                    <a:pt x="403780" y="2319912"/>
                  </a:lnTo>
                  <a:close/>
                </a:path>
                <a:path w="3322320" h="2451100">
                  <a:moveTo>
                    <a:pt x="403381" y="2316726"/>
                  </a:moveTo>
                  <a:lnTo>
                    <a:pt x="405339" y="2314044"/>
                  </a:lnTo>
                  <a:lnTo>
                    <a:pt x="406042" y="2311399"/>
                  </a:lnTo>
                  <a:lnTo>
                    <a:pt x="403896" y="2311399"/>
                  </a:lnTo>
                  <a:lnTo>
                    <a:pt x="403381" y="2316726"/>
                  </a:lnTo>
                  <a:close/>
                </a:path>
                <a:path w="3322320" h="2451100">
                  <a:moveTo>
                    <a:pt x="387254" y="2324099"/>
                  </a:moveTo>
                  <a:lnTo>
                    <a:pt x="395007" y="2324099"/>
                  </a:lnTo>
                  <a:lnTo>
                    <a:pt x="399596" y="2321909"/>
                  </a:lnTo>
                  <a:lnTo>
                    <a:pt x="400223" y="2321051"/>
                  </a:lnTo>
                  <a:lnTo>
                    <a:pt x="401618" y="2311399"/>
                  </a:lnTo>
                  <a:lnTo>
                    <a:pt x="395758" y="2311399"/>
                  </a:lnTo>
                  <a:lnTo>
                    <a:pt x="392143" y="2313730"/>
                  </a:lnTo>
                  <a:lnTo>
                    <a:pt x="387254" y="2324099"/>
                  </a:lnTo>
                  <a:close/>
                </a:path>
                <a:path w="3322320" h="2451100">
                  <a:moveTo>
                    <a:pt x="392143" y="2313730"/>
                  </a:moveTo>
                  <a:lnTo>
                    <a:pt x="395758" y="2311399"/>
                  </a:lnTo>
                  <a:lnTo>
                    <a:pt x="393242" y="2311399"/>
                  </a:lnTo>
                  <a:lnTo>
                    <a:pt x="392143" y="2313730"/>
                  </a:lnTo>
                  <a:close/>
                </a:path>
                <a:path w="3322320" h="2451100">
                  <a:moveTo>
                    <a:pt x="284908" y="2324099"/>
                  </a:moveTo>
                  <a:lnTo>
                    <a:pt x="376059" y="2324099"/>
                  </a:lnTo>
                  <a:lnTo>
                    <a:pt x="392143" y="2313730"/>
                  </a:lnTo>
                  <a:lnTo>
                    <a:pt x="393242" y="2311399"/>
                  </a:lnTo>
                  <a:lnTo>
                    <a:pt x="285944" y="2311399"/>
                  </a:lnTo>
                  <a:lnTo>
                    <a:pt x="284908" y="2324099"/>
                  </a:lnTo>
                  <a:close/>
                </a:path>
                <a:path w="3322320" h="2451100">
                  <a:moveTo>
                    <a:pt x="416648" y="2316527"/>
                  </a:moveTo>
                  <a:lnTo>
                    <a:pt x="422427" y="2312879"/>
                  </a:lnTo>
                  <a:lnTo>
                    <a:pt x="423075" y="2311808"/>
                  </a:lnTo>
                  <a:lnTo>
                    <a:pt x="417684" y="2315255"/>
                  </a:lnTo>
                  <a:lnTo>
                    <a:pt x="416648" y="2316527"/>
                  </a:lnTo>
                  <a:close/>
                </a:path>
                <a:path w="3322320" h="2451100">
                  <a:moveTo>
                    <a:pt x="408162" y="2321342"/>
                  </a:moveTo>
                  <a:lnTo>
                    <a:pt x="417684" y="2315255"/>
                  </a:lnTo>
                  <a:lnTo>
                    <a:pt x="420322" y="2312017"/>
                  </a:lnTo>
                  <a:lnTo>
                    <a:pt x="419599" y="2312362"/>
                  </a:lnTo>
                  <a:lnTo>
                    <a:pt x="408162" y="2321342"/>
                  </a:lnTo>
                  <a:close/>
                </a:path>
                <a:path w="3322320" h="2451100">
                  <a:moveTo>
                    <a:pt x="421785" y="2313939"/>
                  </a:moveTo>
                  <a:lnTo>
                    <a:pt x="423234" y="2312681"/>
                  </a:lnTo>
                  <a:lnTo>
                    <a:pt x="423257" y="2312355"/>
                  </a:lnTo>
                  <a:lnTo>
                    <a:pt x="422427" y="2312879"/>
                  </a:lnTo>
                  <a:lnTo>
                    <a:pt x="421785" y="2313939"/>
                  </a:lnTo>
                  <a:close/>
                </a:path>
                <a:path w="3322320" h="2451100">
                  <a:moveTo>
                    <a:pt x="405400" y="2323108"/>
                  </a:moveTo>
                  <a:lnTo>
                    <a:pt x="408162" y="2321342"/>
                  </a:lnTo>
                  <a:lnTo>
                    <a:pt x="419599" y="2312362"/>
                  </a:lnTo>
                  <a:lnTo>
                    <a:pt x="411000" y="2316466"/>
                  </a:lnTo>
                  <a:lnTo>
                    <a:pt x="408506" y="2318376"/>
                  </a:lnTo>
                  <a:lnTo>
                    <a:pt x="405400" y="2323108"/>
                  </a:lnTo>
                  <a:close/>
                </a:path>
                <a:path w="3322320" h="2451100">
                  <a:moveTo>
                    <a:pt x="430312" y="2324099"/>
                  </a:moveTo>
                  <a:lnTo>
                    <a:pt x="440284" y="2324099"/>
                  </a:lnTo>
                  <a:lnTo>
                    <a:pt x="444058" y="2313283"/>
                  </a:lnTo>
                  <a:lnTo>
                    <a:pt x="432382" y="2320544"/>
                  </a:lnTo>
                  <a:lnTo>
                    <a:pt x="430312" y="2324099"/>
                  </a:lnTo>
                  <a:close/>
                </a:path>
                <a:path w="3322320" h="2451100">
                  <a:moveTo>
                    <a:pt x="455059" y="2324099"/>
                  </a:moveTo>
                  <a:lnTo>
                    <a:pt x="457026" y="2324099"/>
                  </a:lnTo>
                  <a:lnTo>
                    <a:pt x="457786" y="2313644"/>
                  </a:lnTo>
                  <a:lnTo>
                    <a:pt x="456680" y="2317054"/>
                  </a:lnTo>
                  <a:lnTo>
                    <a:pt x="456535" y="2317615"/>
                  </a:lnTo>
                  <a:lnTo>
                    <a:pt x="455059" y="2324099"/>
                  </a:lnTo>
                  <a:close/>
                </a:path>
                <a:path w="3322320" h="2451100">
                  <a:moveTo>
                    <a:pt x="395683" y="2336799"/>
                  </a:moveTo>
                  <a:lnTo>
                    <a:pt x="398824" y="2336799"/>
                  </a:lnTo>
                  <a:lnTo>
                    <a:pt x="413596" y="2324099"/>
                  </a:lnTo>
                  <a:lnTo>
                    <a:pt x="415636" y="2324099"/>
                  </a:lnTo>
                  <a:lnTo>
                    <a:pt x="421785" y="2313939"/>
                  </a:lnTo>
                  <a:lnTo>
                    <a:pt x="411444" y="2322916"/>
                  </a:lnTo>
                  <a:lnTo>
                    <a:pt x="410480" y="2324099"/>
                  </a:lnTo>
                  <a:lnTo>
                    <a:pt x="400107" y="2329820"/>
                  </a:lnTo>
                  <a:lnTo>
                    <a:pt x="395683" y="2336799"/>
                  </a:lnTo>
                  <a:close/>
                </a:path>
                <a:path w="3322320" h="2451100">
                  <a:moveTo>
                    <a:pt x="427559" y="2323543"/>
                  </a:moveTo>
                  <a:lnTo>
                    <a:pt x="429993" y="2322029"/>
                  </a:lnTo>
                  <a:lnTo>
                    <a:pt x="433183" y="2314831"/>
                  </a:lnTo>
                  <a:lnTo>
                    <a:pt x="430790" y="2317615"/>
                  </a:lnTo>
                  <a:lnTo>
                    <a:pt x="427559" y="2323543"/>
                  </a:lnTo>
                  <a:close/>
                </a:path>
                <a:path w="3322320" h="2451100">
                  <a:moveTo>
                    <a:pt x="404819" y="2323994"/>
                  </a:moveTo>
                  <a:lnTo>
                    <a:pt x="416648" y="2316527"/>
                  </a:lnTo>
                  <a:lnTo>
                    <a:pt x="417684" y="2315255"/>
                  </a:lnTo>
                  <a:lnTo>
                    <a:pt x="408162" y="2321342"/>
                  </a:lnTo>
                  <a:lnTo>
                    <a:pt x="404854" y="2323940"/>
                  </a:lnTo>
                  <a:close/>
                </a:path>
                <a:path w="3322320" h="2451100">
                  <a:moveTo>
                    <a:pt x="408506" y="2318376"/>
                  </a:moveTo>
                  <a:lnTo>
                    <a:pt x="411000" y="2316466"/>
                  </a:lnTo>
                  <a:lnTo>
                    <a:pt x="409193" y="2317328"/>
                  </a:lnTo>
                  <a:lnTo>
                    <a:pt x="408506" y="2318376"/>
                  </a:lnTo>
                  <a:close/>
                </a:path>
                <a:path w="3322320" h="2451100">
                  <a:moveTo>
                    <a:pt x="404749" y="2324099"/>
                  </a:moveTo>
                  <a:lnTo>
                    <a:pt x="410081" y="2324099"/>
                  </a:lnTo>
                  <a:lnTo>
                    <a:pt x="411444" y="2322916"/>
                  </a:lnTo>
                  <a:lnTo>
                    <a:pt x="416648" y="2316527"/>
                  </a:lnTo>
                  <a:lnTo>
                    <a:pt x="404819" y="2323994"/>
                  </a:lnTo>
                  <a:close/>
                </a:path>
                <a:path w="3322320" h="2451100">
                  <a:moveTo>
                    <a:pt x="400136" y="2321651"/>
                  </a:moveTo>
                  <a:lnTo>
                    <a:pt x="403038" y="2320266"/>
                  </a:lnTo>
                  <a:lnTo>
                    <a:pt x="403381" y="2316726"/>
                  </a:lnTo>
                  <a:lnTo>
                    <a:pt x="400223" y="2321051"/>
                  </a:lnTo>
                  <a:lnTo>
                    <a:pt x="400136" y="2321651"/>
                  </a:lnTo>
                  <a:close/>
                </a:path>
                <a:path w="3322320" h="2451100">
                  <a:moveTo>
                    <a:pt x="517072" y="2324099"/>
                  </a:moveTo>
                  <a:lnTo>
                    <a:pt x="517663" y="2324099"/>
                  </a:lnTo>
                  <a:lnTo>
                    <a:pt x="515931" y="2317054"/>
                  </a:lnTo>
                  <a:lnTo>
                    <a:pt x="517072" y="2324099"/>
                  </a:lnTo>
                  <a:close/>
                </a:path>
                <a:path w="3322320" h="2451100">
                  <a:moveTo>
                    <a:pt x="454395" y="2324099"/>
                  </a:moveTo>
                  <a:lnTo>
                    <a:pt x="455059" y="2324099"/>
                  </a:lnTo>
                  <a:lnTo>
                    <a:pt x="456622" y="2317235"/>
                  </a:lnTo>
                  <a:lnTo>
                    <a:pt x="454395" y="2324099"/>
                  </a:lnTo>
                  <a:close/>
                </a:path>
                <a:path w="3322320" h="2451100">
                  <a:moveTo>
                    <a:pt x="682015" y="2324099"/>
                  </a:moveTo>
                  <a:lnTo>
                    <a:pt x="685655" y="2324099"/>
                  </a:lnTo>
                  <a:lnTo>
                    <a:pt x="681362" y="2317496"/>
                  </a:lnTo>
                  <a:lnTo>
                    <a:pt x="682015" y="2324099"/>
                  </a:lnTo>
                  <a:close/>
                </a:path>
                <a:path w="3322320" h="2451100">
                  <a:moveTo>
                    <a:pt x="425218" y="2324099"/>
                  </a:moveTo>
                  <a:lnTo>
                    <a:pt x="426664" y="2324099"/>
                  </a:lnTo>
                  <a:lnTo>
                    <a:pt x="427559" y="2323543"/>
                  </a:lnTo>
                  <a:lnTo>
                    <a:pt x="430790" y="2317615"/>
                  </a:lnTo>
                  <a:lnTo>
                    <a:pt x="425218" y="2324099"/>
                  </a:lnTo>
                  <a:close/>
                </a:path>
                <a:path w="3322320" h="2451100">
                  <a:moveTo>
                    <a:pt x="402667" y="2324099"/>
                  </a:moveTo>
                  <a:lnTo>
                    <a:pt x="403850" y="2324099"/>
                  </a:lnTo>
                  <a:lnTo>
                    <a:pt x="405400" y="2323108"/>
                  </a:lnTo>
                  <a:lnTo>
                    <a:pt x="408506" y="2318376"/>
                  </a:lnTo>
                  <a:lnTo>
                    <a:pt x="403085" y="2322528"/>
                  </a:lnTo>
                  <a:lnTo>
                    <a:pt x="402667" y="2324099"/>
                  </a:lnTo>
                  <a:close/>
                </a:path>
                <a:path w="3322320" h="2451100">
                  <a:moveTo>
                    <a:pt x="402798" y="2322748"/>
                  </a:moveTo>
                  <a:lnTo>
                    <a:pt x="403085" y="2322528"/>
                  </a:lnTo>
                  <a:lnTo>
                    <a:pt x="403780" y="2319912"/>
                  </a:lnTo>
                  <a:lnTo>
                    <a:pt x="403038" y="2320266"/>
                  </a:lnTo>
                  <a:lnTo>
                    <a:pt x="402798" y="2322748"/>
                  </a:lnTo>
                  <a:close/>
                </a:path>
                <a:path w="3322320" h="2451100">
                  <a:moveTo>
                    <a:pt x="399596" y="2321909"/>
                  </a:moveTo>
                  <a:lnTo>
                    <a:pt x="400136" y="2321651"/>
                  </a:lnTo>
                  <a:lnTo>
                    <a:pt x="400223" y="2321051"/>
                  </a:lnTo>
                  <a:lnTo>
                    <a:pt x="399596" y="2321909"/>
                  </a:lnTo>
                  <a:close/>
                </a:path>
                <a:path w="3322320" h="2451100">
                  <a:moveTo>
                    <a:pt x="404854" y="2323940"/>
                  </a:moveTo>
                  <a:lnTo>
                    <a:pt x="408162" y="2321342"/>
                  </a:lnTo>
                  <a:lnTo>
                    <a:pt x="405400" y="2323108"/>
                  </a:lnTo>
                  <a:lnTo>
                    <a:pt x="404854" y="2323940"/>
                  </a:lnTo>
                  <a:close/>
                </a:path>
                <a:path w="3322320" h="2451100">
                  <a:moveTo>
                    <a:pt x="397997" y="2324099"/>
                  </a:moveTo>
                  <a:lnTo>
                    <a:pt x="399783" y="2324099"/>
                  </a:lnTo>
                  <a:lnTo>
                    <a:pt x="400136" y="2321651"/>
                  </a:lnTo>
                  <a:lnTo>
                    <a:pt x="399596" y="2321909"/>
                  </a:lnTo>
                  <a:lnTo>
                    <a:pt x="397997" y="2324099"/>
                  </a:lnTo>
                  <a:close/>
                </a:path>
                <a:path w="3322320" h="2451100">
                  <a:moveTo>
                    <a:pt x="427256" y="2324099"/>
                  </a:moveTo>
                  <a:lnTo>
                    <a:pt x="429076" y="2324099"/>
                  </a:lnTo>
                  <a:lnTo>
                    <a:pt x="429993" y="2322029"/>
                  </a:lnTo>
                  <a:lnTo>
                    <a:pt x="427559" y="2323543"/>
                  </a:lnTo>
                  <a:lnTo>
                    <a:pt x="427256" y="2324099"/>
                  </a:lnTo>
                  <a:close/>
                </a:path>
                <a:path w="3322320" h="2451100">
                  <a:moveTo>
                    <a:pt x="421349" y="2324099"/>
                  </a:moveTo>
                  <a:lnTo>
                    <a:pt x="422449" y="2324099"/>
                  </a:lnTo>
                  <a:lnTo>
                    <a:pt x="422578" y="2322222"/>
                  </a:lnTo>
                  <a:lnTo>
                    <a:pt x="421349" y="2324099"/>
                  </a:lnTo>
                  <a:close/>
                </a:path>
                <a:path w="3322320" h="2451100">
                  <a:moveTo>
                    <a:pt x="442808" y="2324099"/>
                  </a:moveTo>
                  <a:lnTo>
                    <a:pt x="443814" y="2322446"/>
                  </a:lnTo>
                  <a:lnTo>
                    <a:pt x="442934" y="2323812"/>
                  </a:lnTo>
                  <a:lnTo>
                    <a:pt x="442808" y="2324099"/>
                  </a:lnTo>
                  <a:close/>
                </a:path>
                <a:path w="3322320" h="2451100">
                  <a:moveTo>
                    <a:pt x="401033" y="2324099"/>
                  </a:moveTo>
                  <a:lnTo>
                    <a:pt x="402667" y="2324099"/>
                  </a:lnTo>
                  <a:lnTo>
                    <a:pt x="402798" y="2322748"/>
                  </a:lnTo>
                  <a:lnTo>
                    <a:pt x="401033" y="2324099"/>
                  </a:lnTo>
                  <a:close/>
                </a:path>
                <a:path w="3322320" h="2451100">
                  <a:moveTo>
                    <a:pt x="400107" y="2329820"/>
                  </a:moveTo>
                  <a:lnTo>
                    <a:pt x="410480" y="2324099"/>
                  </a:lnTo>
                  <a:lnTo>
                    <a:pt x="411444" y="2322916"/>
                  </a:lnTo>
                  <a:lnTo>
                    <a:pt x="410081" y="2324099"/>
                  </a:lnTo>
                  <a:lnTo>
                    <a:pt x="403734" y="2324099"/>
                  </a:lnTo>
                  <a:lnTo>
                    <a:pt x="400107" y="2329820"/>
                  </a:lnTo>
                  <a:close/>
                </a:path>
                <a:path w="3322320" h="2451100">
                  <a:moveTo>
                    <a:pt x="450502" y="2324099"/>
                  </a:moveTo>
                  <a:lnTo>
                    <a:pt x="450867" y="2324099"/>
                  </a:lnTo>
                  <a:lnTo>
                    <a:pt x="450960" y="2323300"/>
                  </a:lnTo>
                  <a:lnTo>
                    <a:pt x="450502" y="2324099"/>
                  </a:lnTo>
                  <a:close/>
                </a:path>
                <a:path w="3322320" h="2451100">
                  <a:moveTo>
                    <a:pt x="442749" y="2324099"/>
                  </a:moveTo>
                  <a:lnTo>
                    <a:pt x="442934" y="2323812"/>
                  </a:lnTo>
                  <a:lnTo>
                    <a:pt x="442749" y="2324099"/>
                  </a:lnTo>
                  <a:close/>
                </a:path>
                <a:path w="3322320" h="2451100">
                  <a:moveTo>
                    <a:pt x="404651" y="2324099"/>
                  </a:moveTo>
                  <a:lnTo>
                    <a:pt x="404819" y="2323994"/>
                  </a:lnTo>
                  <a:lnTo>
                    <a:pt x="404651" y="2324099"/>
                  </a:lnTo>
                  <a:close/>
                </a:path>
                <a:path w="3322320" h="2451100">
                  <a:moveTo>
                    <a:pt x="655460" y="2336799"/>
                  </a:moveTo>
                  <a:lnTo>
                    <a:pt x="668873" y="2336799"/>
                  </a:lnTo>
                  <a:lnTo>
                    <a:pt x="665053" y="2324099"/>
                  </a:lnTo>
                  <a:lnTo>
                    <a:pt x="653766" y="2324099"/>
                  </a:lnTo>
                  <a:lnTo>
                    <a:pt x="655460" y="2336799"/>
                  </a:lnTo>
                  <a:close/>
                </a:path>
                <a:path w="3322320" h="2451100">
                  <a:moveTo>
                    <a:pt x="651985" y="2336799"/>
                  </a:moveTo>
                  <a:lnTo>
                    <a:pt x="654045" y="2336799"/>
                  </a:lnTo>
                  <a:lnTo>
                    <a:pt x="653061" y="2324099"/>
                  </a:lnTo>
                  <a:lnTo>
                    <a:pt x="650304" y="2324099"/>
                  </a:lnTo>
                  <a:lnTo>
                    <a:pt x="651985" y="2336799"/>
                  </a:lnTo>
                  <a:close/>
                </a:path>
                <a:path w="3322320" h="2451100">
                  <a:moveTo>
                    <a:pt x="524612" y="2336799"/>
                  </a:moveTo>
                  <a:lnTo>
                    <a:pt x="651135" y="2336799"/>
                  </a:lnTo>
                  <a:lnTo>
                    <a:pt x="648697" y="2324099"/>
                  </a:lnTo>
                  <a:lnTo>
                    <a:pt x="525974" y="2324099"/>
                  </a:lnTo>
                  <a:lnTo>
                    <a:pt x="524612" y="2336799"/>
                  </a:lnTo>
                  <a:close/>
                </a:path>
                <a:path w="3322320" h="2451100">
                  <a:moveTo>
                    <a:pt x="519450" y="2336799"/>
                  </a:moveTo>
                  <a:lnTo>
                    <a:pt x="524612" y="2336799"/>
                  </a:lnTo>
                  <a:lnTo>
                    <a:pt x="523024" y="2324099"/>
                  </a:lnTo>
                  <a:lnTo>
                    <a:pt x="521795" y="2324099"/>
                  </a:lnTo>
                  <a:lnTo>
                    <a:pt x="519004" y="2335574"/>
                  </a:lnTo>
                  <a:lnTo>
                    <a:pt x="519009" y="2335901"/>
                  </a:lnTo>
                  <a:lnTo>
                    <a:pt x="519450" y="2336799"/>
                  </a:lnTo>
                  <a:close/>
                </a:path>
                <a:path w="3322320" h="2451100">
                  <a:moveTo>
                    <a:pt x="518918" y="2335715"/>
                  </a:moveTo>
                  <a:lnTo>
                    <a:pt x="518480" y="2324099"/>
                  </a:lnTo>
                  <a:lnTo>
                    <a:pt x="513212" y="2324099"/>
                  </a:lnTo>
                  <a:lnTo>
                    <a:pt x="518918" y="2335715"/>
                  </a:lnTo>
                  <a:close/>
                </a:path>
                <a:path w="3322320" h="2451100">
                  <a:moveTo>
                    <a:pt x="507372" y="2336799"/>
                  </a:moveTo>
                  <a:lnTo>
                    <a:pt x="510468" y="2336799"/>
                  </a:lnTo>
                  <a:lnTo>
                    <a:pt x="506734" y="2324099"/>
                  </a:lnTo>
                  <a:lnTo>
                    <a:pt x="507372" y="2336799"/>
                  </a:lnTo>
                  <a:close/>
                </a:path>
                <a:path w="3322320" h="2451100">
                  <a:moveTo>
                    <a:pt x="487746" y="2336799"/>
                  </a:moveTo>
                  <a:lnTo>
                    <a:pt x="506063" y="2336799"/>
                  </a:lnTo>
                  <a:lnTo>
                    <a:pt x="505020" y="2324099"/>
                  </a:lnTo>
                  <a:lnTo>
                    <a:pt x="485268" y="2324099"/>
                  </a:lnTo>
                  <a:lnTo>
                    <a:pt x="487746" y="2336799"/>
                  </a:lnTo>
                  <a:close/>
                </a:path>
                <a:path w="3322320" h="2451100">
                  <a:moveTo>
                    <a:pt x="438100" y="2336799"/>
                  </a:moveTo>
                  <a:lnTo>
                    <a:pt x="485335" y="2336799"/>
                  </a:lnTo>
                  <a:lnTo>
                    <a:pt x="485268" y="2324099"/>
                  </a:lnTo>
                  <a:lnTo>
                    <a:pt x="442822" y="2324099"/>
                  </a:lnTo>
                  <a:lnTo>
                    <a:pt x="438402" y="2335901"/>
                  </a:lnTo>
                  <a:lnTo>
                    <a:pt x="438100" y="2336799"/>
                  </a:lnTo>
                  <a:close/>
                </a:path>
                <a:path w="3322320" h="2451100">
                  <a:moveTo>
                    <a:pt x="438512" y="2335574"/>
                  </a:moveTo>
                  <a:lnTo>
                    <a:pt x="442822" y="2324099"/>
                  </a:lnTo>
                  <a:lnTo>
                    <a:pt x="442371" y="2324099"/>
                  </a:lnTo>
                  <a:lnTo>
                    <a:pt x="438512" y="2335574"/>
                  </a:lnTo>
                  <a:close/>
                </a:path>
                <a:path w="3322320" h="2451100">
                  <a:moveTo>
                    <a:pt x="427814" y="2336799"/>
                  </a:moveTo>
                  <a:lnTo>
                    <a:pt x="438052" y="2336799"/>
                  </a:lnTo>
                  <a:lnTo>
                    <a:pt x="438512" y="2335574"/>
                  </a:lnTo>
                  <a:lnTo>
                    <a:pt x="442371" y="2324099"/>
                  </a:lnTo>
                  <a:lnTo>
                    <a:pt x="430956" y="2324099"/>
                  </a:lnTo>
                  <a:lnTo>
                    <a:pt x="428431" y="2332458"/>
                  </a:lnTo>
                  <a:lnTo>
                    <a:pt x="427814" y="2336799"/>
                  </a:lnTo>
                  <a:close/>
                </a:path>
                <a:path w="3322320" h="2451100">
                  <a:moveTo>
                    <a:pt x="417474" y="2336799"/>
                  </a:moveTo>
                  <a:lnTo>
                    <a:pt x="427115" y="2336799"/>
                  </a:lnTo>
                  <a:lnTo>
                    <a:pt x="428428" y="2332458"/>
                  </a:lnTo>
                  <a:lnTo>
                    <a:pt x="429621" y="2324099"/>
                  </a:lnTo>
                  <a:lnTo>
                    <a:pt x="421077" y="2324099"/>
                  </a:lnTo>
                  <a:lnTo>
                    <a:pt x="417474" y="2336799"/>
                  </a:lnTo>
                  <a:close/>
                </a:path>
                <a:path w="3322320" h="2451100">
                  <a:moveTo>
                    <a:pt x="414700" y="2336799"/>
                  </a:moveTo>
                  <a:lnTo>
                    <a:pt x="414925" y="2336799"/>
                  </a:lnTo>
                  <a:lnTo>
                    <a:pt x="420220" y="2324099"/>
                  </a:lnTo>
                  <a:lnTo>
                    <a:pt x="415304" y="2334092"/>
                  </a:lnTo>
                  <a:lnTo>
                    <a:pt x="414700" y="2336799"/>
                  </a:lnTo>
                  <a:close/>
                </a:path>
                <a:path w="3322320" h="2451100">
                  <a:moveTo>
                    <a:pt x="413091" y="2336799"/>
                  </a:moveTo>
                  <a:lnTo>
                    <a:pt x="413972" y="2336799"/>
                  </a:lnTo>
                  <a:lnTo>
                    <a:pt x="415304" y="2334092"/>
                  </a:lnTo>
                  <a:lnTo>
                    <a:pt x="417532" y="2324099"/>
                  </a:lnTo>
                  <a:lnTo>
                    <a:pt x="416991" y="2324099"/>
                  </a:lnTo>
                  <a:lnTo>
                    <a:pt x="415628" y="2325498"/>
                  </a:lnTo>
                  <a:lnTo>
                    <a:pt x="413091" y="2336799"/>
                  </a:lnTo>
                  <a:close/>
                </a:path>
                <a:path w="3322320" h="2451100">
                  <a:moveTo>
                    <a:pt x="415628" y="2325498"/>
                  </a:moveTo>
                  <a:lnTo>
                    <a:pt x="416991" y="2324099"/>
                  </a:lnTo>
                  <a:lnTo>
                    <a:pt x="416141" y="2324099"/>
                  </a:lnTo>
                  <a:lnTo>
                    <a:pt x="415947" y="2324358"/>
                  </a:lnTo>
                  <a:lnTo>
                    <a:pt x="415840" y="2324549"/>
                  </a:lnTo>
                  <a:lnTo>
                    <a:pt x="415628" y="2325498"/>
                  </a:lnTo>
                  <a:close/>
                </a:path>
                <a:path w="3322320" h="2451100">
                  <a:moveTo>
                    <a:pt x="415856" y="2324481"/>
                  </a:moveTo>
                  <a:lnTo>
                    <a:pt x="416141" y="2324099"/>
                  </a:lnTo>
                  <a:lnTo>
                    <a:pt x="415941" y="2324099"/>
                  </a:lnTo>
                  <a:lnTo>
                    <a:pt x="415856" y="2324481"/>
                  </a:lnTo>
                  <a:close/>
                </a:path>
                <a:path w="3322320" h="2451100">
                  <a:moveTo>
                    <a:pt x="388735" y="2349499"/>
                  </a:moveTo>
                  <a:lnTo>
                    <a:pt x="392835" y="2349499"/>
                  </a:lnTo>
                  <a:lnTo>
                    <a:pt x="395421" y="2345932"/>
                  </a:lnTo>
                  <a:lnTo>
                    <a:pt x="399122" y="2336799"/>
                  </a:lnTo>
                  <a:lnTo>
                    <a:pt x="404607" y="2336799"/>
                  </a:lnTo>
                  <a:lnTo>
                    <a:pt x="413355" y="2327828"/>
                  </a:lnTo>
                  <a:lnTo>
                    <a:pt x="415856" y="2324481"/>
                  </a:lnTo>
                  <a:lnTo>
                    <a:pt x="415941" y="2324099"/>
                  </a:lnTo>
                  <a:lnTo>
                    <a:pt x="413596" y="2324099"/>
                  </a:lnTo>
                  <a:lnTo>
                    <a:pt x="391498" y="2343097"/>
                  </a:lnTo>
                  <a:lnTo>
                    <a:pt x="388735" y="2349499"/>
                  </a:lnTo>
                  <a:close/>
                </a:path>
                <a:path w="3322320" h="2451100">
                  <a:moveTo>
                    <a:pt x="396218" y="2331965"/>
                  </a:moveTo>
                  <a:lnTo>
                    <a:pt x="400107" y="2329820"/>
                  </a:lnTo>
                  <a:lnTo>
                    <a:pt x="403734" y="2324099"/>
                  </a:lnTo>
                  <a:lnTo>
                    <a:pt x="402189" y="2324099"/>
                  </a:lnTo>
                  <a:lnTo>
                    <a:pt x="396218" y="2331965"/>
                  </a:lnTo>
                  <a:close/>
                </a:path>
                <a:path w="3322320" h="2451100">
                  <a:moveTo>
                    <a:pt x="391856" y="2334371"/>
                  </a:moveTo>
                  <a:lnTo>
                    <a:pt x="396218" y="2331965"/>
                  </a:lnTo>
                  <a:lnTo>
                    <a:pt x="402189" y="2324099"/>
                  </a:lnTo>
                  <a:lnTo>
                    <a:pt x="398282" y="2324099"/>
                  </a:lnTo>
                  <a:lnTo>
                    <a:pt x="391997" y="2333650"/>
                  </a:lnTo>
                  <a:lnTo>
                    <a:pt x="391856" y="2334371"/>
                  </a:lnTo>
                  <a:close/>
                </a:path>
                <a:path w="3322320" h="2451100">
                  <a:moveTo>
                    <a:pt x="391997" y="2333650"/>
                  </a:moveTo>
                  <a:lnTo>
                    <a:pt x="398282" y="2324099"/>
                  </a:lnTo>
                  <a:lnTo>
                    <a:pt x="394270" y="2324099"/>
                  </a:lnTo>
                  <a:lnTo>
                    <a:pt x="393335" y="2326831"/>
                  </a:lnTo>
                  <a:lnTo>
                    <a:pt x="391997" y="2333650"/>
                  </a:lnTo>
                  <a:close/>
                </a:path>
                <a:path w="3322320" h="2451100">
                  <a:moveTo>
                    <a:pt x="393335" y="2326831"/>
                  </a:moveTo>
                  <a:lnTo>
                    <a:pt x="394270" y="2324099"/>
                  </a:lnTo>
                  <a:lnTo>
                    <a:pt x="393820" y="2324358"/>
                  </a:lnTo>
                  <a:lnTo>
                    <a:pt x="393335" y="2326831"/>
                  </a:lnTo>
                  <a:close/>
                </a:path>
                <a:path w="3322320" h="2451100">
                  <a:moveTo>
                    <a:pt x="393820" y="2324358"/>
                  </a:moveTo>
                  <a:lnTo>
                    <a:pt x="394270" y="2324099"/>
                  </a:lnTo>
                  <a:lnTo>
                    <a:pt x="393871" y="2324099"/>
                  </a:lnTo>
                  <a:lnTo>
                    <a:pt x="393820" y="2324358"/>
                  </a:lnTo>
                  <a:close/>
                </a:path>
                <a:path w="3322320" h="2451100">
                  <a:moveTo>
                    <a:pt x="384477" y="2329739"/>
                  </a:moveTo>
                  <a:lnTo>
                    <a:pt x="387492" y="2328003"/>
                  </a:lnTo>
                  <a:lnTo>
                    <a:pt x="391725" y="2324099"/>
                  </a:lnTo>
                  <a:lnTo>
                    <a:pt x="389081" y="2324099"/>
                  </a:lnTo>
                  <a:lnTo>
                    <a:pt x="385455" y="2327240"/>
                  </a:lnTo>
                  <a:lnTo>
                    <a:pt x="385236" y="2327699"/>
                  </a:lnTo>
                  <a:lnTo>
                    <a:pt x="384477" y="2329739"/>
                  </a:lnTo>
                  <a:close/>
                </a:path>
                <a:path w="3322320" h="2451100">
                  <a:moveTo>
                    <a:pt x="385611" y="2326911"/>
                  </a:moveTo>
                  <a:lnTo>
                    <a:pt x="389081" y="2324099"/>
                  </a:lnTo>
                  <a:lnTo>
                    <a:pt x="386948" y="2324099"/>
                  </a:lnTo>
                  <a:lnTo>
                    <a:pt x="385611" y="2326911"/>
                  </a:lnTo>
                  <a:close/>
                </a:path>
                <a:path w="3322320" h="2451100">
                  <a:moveTo>
                    <a:pt x="384942" y="2327453"/>
                  </a:moveTo>
                  <a:lnTo>
                    <a:pt x="385495" y="2327006"/>
                  </a:lnTo>
                  <a:lnTo>
                    <a:pt x="386576" y="2324099"/>
                  </a:lnTo>
                  <a:lnTo>
                    <a:pt x="386271" y="2324099"/>
                  </a:lnTo>
                  <a:lnTo>
                    <a:pt x="385768" y="2324549"/>
                  </a:lnTo>
                  <a:lnTo>
                    <a:pt x="384942" y="2327453"/>
                  </a:lnTo>
                  <a:close/>
                </a:path>
                <a:path w="3322320" h="2451100">
                  <a:moveTo>
                    <a:pt x="384795" y="2325420"/>
                  </a:moveTo>
                  <a:lnTo>
                    <a:pt x="385768" y="2324549"/>
                  </a:lnTo>
                  <a:lnTo>
                    <a:pt x="385896" y="2324099"/>
                  </a:lnTo>
                  <a:lnTo>
                    <a:pt x="385137" y="2324099"/>
                  </a:lnTo>
                  <a:lnTo>
                    <a:pt x="384795" y="2325420"/>
                  </a:lnTo>
                  <a:close/>
                </a:path>
                <a:path w="3322320" h="2451100">
                  <a:moveTo>
                    <a:pt x="370518" y="2336799"/>
                  </a:moveTo>
                  <a:lnTo>
                    <a:pt x="372077" y="2336799"/>
                  </a:lnTo>
                  <a:lnTo>
                    <a:pt x="384795" y="2325420"/>
                  </a:lnTo>
                  <a:lnTo>
                    <a:pt x="385137" y="2324099"/>
                  </a:lnTo>
                  <a:lnTo>
                    <a:pt x="382028" y="2324099"/>
                  </a:lnTo>
                  <a:lnTo>
                    <a:pt x="370518" y="2336799"/>
                  </a:lnTo>
                  <a:close/>
                </a:path>
                <a:path w="3322320" h="2451100">
                  <a:moveTo>
                    <a:pt x="274698" y="2336799"/>
                  </a:moveTo>
                  <a:lnTo>
                    <a:pt x="370518" y="2336799"/>
                  </a:lnTo>
                  <a:lnTo>
                    <a:pt x="382028" y="2324099"/>
                  </a:lnTo>
                  <a:lnTo>
                    <a:pt x="277447" y="2324099"/>
                  </a:lnTo>
                  <a:lnTo>
                    <a:pt x="274698" y="2336799"/>
                  </a:lnTo>
                  <a:close/>
                </a:path>
                <a:path w="3322320" h="2451100">
                  <a:moveTo>
                    <a:pt x="366662" y="2348266"/>
                  </a:moveTo>
                  <a:lnTo>
                    <a:pt x="390499" y="2335119"/>
                  </a:lnTo>
                  <a:lnTo>
                    <a:pt x="393335" y="2326831"/>
                  </a:lnTo>
                  <a:lnTo>
                    <a:pt x="393820" y="2324358"/>
                  </a:lnTo>
                  <a:lnTo>
                    <a:pt x="387492" y="2328003"/>
                  </a:lnTo>
                  <a:lnTo>
                    <a:pt x="383886" y="2331328"/>
                  </a:lnTo>
                  <a:lnTo>
                    <a:pt x="383689" y="2331857"/>
                  </a:lnTo>
                  <a:lnTo>
                    <a:pt x="382283" y="2336799"/>
                  </a:lnTo>
                  <a:lnTo>
                    <a:pt x="386689" y="2336799"/>
                  </a:lnTo>
                  <a:lnTo>
                    <a:pt x="366797" y="2347844"/>
                  </a:lnTo>
                  <a:lnTo>
                    <a:pt x="366662" y="2348266"/>
                  </a:lnTo>
                  <a:close/>
                </a:path>
                <a:path w="3322320" h="2451100">
                  <a:moveTo>
                    <a:pt x="413355" y="2327828"/>
                  </a:moveTo>
                  <a:lnTo>
                    <a:pt x="415628" y="2325498"/>
                  </a:lnTo>
                  <a:lnTo>
                    <a:pt x="415856" y="2324481"/>
                  </a:lnTo>
                  <a:lnTo>
                    <a:pt x="413355" y="2327828"/>
                  </a:lnTo>
                  <a:close/>
                </a:path>
                <a:path w="3322320" h="2451100">
                  <a:moveTo>
                    <a:pt x="369913" y="2338128"/>
                  </a:moveTo>
                  <a:lnTo>
                    <a:pt x="376331" y="2334431"/>
                  </a:lnTo>
                  <a:lnTo>
                    <a:pt x="384090" y="2328144"/>
                  </a:lnTo>
                  <a:lnTo>
                    <a:pt x="384795" y="2325420"/>
                  </a:lnTo>
                  <a:lnTo>
                    <a:pt x="372077" y="2336799"/>
                  </a:lnTo>
                  <a:lnTo>
                    <a:pt x="370339" y="2336799"/>
                  </a:lnTo>
                  <a:lnTo>
                    <a:pt x="369913" y="2338128"/>
                  </a:lnTo>
                  <a:close/>
                </a:path>
                <a:path w="3322320" h="2451100">
                  <a:moveTo>
                    <a:pt x="385385" y="2327301"/>
                  </a:moveTo>
                  <a:lnTo>
                    <a:pt x="385611" y="2326911"/>
                  </a:lnTo>
                  <a:lnTo>
                    <a:pt x="385385" y="2327301"/>
                  </a:lnTo>
                  <a:close/>
                </a:path>
                <a:path w="3322320" h="2451100">
                  <a:moveTo>
                    <a:pt x="384855" y="2327760"/>
                  </a:moveTo>
                  <a:lnTo>
                    <a:pt x="385385" y="2327301"/>
                  </a:lnTo>
                  <a:lnTo>
                    <a:pt x="385495" y="2327006"/>
                  </a:lnTo>
                  <a:lnTo>
                    <a:pt x="384942" y="2327453"/>
                  </a:lnTo>
                  <a:lnTo>
                    <a:pt x="384855" y="2327760"/>
                  </a:lnTo>
                  <a:close/>
                </a:path>
                <a:path w="3322320" h="2451100">
                  <a:moveTo>
                    <a:pt x="384329" y="2329607"/>
                  </a:moveTo>
                  <a:lnTo>
                    <a:pt x="385208" y="2327760"/>
                  </a:lnTo>
                  <a:lnTo>
                    <a:pt x="385385" y="2327301"/>
                  </a:lnTo>
                  <a:lnTo>
                    <a:pt x="384925" y="2327699"/>
                  </a:lnTo>
                  <a:lnTo>
                    <a:pt x="384835" y="2327828"/>
                  </a:lnTo>
                  <a:lnTo>
                    <a:pt x="384329" y="2329607"/>
                  </a:lnTo>
                  <a:close/>
                </a:path>
                <a:path w="3322320" h="2451100">
                  <a:moveTo>
                    <a:pt x="383997" y="2328503"/>
                  </a:moveTo>
                  <a:lnTo>
                    <a:pt x="384855" y="2327760"/>
                  </a:lnTo>
                  <a:lnTo>
                    <a:pt x="384942" y="2327453"/>
                  </a:lnTo>
                  <a:lnTo>
                    <a:pt x="384090" y="2328144"/>
                  </a:lnTo>
                  <a:lnTo>
                    <a:pt x="383997" y="2328503"/>
                  </a:lnTo>
                  <a:close/>
                </a:path>
                <a:path w="3322320" h="2451100">
                  <a:moveTo>
                    <a:pt x="404607" y="2336799"/>
                  </a:moveTo>
                  <a:lnTo>
                    <a:pt x="406653" y="2336799"/>
                  </a:lnTo>
                  <a:lnTo>
                    <a:pt x="413355" y="2327828"/>
                  </a:lnTo>
                  <a:lnTo>
                    <a:pt x="404607" y="2336799"/>
                  </a:lnTo>
                  <a:close/>
                </a:path>
                <a:path w="3322320" h="2451100">
                  <a:moveTo>
                    <a:pt x="383886" y="2331328"/>
                  </a:moveTo>
                  <a:lnTo>
                    <a:pt x="387492" y="2328003"/>
                  </a:lnTo>
                  <a:lnTo>
                    <a:pt x="384477" y="2329739"/>
                  </a:lnTo>
                  <a:lnTo>
                    <a:pt x="383886" y="2331328"/>
                  </a:lnTo>
                  <a:close/>
                </a:path>
                <a:path w="3322320" h="2451100">
                  <a:moveTo>
                    <a:pt x="378783" y="2333019"/>
                  </a:moveTo>
                  <a:lnTo>
                    <a:pt x="383537" y="2330281"/>
                  </a:lnTo>
                  <a:lnTo>
                    <a:pt x="383997" y="2328503"/>
                  </a:lnTo>
                  <a:lnTo>
                    <a:pt x="378783" y="2333019"/>
                  </a:lnTo>
                  <a:close/>
                </a:path>
                <a:path w="3322320" h="2451100">
                  <a:moveTo>
                    <a:pt x="384187" y="2329907"/>
                  </a:moveTo>
                  <a:lnTo>
                    <a:pt x="384329" y="2329607"/>
                  </a:lnTo>
                  <a:lnTo>
                    <a:pt x="384187" y="2329907"/>
                  </a:lnTo>
                  <a:close/>
                </a:path>
                <a:path w="3322320" h="2451100">
                  <a:moveTo>
                    <a:pt x="383823" y="2331386"/>
                  </a:moveTo>
                  <a:lnTo>
                    <a:pt x="384477" y="2329739"/>
                  </a:lnTo>
                  <a:lnTo>
                    <a:pt x="384337" y="2329820"/>
                  </a:lnTo>
                  <a:lnTo>
                    <a:pt x="383823" y="2331386"/>
                  </a:lnTo>
                  <a:close/>
                </a:path>
                <a:path w="3322320" h="2451100">
                  <a:moveTo>
                    <a:pt x="383218" y="2331944"/>
                  </a:moveTo>
                  <a:lnTo>
                    <a:pt x="383823" y="2331386"/>
                  </a:lnTo>
                  <a:lnTo>
                    <a:pt x="384255" y="2329867"/>
                  </a:lnTo>
                  <a:lnTo>
                    <a:pt x="383218" y="2331944"/>
                  </a:lnTo>
                  <a:close/>
                </a:path>
                <a:path w="3322320" h="2451100">
                  <a:moveTo>
                    <a:pt x="383071" y="2332079"/>
                  </a:moveTo>
                  <a:lnTo>
                    <a:pt x="384187" y="2329907"/>
                  </a:lnTo>
                  <a:lnTo>
                    <a:pt x="383537" y="2330281"/>
                  </a:lnTo>
                  <a:lnTo>
                    <a:pt x="383071" y="2332079"/>
                  </a:lnTo>
                  <a:close/>
                </a:path>
                <a:path w="3322320" h="2451100">
                  <a:moveTo>
                    <a:pt x="367142" y="2346768"/>
                  </a:moveTo>
                  <a:lnTo>
                    <a:pt x="383071" y="2332079"/>
                  </a:lnTo>
                  <a:lnTo>
                    <a:pt x="383537" y="2330281"/>
                  </a:lnTo>
                  <a:lnTo>
                    <a:pt x="378783" y="2333019"/>
                  </a:lnTo>
                  <a:lnTo>
                    <a:pt x="374418" y="2336799"/>
                  </a:lnTo>
                  <a:lnTo>
                    <a:pt x="372219" y="2336799"/>
                  </a:lnTo>
                  <a:lnTo>
                    <a:pt x="369913" y="2338128"/>
                  </a:lnTo>
                  <a:lnTo>
                    <a:pt x="367142" y="2346768"/>
                  </a:lnTo>
                  <a:close/>
                </a:path>
                <a:path w="3322320" h="2451100">
                  <a:moveTo>
                    <a:pt x="381850" y="2336799"/>
                  </a:moveTo>
                  <a:lnTo>
                    <a:pt x="383689" y="2331857"/>
                  </a:lnTo>
                  <a:lnTo>
                    <a:pt x="383823" y="2331386"/>
                  </a:lnTo>
                  <a:lnTo>
                    <a:pt x="383208" y="2331965"/>
                  </a:lnTo>
                  <a:lnTo>
                    <a:pt x="382973" y="2332458"/>
                  </a:lnTo>
                  <a:lnTo>
                    <a:pt x="381850" y="2336799"/>
                  </a:lnTo>
                  <a:close/>
                </a:path>
                <a:path w="3322320" h="2451100">
                  <a:moveTo>
                    <a:pt x="381850" y="2336799"/>
                  </a:moveTo>
                  <a:lnTo>
                    <a:pt x="382283" y="2336799"/>
                  </a:lnTo>
                  <a:lnTo>
                    <a:pt x="383689" y="2331857"/>
                  </a:lnTo>
                  <a:lnTo>
                    <a:pt x="381850" y="2336799"/>
                  </a:lnTo>
                  <a:close/>
                </a:path>
                <a:path w="3322320" h="2451100">
                  <a:moveTo>
                    <a:pt x="391380" y="2336799"/>
                  </a:moveTo>
                  <a:lnTo>
                    <a:pt x="392549" y="2336799"/>
                  </a:lnTo>
                  <a:lnTo>
                    <a:pt x="396218" y="2331965"/>
                  </a:lnTo>
                  <a:lnTo>
                    <a:pt x="391856" y="2334371"/>
                  </a:lnTo>
                  <a:lnTo>
                    <a:pt x="391380" y="2336799"/>
                  </a:lnTo>
                  <a:close/>
                </a:path>
                <a:path w="3322320" h="2451100">
                  <a:moveTo>
                    <a:pt x="366906" y="2347506"/>
                  </a:moveTo>
                  <a:lnTo>
                    <a:pt x="386689" y="2336799"/>
                  </a:lnTo>
                  <a:lnTo>
                    <a:pt x="380909" y="2336799"/>
                  </a:lnTo>
                  <a:lnTo>
                    <a:pt x="382973" y="2332458"/>
                  </a:lnTo>
                  <a:lnTo>
                    <a:pt x="383071" y="2332079"/>
                  </a:lnTo>
                  <a:lnTo>
                    <a:pt x="367142" y="2346768"/>
                  </a:lnTo>
                  <a:lnTo>
                    <a:pt x="366906" y="2347506"/>
                  </a:lnTo>
                  <a:close/>
                </a:path>
                <a:path w="3322320" h="2451100">
                  <a:moveTo>
                    <a:pt x="427115" y="2336799"/>
                  </a:moveTo>
                  <a:lnTo>
                    <a:pt x="427814" y="2336799"/>
                  </a:lnTo>
                  <a:lnTo>
                    <a:pt x="428434" y="2332439"/>
                  </a:lnTo>
                  <a:lnTo>
                    <a:pt x="427115" y="2336799"/>
                  </a:lnTo>
                  <a:close/>
                </a:path>
                <a:path w="3322320" h="2451100">
                  <a:moveTo>
                    <a:pt x="380909" y="2336799"/>
                  </a:moveTo>
                  <a:lnTo>
                    <a:pt x="381850" y="2336799"/>
                  </a:lnTo>
                  <a:lnTo>
                    <a:pt x="382973" y="2332458"/>
                  </a:lnTo>
                  <a:lnTo>
                    <a:pt x="380909" y="2336799"/>
                  </a:lnTo>
                  <a:close/>
                </a:path>
                <a:path w="3322320" h="2451100">
                  <a:moveTo>
                    <a:pt x="373408" y="2336799"/>
                  </a:moveTo>
                  <a:lnTo>
                    <a:pt x="374418" y="2336799"/>
                  </a:lnTo>
                  <a:lnTo>
                    <a:pt x="378783" y="2333019"/>
                  </a:lnTo>
                  <a:lnTo>
                    <a:pt x="376331" y="2334431"/>
                  </a:lnTo>
                  <a:lnTo>
                    <a:pt x="373408" y="2336799"/>
                  </a:lnTo>
                  <a:close/>
                </a:path>
                <a:path w="3322320" h="2451100">
                  <a:moveTo>
                    <a:pt x="391333" y="2334660"/>
                  </a:moveTo>
                  <a:lnTo>
                    <a:pt x="391856" y="2334371"/>
                  </a:lnTo>
                  <a:lnTo>
                    <a:pt x="391997" y="2333650"/>
                  </a:lnTo>
                  <a:lnTo>
                    <a:pt x="391333" y="2334660"/>
                  </a:lnTo>
                  <a:close/>
                </a:path>
                <a:path w="3322320" h="2451100">
                  <a:moveTo>
                    <a:pt x="413972" y="2336799"/>
                  </a:moveTo>
                  <a:lnTo>
                    <a:pt x="414700" y="2336799"/>
                  </a:lnTo>
                  <a:lnTo>
                    <a:pt x="415304" y="2334092"/>
                  </a:lnTo>
                  <a:lnTo>
                    <a:pt x="413972" y="2336799"/>
                  </a:lnTo>
                  <a:close/>
                </a:path>
                <a:path w="3322320" h="2451100">
                  <a:moveTo>
                    <a:pt x="372219" y="2336799"/>
                  </a:moveTo>
                  <a:lnTo>
                    <a:pt x="373408" y="2336799"/>
                  </a:lnTo>
                  <a:lnTo>
                    <a:pt x="376331" y="2334431"/>
                  </a:lnTo>
                  <a:lnTo>
                    <a:pt x="372219" y="2336799"/>
                  </a:lnTo>
                  <a:close/>
                </a:path>
                <a:path w="3322320" h="2451100">
                  <a:moveTo>
                    <a:pt x="389925" y="2336799"/>
                  </a:moveTo>
                  <a:lnTo>
                    <a:pt x="391333" y="2334660"/>
                  </a:lnTo>
                  <a:lnTo>
                    <a:pt x="390499" y="2335119"/>
                  </a:lnTo>
                  <a:lnTo>
                    <a:pt x="389925" y="2336799"/>
                  </a:lnTo>
                  <a:close/>
                </a:path>
                <a:path w="3322320" h="2451100">
                  <a:moveTo>
                    <a:pt x="518706" y="2336799"/>
                  </a:moveTo>
                  <a:lnTo>
                    <a:pt x="518958" y="2336799"/>
                  </a:lnTo>
                  <a:lnTo>
                    <a:pt x="518925" y="2335901"/>
                  </a:lnTo>
                  <a:lnTo>
                    <a:pt x="518706" y="2336799"/>
                  </a:lnTo>
                  <a:close/>
                </a:path>
                <a:path w="3322320" h="2451100">
                  <a:moveTo>
                    <a:pt x="645248" y="2349499"/>
                  </a:moveTo>
                  <a:lnTo>
                    <a:pt x="649806" y="2336799"/>
                  </a:lnTo>
                  <a:lnTo>
                    <a:pt x="640870" y="2336799"/>
                  </a:lnTo>
                  <a:lnTo>
                    <a:pt x="645248" y="2349499"/>
                  </a:lnTo>
                  <a:close/>
                </a:path>
                <a:path w="3322320" h="2451100">
                  <a:moveTo>
                    <a:pt x="636709" y="2349499"/>
                  </a:moveTo>
                  <a:lnTo>
                    <a:pt x="639209" y="2349499"/>
                  </a:lnTo>
                  <a:lnTo>
                    <a:pt x="640870" y="2336799"/>
                  </a:lnTo>
                  <a:lnTo>
                    <a:pt x="633292" y="2336799"/>
                  </a:lnTo>
                  <a:lnTo>
                    <a:pt x="636709" y="2349499"/>
                  </a:lnTo>
                  <a:close/>
                </a:path>
                <a:path w="3322320" h="2451100">
                  <a:moveTo>
                    <a:pt x="479063" y="2349499"/>
                  </a:moveTo>
                  <a:lnTo>
                    <a:pt x="631177" y="2349499"/>
                  </a:lnTo>
                  <a:lnTo>
                    <a:pt x="630826" y="2336799"/>
                  </a:lnTo>
                  <a:lnTo>
                    <a:pt x="479056" y="2336799"/>
                  </a:lnTo>
                  <a:lnTo>
                    <a:pt x="479063" y="2349499"/>
                  </a:lnTo>
                  <a:close/>
                </a:path>
                <a:path w="3322320" h="2451100">
                  <a:moveTo>
                    <a:pt x="472585" y="2349499"/>
                  </a:moveTo>
                  <a:lnTo>
                    <a:pt x="479063" y="2349499"/>
                  </a:lnTo>
                  <a:lnTo>
                    <a:pt x="477575" y="2336799"/>
                  </a:lnTo>
                  <a:lnTo>
                    <a:pt x="472625" y="2336799"/>
                  </a:lnTo>
                  <a:lnTo>
                    <a:pt x="472585" y="2349499"/>
                  </a:lnTo>
                  <a:close/>
                </a:path>
                <a:path w="3322320" h="2451100">
                  <a:moveTo>
                    <a:pt x="453531" y="2349499"/>
                  </a:moveTo>
                  <a:lnTo>
                    <a:pt x="463058" y="2349499"/>
                  </a:lnTo>
                  <a:lnTo>
                    <a:pt x="462148" y="2336799"/>
                  </a:lnTo>
                  <a:lnTo>
                    <a:pt x="453837" y="2336799"/>
                  </a:lnTo>
                  <a:lnTo>
                    <a:pt x="453531" y="2349499"/>
                  </a:lnTo>
                  <a:close/>
                </a:path>
                <a:path w="3322320" h="2451100">
                  <a:moveTo>
                    <a:pt x="449120" y="2349499"/>
                  </a:moveTo>
                  <a:lnTo>
                    <a:pt x="453485" y="2336799"/>
                  </a:lnTo>
                  <a:lnTo>
                    <a:pt x="449638" y="2336799"/>
                  </a:lnTo>
                  <a:lnTo>
                    <a:pt x="449120" y="2349499"/>
                  </a:lnTo>
                  <a:close/>
                </a:path>
                <a:path w="3322320" h="2451100">
                  <a:moveTo>
                    <a:pt x="435332" y="2351961"/>
                  </a:moveTo>
                  <a:lnTo>
                    <a:pt x="436005" y="2349499"/>
                  </a:lnTo>
                  <a:lnTo>
                    <a:pt x="442875" y="2336799"/>
                  </a:lnTo>
                  <a:lnTo>
                    <a:pt x="438145" y="2336799"/>
                  </a:lnTo>
                  <a:lnTo>
                    <a:pt x="435062" y="2349499"/>
                  </a:lnTo>
                  <a:lnTo>
                    <a:pt x="435421" y="2349499"/>
                  </a:lnTo>
                  <a:lnTo>
                    <a:pt x="435332" y="2351961"/>
                  </a:lnTo>
                  <a:close/>
                </a:path>
                <a:path w="3322320" h="2451100">
                  <a:moveTo>
                    <a:pt x="434637" y="2349499"/>
                  </a:moveTo>
                  <a:lnTo>
                    <a:pt x="435062" y="2349499"/>
                  </a:lnTo>
                  <a:lnTo>
                    <a:pt x="438145" y="2336799"/>
                  </a:lnTo>
                  <a:lnTo>
                    <a:pt x="434731" y="2348266"/>
                  </a:lnTo>
                  <a:lnTo>
                    <a:pt x="434637" y="2349499"/>
                  </a:lnTo>
                  <a:close/>
                </a:path>
                <a:path w="3322320" h="2451100">
                  <a:moveTo>
                    <a:pt x="434664" y="2348494"/>
                  </a:moveTo>
                  <a:lnTo>
                    <a:pt x="438145" y="2336799"/>
                  </a:lnTo>
                  <a:lnTo>
                    <a:pt x="434977" y="2336799"/>
                  </a:lnTo>
                  <a:lnTo>
                    <a:pt x="434664" y="2348494"/>
                  </a:lnTo>
                  <a:close/>
                </a:path>
                <a:path w="3322320" h="2451100">
                  <a:moveTo>
                    <a:pt x="433207" y="2339409"/>
                  </a:moveTo>
                  <a:lnTo>
                    <a:pt x="433813" y="2336799"/>
                  </a:lnTo>
                  <a:lnTo>
                    <a:pt x="433348" y="2336799"/>
                  </a:lnTo>
                  <a:lnTo>
                    <a:pt x="433207" y="2339409"/>
                  </a:lnTo>
                  <a:close/>
                </a:path>
                <a:path w="3322320" h="2451100">
                  <a:moveTo>
                    <a:pt x="406952" y="2362199"/>
                  </a:moveTo>
                  <a:lnTo>
                    <a:pt x="419622" y="2362199"/>
                  </a:lnTo>
                  <a:lnTo>
                    <a:pt x="424179" y="2349499"/>
                  </a:lnTo>
                  <a:lnTo>
                    <a:pt x="433202" y="2336799"/>
                  </a:lnTo>
                  <a:lnTo>
                    <a:pt x="418669" y="2336799"/>
                  </a:lnTo>
                  <a:lnTo>
                    <a:pt x="416484" y="2349499"/>
                  </a:lnTo>
                  <a:lnTo>
                    <a:pt x="408852" y="2349499"/>
                  </a:lnTo>
                  <a:lnTo>
                    <a:pt x="406952" y="2362199"/>
                  </a:lnTo>
                  <a:close/>
                </a:path>
                <a:path w="3322320" h="2451100">
                  <a:moveTo>
                    <a:pt x="411370" y="2349499"/>
                  </a:moveTo>
                  <a:lnTo>
                    <a:pt x="416484" y="2349499"/>
                  </a:lnTo>
                  <a:lnTo>
                    <a:pt x="418669" y="2336799"/>
                  </a:lnTo>
                  <a:lnTo>
                    <a:pt x="411370" y="2349499"/>
                  </a:lnTo>
                  <a:close/>
                </a:path>
                <a:path w="3322320" h="2451100">
                  <a:moveTo>
                    <a:pt x="403025" y="2349499"/>
                  </a:moveTo>
                  <a:lnTo>
                    <a:pt x="411370" y="2349499"/>
                  </a:lnTo>
                  <a:lnTo>
                    <a:pt x="418669" y="2336799"/>
                  </a:lnTo>
                  <a:lnTo>
                    <a:pt x="410400" y="2336799"/>
                  </a:lnTo>
                  <a:lnTo>
                    <a:pt x="406306" y="2341510"/>
                  </a:lnTo>
                  <a:lnTo>
                    <a:pt x="403025" y="2349499"/>
                  </a:lnTo>
                  <a:close/>
                </a:path>
                <a:path w="3322320" h="2451100">
                  <a:moveTo>
                    <a:pt x="406312" y="2341496"/>
                  </a:moveTo>
                  <a:lnTo>
                    <a:pt x="410400" y="2336799"/>
                  </a:lnTo>
                  <a:lnTo>
                    <a:pt x="408241" y="2336799"/>
                  </a:lnTo>
                  <a:lnTo>
                    <a:pt x="406312" y="2341496"/>
                  </a:lnTo>
                  <a:close/>
                </a:path>
                <a:path w="3322320" h="2451100">
                  <a:moveTo>
                    <a:pt x="393976" y="2349499"/>
                  </a:moveTo>
                  <a:lnTo>
                    <a:pt x="399345" y="2349499"/>
                  </a:lnTo>
                  <a:lnTo>
                    <a:pt x="406312" y="2341496"/>
                  </a:lnTo>
                  <a:lnTo>
                    <a:pt x="408241" y="2336799"/>
                  </a:lnTo>
                  <a:lnTo>
                    <a:pt x="402043" y="2336799"/>
                  </a:lnTo>
                  <a:lnTo>
                    <a:pt x="395484" y="2345846"/>
                  </a:lnTo>
                  <a:lnTo>
                    <a:pt x="395365" y="2346070"/>
                  </a:lnTo>
                  <a:lnTo>
                    <a:pt x="393976" y="2349499"/>
                  </a:lnTo>
                  <a:close/>
                </a:path>
                <a:path w="3322320" h="2451100">
                  <a:moveTo>
                    <a:pt x="395421" y="2345932"/>
                  </a:moveTo>
                  <a:lnTo>
                    <a:pt x="402043" y="2336799"/>
                  </a:lnTo>
                  <a:lnTo>
                    <a:pt x="399122" y="2336799"/>
                  </a:lnTo>
                  <a:lnTo>
                    <a:pt x="395421" y="2345932"/>
                  </a:lnTo>
                  <a:close/>
                </a:path>
                <a:path w="3322320" h="2451100">
                  <a:moveTo>
                    <a:pt x="393136" y="2339303"/>
                  </a:moveTo>
                  <a:lnTo>
                    <a:pt x="394887" y="2336799"/>
                  </a:lnTo>
                  <a:lnTo>
                    <a:pt x="394216" y="2336799"/>
                  </a:lnTo>
                  <a:lnTo>
                    <a:pt x="393136" y="2339303"/>
                  </a:lnTo>
                  <a:close/>
                </a:path>
                <a:path w="3322320" h="2451100">
                  <a:moveTo>
                    <a:pt x="388040" y="2346070"/>
                  </a:moveTo>
                  <a:lnTo>
                    <a:pt x="388301" y="2345846"/>
                  </a:lnTo>
                  <a:lnTo>
                    <a:pt x="389579" y="2336799"/>
                  </a:lnTo>
                  <a:lnTo>
                    <a:pt x="388370" y="2336799"/>
                  </a:lnTo>
                  <a:lnTo>
                    <a:pt x="388040" y="2346070"/>
                  </a:lnTo>
                  <a:close/>
                </a:path>
                <a:path w="3322320" h="2451100">
                  <a:moveTo>
                    <a:pt x="366266" y="2349499"/>
                  </a:moveTo>
                  <a:lnTo>
                    <a:pt x="384052" y="2349499"/>
                  </a:lnTo>
                  <a:lnTo>
                    <a:pt x="386807" y="2347131"/>
                  </a:lnTo>
                  <a:lnTo>
                    <a:pt x="387958" y="2336799"/>
                  </a:lnTo>
                  <a:lnTo>
                    <a:pt x="387453" y="2336799"/>
                  </a:lnTo>
                  <a:lnTo>
                    <a:pt x="366706" y="2348242"/>
                  </a:lnTo>
                  <a:lnTo>
                    <a:pt x="366561" y="2348581"/>
                  </a:lnTo>
                  <a:lnTo>
                    <a:pt x="366266" y="2349499"/>
                  </a:lnTo>
                  <a:close/>
                </a:path>
                <a:path w="3322320" h="2451100">
                  <a:moveTo>
                    <a:pt x="366797" y="2347844"/>
                  </a:moveTo>
                  <a:lnTo>
                    <a:pt x="386689" y="2336799"/>
                  </a:lnTo>
                  <a:lnTo>
                    <a:pt x="366906" y="2347506"/>
                  </a:lnTo>
                  <a:lnTo>
                    <a:pt x="366797" y="2347844"/>
                  </a:lnTo>
                  <a:close/>
                </a:path>
                <a:path w="3322320" h="2451100">
                  <a:moveTo>
                    <a:pt x="364040" y="2341510"/>
                  </a:moveTo>
                  <a:lnTo>
                    <a:pt x="369913" y="2338128"/>
                  </a:lnTo>
                  <a:lnTo>
                    <a:pt x="370339" y="2336799"/>
                  </a:lnTo>
                  <a:lnTo>
                    <a:pt x="369353" y="2336799"/>
                  </a:lnTo>
                  <a:lnTo>
                    <a:pt x="365847" y="2339150"/>
                  </a:lnTo>
                  <a:lnTo>
                    <a:pt x="364040" y="2341510"/>
                  </a:lnTo>
                  <a:close/>
                </a:path>
                <a:path w="3322320" h="2451100">
                  <a:moveTo>
                    <a:pt x="365847" y="2339150"/>
                  </a:moveTo>
                  <a:lnTo>
                    <a:pt x="369353" y="2336799"/>
                  </a:lnTo>
                  <a:lnTo>
                    <a:pt x="367648" y="2336799"/>
                  </a:lnTo>
                  <a:lnTo>
                    <a:pt x="365847" y="2339150"/>
                  </a:lnTo>
                  <a:close/>
                </a:path>
                <a:path w="3322320" h="2451100">
                  <a:moveTo>
                    <a:pt x="259031" y="2349499"/>
                  </a:moveTo>
                  <a:lnTo>
                    <a:pt x="350169" y="2349499"/>
                  </a:lnTo>
                  <a:lnTo>
                    <a:pt x="351914" y="2348494"/>
                  </a:lnTo>
                  <a:lnTo>
                    <a:pt x="365847" y="2339150"/>
                  </a:lnTo>
                  <a:lnTo>
                    <a:pt x="367648" y="2336799"/>
                  </a:lnTo>
                  <a:lnTo>
                    <a:pt x="264335" y="2336799"/>
                  </a:lnTo>
                  <a:lnTo>
                    <a:pt x="259031" y="2349499"/>
                  </a:lnTo>
                  <a:close/>
                </a:path>
                <a:path w="3322320" h="2451100">
                  <a:moveTo>
                    <a:pt x="359838" y="2351331"/>
                  </a:moveTo>
                  <a:lnTo>
                    <a:pt x="365544" y="2348242"/>
                  </a:lnTo>
                  <a:lnTo>
                    <a:pt x="367142" y="2346768"/>
                  </a:lnTo>
                  <a:lnTo>
                    <a:pt x="369913" y="2338128"/>
                  </a:lnTo>
                  <a:lnTo>
                    <a:pt x="364040" y="2341510"/>
                  </a:lnTo>
                  <a:lnTo>
                    <a:pt x="357922" y="2349499"/>
                  </a:lnTo>
                  <a:lnTo>
                    <a:pt x="360585" y="2349499"/>
                  </a:lnTo>
                  <a:lnTo>
                    <a:pt x="359838" y="2351331"/>
                  </a:lnTo>
                  <a:close/>
                </a:path>
                <a:path w="3322320" h="2451100">
                  <a:moveTo>
                    <a:pt x="388947" y="2345290"/>
                  </a:moveTo>
                  <a:lnTo>
                    <a:pt x="391498" y="2343097"/>
                  </a:lnTo>
                  <a:lnTo>
                    <a:pt x="393136" y="2339303"/>
                  </a:lnTo>
                  <a:lnTo>
                    <a:pt x="388947" y="2345290"/>
                  </a:lnTo>
                  <a:close/>
                </a:path>
                <a:path w="3322320" h="2451100">
                  <a:moveTo>
                    <a:pt x="430865" y="2349499"/>
                  </a:moveTo>
                  <a:lnTo>
                    <a:pt x="432663" y="2349499"/>
                  </a:lnTo>
                  <a:lnTo>
                    <a:pt x="433207" y="2339409"/>
                  </a:lnTo>
                  <a:lnTo>
                    <a:pt x="430865" y="2349499"/>
                  </a:lnTo>
                  <a:close/>
                </a:path>
                <a:path w="3322320" h="2451100">
                  <a:moveTo>
                    <a:pt x="239704" y="2374899"/>
                  </a:moveTo>
                  <a:lnTo>
                    <a:pt x="302460" y="2374899"/>
                  </a:lnTo>
                  <a:lnTo>
                    <a:pt x="357922" y="2349499"/>
                  </a:lnTo>
                  <a:lnTo>
                    <a:pt x="364040" y="2341510"/>
                  </a:lnTo>
                  <a:lnTo>
                    <a:pt x="351784" y="2348581"/>
                  </a:lnTo>
                  <a:lnTo>
                    <a:pt x="350415" y="2349499"/>
                  </a:lnTo>
                  <a:lnTo>
                    <a:pt x="253729" y="2349499"/>
                  </a:lnTo>
                  <a:lnTo>
                    <a:pt x="243690" y="2362199"/>
                  </a:lnTo>
                  <a:lnTo>
                    <a:pt x="239704" y="2374899"/>
                  </a:lnTo>
                  <a:close/>
                </a:path>
                <a:path w="3322320" h="2451100">
                  <a:moveTo>
                    <a:pt x="387918" y="2349499"/>
                  </a:moveTo>
                  <a:lnTo>
                    <a:pt x="388735" y="2349499"/>
                  </a:lnTo>
                  <a:lnTo>
                    <a:pt x="391498" y="2343097"/>
                  </a:lnTo>
                  <a:lnTo>
                    <a:pt x="388947" y="2345290"/>
                  </a:lnTo>
                  <a:lnTo>
                    <a:pt x="388236" y="2346307"/>
                  </a:lnTo>
                  <a:lnTo>
                    <a:pt x="388019" y="2347844"/>
                  </a:lnTo>
                  <a:lnTo>
                    <a:pt x="387918" y="2349499"/>
                  </a:lnTo>
                  <a:close/>
                </a:path>
                <a:path w="3322320" h="2451100">
                  <a:moveTo>
                    <a:pt x="388236" y="2346307"/>
                  </a:moveTo>
                  <a:lnTo>
                    <a:pt x="388947" y="2345290"/>
                  </a:lnTo>
                  <a:lnTo>
                    <a:pt x="388301" y="2345846"/>
                  </a:lnTo>
                  <a:lnTo>
                    <a:pt x="388236" y="2346307"/>
                  </a:lnTo>
                  <a:close/>
                </a:path>
                <a:path w="3322320" h="2451100">
                  <a:moveTo>
                    <a:pt x="388021" y="2346615"/>
                  </a:moveTo>
                  <a:lnTo>
                    <a:pt x="388236" y="2346307"/>
                  </a:lnTo>
                  <a:lnTo>
                    <a:pt x="388301" y="2345846"/>
                  </a:lnTo>
                  <a:lnTo>
                    <a:pt x="388040" y="2346070"/>
                  </a:lnTo>
                  <a:lnTo>
                    <a:pt x="388021" y="2346615"/>
                  </a:lnTo>
                  <a:close/>
                </a:path>
                <a:path w="3322320" h="2451100">
                  <a:moveTo>
                    <a:pt x="386645" y="2348581"/>
                  </a:moveTo>
                  <a:lnTo>
                    <a:pt x="387914" y="2346768"/>
                  </a:lnTo>
                  <a:lnTo>
                    <a:pt x="388040" y="2346070"/>
                  </a:lnTo>
                  <a:lnTo>
                    <a:pt x="386807" y="2347131"/>
                  </a:lnTo>
                  <a:lnTo>
                    <a:pt x="386645" y="2348581"/>
                  </a:lnTo>
                  <a:close/>
                </a:path>
                <a:path w="3322320" h="2451100">
                  <a:moveTo>
                    <a:pt x="387963" y="2348242"/>
                  </a:moveTo>
                  <a:lnTo>
                    <a:pt x="388236" y="2346307"/>
                  </a:lnTo>
                  <a:lnTo>
                    <a:pt x="388021" y="2346615"/>
                  </a:lnTo>
                  <a:lnTo>
                    <a:pt x="387963" y="2348242"/>
                  </a:lnTo>
                  <a:close/>
                </a:path>
                <a:path w="3322320" h="2451100">
                  <a:moveTo>
                    <a:pt x="386543" y="2349499"/>
                  </a:moveTo>
                  <a:lnTo>
                    <a:pt x="387785" y="2349499"/>
                  </a:lnTo>
                  <a:lnTo>
                    <a:pt x="387915" y="2348581"/>
                  </a:lnTo>
                  <a:lnTo>
                    <a:pt x="388021" y="2346615"/>
                  </a:lnTo>
                  <a:lnTo>
                    <a:pt x="386706" y="2348494"/>
                  </a:lnTo>
                  <a:lnTo>
                    <a:pt x="386600" y="2348990"/>
                  </a:lnTo>
                  <a:lnTo>
                    <a:pt x="386543" y="2349499"/>
                  </a:lnTo>
                  <a:close/>
                </a:path>
                <a:path w="3322320" h="2451100">
                  <a:moveTo>
                    <a:pt x="365542" y="2348244"/>
                  </a:moveTo>
                  <a:lnTo>
                    <a:pt x="366906" y="2347506"/>
                  </a:lnTo>
                  <a:lnTo>
                    <a:pt x="367142" y="2346768"/>
                  </a:lnTo>
                  <a:lnTo>
                    <a:pt x="365542" y="2348244"/>
                  </a:lnTo>
                  <a:close/>
                </a:path>
                <a:path w="3322320" h="2451100">
                  <a:moveTo>
                    <a:pt x="384052" y="2349499"/>
                  </a:moveTo>
                  <a:lnTo>
                    <a:pt x="386003" y="2349499"/>
                  </a:lnTo>
                  <a:lnTo>
                    <a:pt x="386645" y="2348581"/>
                  </a:lnTo>
                  <a:lnTo>
                    <a:pt x="386807" y="2347131"/>
                  </a:lnTo>
                  <a:lnTo>
                    <a:pt x="384052" y="2349499"/>
                  </a:lnTo>
                  <a:close/>
                </a:path>
                <a:path w="3322320" h="2451100">
                  <a:moveTo>
                    <a:pt x="364180" y="2349499"/>
                  </a:moveTo>
                  <a:lnTo>
                    <a:pt x="364426" y="2349499"/>
                  </a:lnTo>
                  <a:lnTo>
                    <a:pt x="366662" y="2348266"/>
                  </a:lnTo>
                  <a:lnTo>
                    <a:pt x="366797" y="2347844"/>
                  </a:lnTo>
                  <a:lnTo>
                    <a:pt x="364733" y="2348990"/>
                  </a:lnTo>
                  <a:lnTo>
                    <a:pt x="364180" y="2349499"/>
                  </a:lnTo>
                  <a:close/>
                </a:path>
                <a:path w="3322320" h="2451100">
                  <a:moveTo>
                    <a:pt x="387785" y="2349499"/>
                  </a:moveTo>
                  <a:lnTo>
                    <a:pt x="387918" y="2349499"/>
                  </a:lnTo>
                  <a:lnTo>
                    <a:pt x="387963" y="2348242"/>
                  </a:lnTo>
                  <a:lnTo>
                    <a:pt x="387785" y="2349499"/>
                  </a:lnTo>
                  <a:close/>
                </a:path>
                <a:path w="3322320" h="2451100">
                  <a:moveTo>
                    <a:pt x="358285" y="2355137"/>
                  </a:moveTo>
                  <a:lnTo>
                    <a:pt x="366911" y="2349499"/>
                  </a:lnTo>
                  <a:lnTo>
                    <a:pt x="363815" y="2349499"/>
                  </a:lnTo>
                  <a:lnTo>
                    <a:pt x="364733" y="2348990"/>
                  </a:lnTo>
                  <a:lnTo>
                    <a:pt x="365542" y="2348244"/>
                  </a:lnTo>
                  <a:lnTo>
                    <a:pt x="359838" y="2351331"/>
                  </a:lnTo>
                  <a:lnTo>
                    <a:pt x="358285" y="2355137"/>
                  </a:lnTo>
                  <a:close/>
                </a:path>
                <a:path w="3322320" h="2451100">
                  <a:moveTo>
                    <a:pt x="434364" y="2349499"/>
                  </a:moveTo>
                  <a:lnTo>
                    <a:pt x="434637" y="2349499"/>
                  </a:lnTo>
                  <a:lnTo>
                    <a:pt x="434664" y="2348494"/>
                  </a:lnTo>
                  <a:lnTo>
                    <a:pt x="434364" y="2349499"/>
                  </a:lnTo>
                  <a:close/>
                </a:path>
                <a:path w="3322320" h="2451100">
                  <a:moveTo>
                    <a:pt x="350169" y="2349499"/>
                  </a:moveTo>
                  <a:lnTo>
                    <a:pt x="350415" y="2349499"/>
                  </a:lnTo>
                  <a:lnTo>
                    <a:pt x="351910" y="2348496"/>
                  </a:lnTo>
                  <a:lnTo>
                    <a:pt x="350169" y="2349499"/>
                  </a:lnTo>
                  <a:close/>
                </a:path>
                <a:path w="3322320" h="2451100">
                  <a:moveTo>
                    <a:pt x="386003" y="2349499"/>
                  </a:moveTo>
                  <a:lnTo>
                    <a:pt x="386543" y="2349499"/>
                  </a:lnTo>
                  <a:lnTo>
                    <a:pt x="386645" y="2348581"/>
                  </a:lnTo>
                  <a:lnTo>
                    <a:pt x="386003" y="2349499"/>
                  </a:lnTo>
                  <a:close/>
                </a:path>
                <a:path w="3322320" h="2451100">
                  <a:moveTo>
                    <a:pt x="363815" y="2349499"/>
                  </a:moveTo>
                  <a:lnTo>
                    <a:pt x="364180" y="2349499"/>
                  </a:lnTo>
                  <a:lnTo>
                    <a:pt x="364733" y="2348990"/>
                  </a:lnTo>
                  <a:lnTo>
                    <a:pt x="363815" y="2349499"/>
                  </a:lnTo>
                  <a:close/>
                </a:path>
                <a:path w="3322320" h="2451100">
                  <a:moveTo>
                    <a:pt x="554403" y="2362199"/>
                  </a:moveTo>
                  <a:lnTo>
                    <a:pt x="614209" y="2362199"/>
                  </a:lnTo>
                  <a:lnTo>
                    <a:pt x="616880" y="2349499"/>
                  </a:lnTo>
                  <a:lnTo>
                    <a:pt x="550563" y="2349499"/>
                  </a:lnTo>
                  <a:lnTo>
                    <a:pt x="554403" y="2362199"/>
                  </a:lnTo>
                  <a:close/>
                </a:path>
                <a:path w="3322320" h="2451100">
                  <a:moveTo>
                    <a:pt x="470127" y="2362199"/>
                  </a:moveTo>
                  <a:lnTo>
                    <a:pt x="546656" y="2362199"/>
                  </a:lnTo>
                  <a:lnTo>
                    <a:pt x="546782" y="2349499"/>
                  </a:lnTo>
                  <a:lnTo>
                    <a:pt x="472752" y="2349499"/>
                  </a:lnTo>
                  <a:lnTo>
                    <a:pt x="470127" y="2362199"/>
                  </a:lnTo>
                  <a:close/>
                </a:path>
                <a:path w="3322320" h="2451100">
                  <a:moveTo>
                    <a:pt x="465483" y="2362199"/>
                  </a:moveTo>
                  <a:lnTo>
                    <a:pt x="470127" y="2362199"/>
                  </a:lnTo>
                  <a:lnTo>
                    <a:pt x="468500" y="2349499"/>
                  </a:lnTo>
                  <a:lnTo>
                    <a:pt x="466427" y="2349499"/>
                  </a:lnTo>
                  <a:lnTo>
                    <a:pt x="465300" y="2360009"/>
                  </a:lnTo>
                  <a:lnTo>
                    <a:pt x="465294" y="2361455"/>
                  </a:lnTo>
                  <a:lnTo>
                    <a:pt x="465483" y="2362199"/>
                  </a:lnTo>
                  <a:close/>
                </a:path>
                <a:path w="3322320" h="2451100">
                  <a:moveTo>
                    <a:pt x="439354" y="2362199"/>
                  </a:moveTo>
                  <a:lnTo>
                    <a:pt x="465065" y="2362199"/>
                  </a:lnTo>
                  <a:lnTo>
                    <a:pt x="465123" y="2360781"/>
                  </a:lnTo>
                  <a:lnTo>
                    <a:pt x="462255" y="2349499"/>
                  </a:lnTo>
                  <a:lnTo>
                    <a:pt x="439885" y="2349499"/>
                  </a:lnTo>
                  <a:lnTo>
                    <a:pt x="439354" y="2362199"/>
                  </a:lnTo>
                  <a:close/>
                </a:path>
                <a:path w="3322320" h="2451100">
                  <a:moveTo>
                    <a:pt x="435235" y="2362199"/>
                  </a:moveTo>
                  <a:lnTo>
                    <a:pt x="438344" y="2362199"/>
                  </a:lnTo>
                  <a:lnTo>
                    <a:pt x="439121" y="2349499"/>
                  </a:lnTo>
                  <a:lnTo>
                    <a:pt x="436856" y="2349499"/>
                  </a:lnTo>
                  <a:lnTo>
                    <a:pt x="435235" y="2362199"/>
                  </a:lnTo>
                  <a:close/>
                </a:path>
                <a:path w="3322320" h="2451100">
                  <a:moveTo>
                    <a:pt x="434986" y="2353226"/>
                  </a:moveTo>
                  <a:lnTo>
                    <a:pt x="435332" y="2351961"/>
                  </a:lnTo>
                  <a:lnTo>
                    <a:pt x="435421" y="2349499"/>
                  </a:lnTo>
                  <a:lnTo>
                    <a:pt x="434995" y="2349499"/>
                  </a:lnTo>
                  <a:lnTo>
                    <a:pt x="434986" y="2353226"/>
                  </a:lnTo>
                  <a:close/>
                </a:path>
                <a:path w="3322320" h="2451100">
                  <a:moveTo>
                    <a:pt x="426983" y="2362199"/>
                  </a:moveTo>
                  <a:lnTo>
                    <a:pt x="432531" y="2362199"/>
                  </a:lnTo>
                  <a:lnTo>
                    <a:pt x="434986" y="2353226"/>
                  </a:lnTo>
                  <a:lnTo>
                    <a:pt x="434995" y="2349499"/>
                  </a:lnTo>
                  <a:lnTo>
                    <a:pt x="431109" y="2349499"/>
                  </a:lnTo>
                  <a:lnTo>
                    <a:pt x="429443" y="2353893"/>
                  </a:lnTo>
                  <a:lnTo>
                    <a:pt x="426983" y="2362199"/>
                  </a:lnTo>
                  <a:close/>
                </a:path>
                <a:path w="3322320" h="2451100">
                  <a:moveTo>
                    <a:pt x="427123" y="2360009"/>
                  </a:moveTo>
                  <a:lnTo>
                    <a:pt x="429443" y="2353893"/>
                  </a:lnTo>
                  <a:lnTo>
                    <a:pt x="430743" y="2349499"/>
                  </a:lnTo>
                  <a:lnTo>
                    <a:pt x="427794" y="2349499"/>
                  </a:lnTo>
                  <a:lnTo>
                    <a:pt x="427123" y="2360009"/>
                  </a:lnTo>
                  <a:close/>
                </a:path>
                <a:path w="3322320" h="2451100">
                  <a:moveTo>
                    <a:pt x="424118" y="2352674"/>
                  </a:moveTo>
                  <a:lnTo>
                    <a:pt x="425465" y="2349499"/>
                  </a:lnTo>
                  <a:lnTo>
                    <a:pt x="424824" y="2349499"/>
                  </a:lnTo>
                  <a:lnTo>
                    <a:pt x="424118" y="2352674"/>
                  </a:lnTo>
                  <a:close/>
                </a:path>
                <a:path w="3322320" h="2451100">
                  <a:moveTo>
                    <a:pt x="408340" y="2349712"/>
                  </a:moveTo>
                  <a:lnTo>
                    <a:pt x="408540" y="2349499"/>
                  </a:lnTo>
                  <a:lnTo>
                    <a:pt x="408340" y="2349712"/>
                  </a:lnTo>
                  <a:close/>
                </a:path>
                <a:path w="3322320" h="2451100">
                  <a:moveTo>
                    <a:pt x="394821" y="2362199"/>
                  </a:moveTo>
                  <a:lnTo>
                    <a:pt x="396582" y="2362199"/>
                  </a:lnTo>
                  <a:lnTo>
                    <a:pt x="401234" y="2357258"/>
                  </a:lnTo>
                  <a:lnTo>
                    <a:pt x="402521" y="2349499"/>
                  </a:lnTo>
                  <a:lnTo>
                    <a:pt x="396309" y="2349499"/>
                  </a:lnTo>
                  <a:lnTo>
                    <a:pt x="396022" y="2349924"/>
                  </a:lnTo>
                  <a:lnTo>
                    <a:pt x="394821" y="2362199"/>
                  </a:lnTo>
                  <a:close/>
                </a:path>
                <a:path w="3322320" h="2451100">
                  <a:moveTo>
                    <a:pt x="396022" y="2349924"/>
                  </a:moveTo>
                  <a:lnTo>
                    <a:pt x="396309" y="2349499"/>
                  </a:lnTo>
                  <a:lnTo>
                    <a:pt x="396063" y="2349499"/>
                  </a:lnTo>
                  <a:lnTo>
                    <a:pt x="396022" y="2349924"/>
                  </a:lnTo>
                  <a:close/>
                </a:path>
                <a:path w="3322320" h="2451100">
                  <a:moveTo>
                    <a:pt x="382151" y="2362199"/>
                  </a:moveTo>
                  <a:lnTo>
                    <a:pt x="387719" y="2362199"/>
                  </a:lnTo>
                  <a:lnTo>
                    <a:pt x="396022" y="2349924"/>
                  </a:lnTo>
                  <a:lnTo>
                    <a:pt x="396063" y="2349499"/>
                  </a:lnTo>
                  <a:lnTo>
                    <a:pt x="388533" y="2349499"/>
                  </a:lnTo>
                  <a:lnTo>
                    <a:pt x="382151" y="2362199"/>
                  </a:lnTo>
                  <a:close/>
                </a:path>
                <a:path w="3322320" h="2451100">
                  <a:moveTo>
                    <a:pt x="376604" y="2362199"/>
                  </a:moveTo>
                  <a:lnTo>
                    <a:pt x="382151" y="2362199"/>
                  </a:lnTo>
                  <a:lnTo>
                    <a:pt x="385573" y="2349499"/>
                  </a:lnTo>
                  <a:lnTo>
                    <a:pt x="383899" y="2349499"/>
                  </a:lnTo>
                  <a:lnTo>
                    <a:pt x="378333" y="2356191"/>
                  </a:lnTo>
                  <a:lnTo>
                    <a:pt x="376604" y="2362199"/>
                  </a:lnTo>
                  <a:close/>
                </a:path>
                <a:path w="3322320" h="2451100">
                  <a:moveTo>
                    <a:pt x="378333" y="2356191"/>
                  </a:moveTo>
                  <a:lnTo>
                    <a:pt x="383899" y="2349499"/>
                  </a:lnTo>
                  <a:lnTo>
                    <a:pt x="380517" y="2349499"/>
                  </a:lnTo>
                  <a:lnTo>
                    <a:pt x="379953" y="2350560"/>
                  </a:lnTo>
                  <a:lnTo>
                    <a:pt x="378333" y="2356191"/>
                  </a:lnTo>
                  <a:close/>
                </a:path>
                <a:path w="3322320" h="2451100">
                  <a:moveTo>
                    <a:pt x="379953" y="2350560"/>
                  </a:moveTo>
                  <a:lnTo>
                    <a:pt x="380517" y="2349499"/>
                  </a:lnTo>
                  <a:lnTo>
                    <a:pt x="380258" y="2349499"/>
                  </a:lnTo>
                  <a:lnTo>
                    <a:pt x="379953" y="2350560"/>
                  </a:lnTo>
                  <a:close/>
                </a:path>
                <a:path w="3322320" h="2451100">
                  <a:moveTo>
                    <a:pt x="374188" y="2361174"/>
                  </a:moveTo>
                  <a:lnTo>
                    <a:pt x="374515" y="2360781"/>
                  </a:lnTo>
                  <a:lnTo>
                    <a:pt x="377536" y="2355103"/>
                  </a:lnTo>
                  <a:lnTo>
                    <a:pt x="378272" y="2349499"/>
                  </a:lnTo>
                  <a:lnTo>
                    <a:pt x="377348" y="2349499"/>
                  </a:lnTo>
                  <a:lnTo>
                    <a:pt x="374480" y="2358576"/>
                  </a:lnTo>
                  <a:lnTo>
                    <a:pt x="374188" y="2361174"/>
                  </a:lnTo>
                  <a:close/>
                </a:path>
                <a:path w="3322320" h="2451100">
                  <a:moveTo>
                    <a:pt x="369376" y="2362199"/>
                  </a:moveTo>
                  <a:lnTo>
                    <a:pt x="373335" y="2362199"/>
                  </a:lnTo>
                  <a:lnTo>
                    <a:pt x="374480" y="2358576"/>
                  </a:lnTo>
                  <a:lnTo>
                    <a:pt x="375501" y="2349499"/>
                  </a:lnTo>
                  <a:lnTo>
                    <a:pt x="369376" y="2362199"/>
                  </a:lnTo>
                  <a:close/>
                </a:path>
                <a:path w="3322320" h="2451100">
                  <a:moveTo>
                    <a:pt x="370672" y="2351915"/>
                  </a:moveTo>
                  <a:lnTo>
                    <a:pt x="374903" y="2349499"/>
                  </a:lnTo>
                  <a:lnTo>
                    <a:pt x="371635" y="2349499"/>
                  </a:lnTo>
                  <a:lnTo>
                    <a:pt x="370672" y="2351915"/>
                  </a:lnTo>
                  <a:close/>
                </a:path>
                <a:path w="3322320" h="2451100">
                  <a:moveTo>
                    <a:pt x="356237" y="2360157"/>
                  </a:moveTo>
                  <a:lnTo>
                    <a:pt x="370672" y="2351915"/>
                  </a:lnTo>
                  <a:lnTo>
                    <a:pt x="371635" y="2349499"/>
                  </a:lnTo>
                  <a:lnTo>
                    <a:pt x="366911" y="2349499"/>
                  </a:lnTo>
                  <a:lnTo>
                    <a:pt x="357234" y="2357714"/>
                  </a:lnTo>
                  <a:lnTo>
                    <a:pt x="356237" y="2360157"/>
                  </a:lnTo>
                  <a:close/>
                </a:path>
                <a:path w="3322320" h="2451100">
                  <a:moveTo>
                    <a:pt x="357234" y="2357714"/>
                  </a:moveTo>
                  <a:lnTo>
                    <a:pt x="366911" y="2349499"/>
                  </a:lnTo>
                  <a:lnTo>
                    <a:pt x="358285" y="2355137"/>
                  </a:lnTo>
                  <a:lnTo>
                    <a:pt x="357234" y="2357714"/>
                  </a:lnTo>
                  <a:close/>
                </a:path>
                <a:path w="3322320" h="2451100">
                  <a:moveTo>
                    <a:pt x="328436" y="2368325"/>
                  </a:moveTo>
                  <a:lnTo>
                    <a:pt x="359838" y="2351331"/>
                  </a:lnTo>
                  <a:lnTo>
                    <a:pt x="360585" y="2349499"/>
                  </a:lnTo>
                  <a:lnTo>
                    <a:pt x="357922" y="2349499"/>
                  </a:lnTo>
                  <a:lnTo>
                    <a:pt x="330191" y="2362199"/>
                  </a:lnTo>
                  <a:lnTo>
                    <a:pt x="331659" y="2362199"/>
                  </a:lnTo>
                  <a:lnTo>
                    <a:pt x="328436" y="2368325"/>
                  </a:lnTo>
                  <a:close/>
                </a:path>
                <a:path w="3322320" h="2451100">
                  <a:moveTo>
                    <a:pt x="400415" y="2362199"/>
                  </a:moveTo>
                  <a:lnTo>
                    <a:pt x="401651" y="2362199"/>
                  </a:lnTo>
                  <a:lnTo>
                    <a:pt x="408340" y="2349712"/>
                  </a:lnTo>
                  <a:lnTo>
                    <a:pt x="401234" y="2357258"/>
                  </a:lnTo>
                  <a:lnTo>
                    <a:pt x="400415" y="2362199"/>
                  </a:lnTo>
                  <a:close/>
                </a:path>
                <a:path w="3322320" h="2451100">
                  <a:moveTo>
                    <a:pt x="377217" y="2357533"/>
                  </a:moveTo>
                  <a:lnTo>
                    <a:pt x="378333" y="2356191"/>
                  </a:lnTo>
                  <a:lnTo>
                    <a:pt x="379953" y="2350560"/>
                  </a:lnTo>
                  <a:lnTo>
                    <a:pt x="377531" y="2355137"/>
                  </a:lnTo>
                  <a:lnTo>
                    <a:pt x="377217" y="2357533"/>
                  </a:lnTo>
                  <a:close/>
                </a:path>
                <a:path w="3322320" h="2451100">
                  <a:moveTo>
                    <a:pt x="324976" y="2374899"/>
                  </a:moveTo>
                  <a:lnTo>
                    <a:pt x="336124" y="2374899"/>
                  </a:lnTo>
                  <a:lnTo>
                    <a:pt x="338916" y="2368764"/>
                  </a:lnTo>
                  <a:lnTo>
                    <a:pt x="340788" y="2362199"/>
                  </a:lnTo>
                  <a:lnTo>
                    <a:pt x="347478" y="2362199"/>
                  </a:lnTo>
                  <a:lnTo>
                    <a:pt x="358285" y="2355137"/>
                  </a:lnTo>
                  <a:lnTo>
                    <a:pt x="359838" y="2351331"/>
                  </a:lnTo>
                  <a:lnTo>
                    <a:pt x="328436" y="2368325"/>
                  </a:lnTo>
                  <a:lnTo>
                    <a:pt x="324976" y="2374899"/>
                  </a:lnTo>
                  <a:close/>
                </a:path>
                <a:path w="3322320" h="2451100">
                  <a:moveTo>
                    <a:pt x="355404" y="2362199"/>
                  </a:moveTo>
                  <a:lnTo>
                    <a:pt x="366576" y="2362199"/>
                  </a:lnTo>
                  <a:lnTo>
                    <a:pt x="370672" y="2351915"/>
                  </a:lnTo>
                  <a:lnTo>
                    <a:pt x="356237" y="2360157"/>
                  </a:lnTo>
                  <a:lnTo>
                    <a:pt x="355404" y="2362199"/>
                  </a:lnTo>
                  <a:close/>
                </a:path>
                <a:path w="3322320" h="2451100">
                  <a:moveTo>
                    <a:pt x="434962" y="2362199"/>
                  </a:moveTo>
                  <a:lnTo>
                    <a:pt x="435332" y="2351961"/>
                  </a:lnTo>
                  <a:lnTo>
                    <a:pt x="434986" y="2353226"/>
                  </a:lnTo>
                  <a:lnTo>
                    <a:pt x="434962" y="2362199"/>
                  </a:lnTo>
                  <a:close/>
                </a:path>
                <a:path w="3322320" h="2451100">
                  <a:moveTo>
                    <a:pt x="420076" y="2362199"/>
                  </a:moveTo>
                  <a:lnTo>
                    <a:pt x="422000" y="2362199"/>
                  </a:lnTo>
                  <a:lnTo>
                    <a:pt x="424118" y="2352674"/>
                  </a:lnTo>
                  <a:lnTo>
                    <a:pt x="420076" y="2362199"/>
                  </a:lnTo>
                  <a:close/>
                </a:path>
                <a:path w="3322320" h="2451100">
                  <a:moveTo>
                    <a:pt x="374515" y="2360781"/>
                  </a:moveTo>
                  <a:lnTo>
                    <a:pt x="377217" y="2357533"/>
                  </a:lnTo>
                  <a:lnTo>
                    <a:pt x="377536" y="2355103"/>
                  </a:lnTo>
                  <a:lnTo>
                    <a:pt x="374515" y="2360781"/>
                  </a:lnTo>
                  <a:close/>
                </a:path>
                <a:path w="3322320" h="2451100">
                  <a:moveTo>
                    <a:pt x="374073" y="2362199"/>
                  </a:moveTo>
                  <a:lnTo>
                    <a:pt x="376604" y="2362199"/>
                  </a:lnTo>
                  <a:lnTo>
                    <a:pt x="377217" y="2357533"/>
                  </a:lnTo>
                  <a:lnTo>
                    <a:pt x="374515" y="2360781"/>
                  </a:lnTo>
                  <a:lnTo>
                    <a:pt x="374156" y="2361455"/>
                  </a:lnTo>
                  <a:lnTo>
                    <a:pt x="374073" y="2362199"/>
                  </a:lnTo>
                  <a:close/>
                </a:path>
                <a:path w="3322320" h="2451100">
                  <a:moveTo>
                    <a:pt x="351949" y="2362199"/>
                  </a:moveTo>
                  <a:lnTo>
                    <a:pt x="352660" y="2362199"/>
                  </a:lnTo>
                  <a:lnTo>
                    <a:pt x="356237" y="2360157"/>
                  </a:lnTo>
                  <a:lnTo>
                    <a:pt x="357234" y="2357714"/>
                  </a:lnTo>
                  <a:lnTo>
                    <a:pt x="351949" y="2362199"/>
                  </a:lnTo>
                  <a:close/>
                </a:path>
                <a:path w="3322320" h="2451100">
                  <a:moveTo>
                    <a:pt x="373335" y="2362199"/>
                  </a:moveTo>
                  <a:lnTo>
                    <a:pt x="374188" y="2361174"/>
                  </a:lnTo>
                  <a:lnTo>
                    <a:pt x="374480" y="2358576"/>
                  </a:lnTo>
                  <a:lnTo>
                    <a:pt x="373335" y="2362199"/>
                  </a:lnTo>
                  <a:close/>
                </a:path>
                <a:path w="3322320" h="2451100">
                  <a:moveTo>
                    <a:pt x="421994" y="2374899"/>
                  </a:moveTo>
                  <a:lnTo>
                    <a:pt x="427601" y="2374899"/>
                  </a:lnTo>
                  <a:lnTo>
                    <a:pt x="429375" y="2362199"/>
                  </a:lnTo>
                  <a:lnTo>
                    <a:pt x="426983" y="2362199"/>
                  </a:lnTo>
                  <a:lnTo>
                    <a:pt x="427123" y="2360009"/>
                  </a:lnTo>
                  <a:lnTo>
                    <a:pt x="426292" y="2362199"/>
                  </a:lnTo>
                  <a:lnTo>
                    <a:pt x="421994" y="2374899"/>
                  </a:lnTo>
                  <a:close/>
                </a:path>
                <a:path w="3322320" h="2451100">
                  <a:moveTo>
                    <a:pt x="465065" y="2362199"/>
                  </a:moveTo>
                  <a:lnTo>
                    <a:pt x="465483" y="2362199"/>
                  </a:lnTo>
                  <a:lnTo>
                    <a:pt x="465189" y="2361042"/>
                  </a:lnTo>
                  <a:lnTo>
                    <a:pt x="465065" y="2362199"/>
                  </a:lnTo>
                  <a:close/>
                </a:path>
                <a:path w="3322320" h="2451100">
                  <a:moveTo>
                    <a:pt x="373335" y="2362199"/>
                  </a:moveTo>
                  <a:lnTo>
                    <a:pt x="373760" y="2362199"/>
                  </a:lnTo>
                  <a:lnTo>
                    <a:pt x="374156" y="2361455"/>
                  </a:lnTo>
                  <a:lnTo>
                    <a:pt x="374188" y="2361174"/>
                  </a:lnTo>
                  <a:lnTo>
                    <a:pt x="373335" y="2362199"/>
                  </a:lnTo>
                  <a:close/>
                </a:path>
                <a:path w="3322320" h="2451100">
                  <a:moveTo>
                    <a:pt x="373760" y="2362199"/>
                  </a:moveTo>
                  <a:lnTo>
                    <a:pt x="374073" y="2362199"/>
                  </a:lnTo>
                  <a:lnTo>
                    <a:pt x="374156" y="2361455"/>
                  </a:lnTo>
                  <a:lnTo>
                    <a:pt x="373760" y="2362199"/>
                  </a:lnTo>
                  <a:close/>
                </a:path>
                <a:path w="3322320" h="2451100">
                  <a:moveTo>
                    <a:pt x="564714" y="2374899"/>
                  </a:moveTo>
                  <a:lnTo>
                    <a:pt x="581828" y="2374899"/>
                  </a:lnTo>
                  <a:lnTo>
                    <a:pt x="586213" y="2362199"/>
                  </a:lnTo>
                  <a:lnTo>
                    <a:pt x="560555" y="2362199"/>
                  </a:lnTo>
                  <a:lnTo>
                    <a:pt x="564714" y="2374899"/>
                  </a:lnTo>
                  <a:close/>
                </a:path>
                <a:path w="3322320" h="2451100">
                  <a:moveTo>
                    <a:pt x="557811" y="2374899"/>
                  </a:moveTo>
                  <a:lnTo>
                    <a:pt x="561345" y="2374899"/>
                  </a:lnTo>
                  <a:lnTo>
                    <a:pt x="560329" y="2362199"/>
                  </a:lnTo>
                  <a:lnTo>
                    <a:pt x="557213" y="2362199"/>
                  </a:lnTo>
                  <a:lnTo>
                    <a:pt x="557811" y="2374899"/>
                  </a:lnTo>
                  <a:close/>
                </a:path>
                <a:path w="3322320" h="2451100">
                  <a:moveTo>
                    <a:pt x="544191" y="2374899"/>
                  </a:moveTo>
                  <a:lnTo>
                    <a:pt x="556834" y="2374899"/>
                  </a:lnTo>
                  <a:lnTo>
                    <a:pt x="557200" y="2362199"/>
                  </a:lnTo>
                  <a:lnTo>
                    <a:pt x="543075" y="2362199"/>
                  </a:lnTo>
                  <a:lnTo>
                    <a:pt x="544191" y="2374899"/>
                  </a:lnTo>
                  <a:close/>
                </a:path>
                <a:path w="3322320" h="2451100">
                  <a:moveTo>
                    <a:pt x="536352" y="2374899"/>
                  </a:moveTo>
                  <a:lnTo>
                    <a:pt x="541813" y="2374899"/>
                  </a:lnTo>
                  <a:lnTo>
                    <a:pt x="542504" y="2362199"/>
                  </a:lnTo>
                  <a:lnTo>
                    <a:pt x="526220" y="2362199"/>
                  </a:lnTo>
                  <a:lnTo>
                    <a:pt x="536352" y="2374899"/>
                  </a:lnTo>
                  <a:close/>
                </a:path>
                <a:path w="3322320" h="2451100">
                  <a:moveTo>
                    <a:pt x="528226" y="2374899"/>
                  </a:moveTo>
                  <a:lnTo>
                    <a:pt x="525084" y="2362199"/>
                  </a:lnTo>
                  <a:lnTo>
                    <a:pt x="524008" y="2362199"/>
                  </a:lnTo>
                  <a:lnTo>
                    <a:pt x="528226" y="2374899"/>
                  </a:lnTo>
                  <a:close/>
                </a:path>
                <a:path w="3322320" h="2451100">
                  <a:moveTo>
                    <a:pt x="427601" y="2374899"/>
                  </a:moveTo>
                  <a:lnTo>
                    <a:pt x="524074" y="2374899"/>
                  </a:lnTo>
                  <a:lnTo>
                    <a:pt x="523629" y="2362199"/>
                  </a:lnTo>
                  <a:lnTo>
                    <a:pt x="430099" y="2362199"/>
                  </a:lnTo>
                  <a:lnTo>
                    <a:pt x="427601" y="2374899"/>
                  </a:lnTo>
                  <a:close/>
                </a:path>
                <a:path w="3322320" h="2451100">
                  <a:moveTo>
                    <a:pt x="405936" y="2374899"/>
                  </a:moveTo>
                  <a:lnTo>
                    <a:pt x="421994" y="2374899"/>
                  </a:lnTo>
                  <a:lnTo>
                    <a:pt x="422731" y="2362199"/>
                  </a:lnTo>
                  <a:lnTo>
                    <a:pt x="409065" y="2362199"/>
                  </a:lnTo>
                  <a:lnTo>
                    <a:pt x="405936" y="2374899"/>
                  </a:lnTo>
                  <a:close/>
                </a:path>
                <a:path w="3322320" h="2451100">
                  <a:moveTo>
                    <a:pt x="392350" y="2374899"/>
                  </a:moveTo>
                  <a:lnTo>
                    <a:pt x="405863" y="2374899"/>
                  </a:lnTo>
                  <a:lnTo>
                    <a:pt x="405776" y="2362199"/>
                  </a:lnTo>
                  <a:lnTo>
                    <a:pt x="396053" y="2362199"/>
                  </a:lnTo>
                  <a:lnTo>
                    <a:pt x="392350" y="2374899"/>
                  </a:lnTo>
                  <a:close/>
                </a:path>
                <a:path w="3322320" h="2451100">
                  <a:moveTo>
                    <a:pt x="392180" y="2368182"/>
                  </a:moveTo>
                  <a:lnTo>
                    <a:pt x="394509" y="2362199"/>
                  </a:lnTo>
                  <a:lnTo>
                    <a:pt x="392030" y="2362199"/>
                  </a:lnTo>
                  <a:lnTo>
                    <a:pt x="392180" y="2368182"/>
                  </a:lnTo>
                  <a:close/>
                </a:path>
                <a:path w="3322320" h="2451100">
                  <a:moveTo>
                    <a:pt x="379467" y="2374899"/>
                  </a:moveTo>
                  <a:lnTo>
                    <a:pt x="385427" y="2374899"/>
                  </a:lnTo>
                  <a:lnTo>
                    <a:pt x="385845" y="2362199"/>
                  </a:lnTo>
                  <a:lnTo>
                    <a:pt x="384689" y="2362199"/>
                  </a:lnTo>
                  <a:lnTo>
                    <a:pt x="379467" y="2374899"/>
                  </a:lnTo>
                  <a:close/>
                </a:path>
                <a:path w="3322320" h="2451100">
                  <a:moveTo>
                    <a:pt x="382558" y="2363783"/>
                  </a:moveTo>
                  <a:lnTo>
                    <a:pt x="384351" y="2362199"/>
                  </a:lnTo>
                  <a:lnTo>
                    <a:pt x="383633" y="2362199"/>
                  </a:lnTo>
                  <a:lnTo>
                    <a:pt x="382558" y="2363783"/>
                  </a:lnTo>
                  <a:close/>
                </a:path>
                <a:path w="3322320" h="2451100">
                  <a:moveTo>
                    <a:pt x="374459" y="2370937"/>
                  </a:moveTo>
                  <a:lnTo>
                    <a:pt x="382558" y="2363783"/>
                  </a:lnTo>
                  <a:lnTo>
                    <a:pt x="383633" y="2362199"/>
                  </a:lnTo>
                  <a:lnTo>
                    <a:pt x="378856" y="2362199"/>
                  </a:lnTo>
                  <a:lnTo>
                    <a:pt x="374459" y="2370937"/>
                  </a:lnTo>
                  <a:close/>
                </a:path>
                <a:path w="3322320" h="2451100">
                  <a:moveTo>
                    <a:pt x="371556" y="2373501"/>
                  </a:moveTo>
                  <a:lnTo>
                    <a:pt x="374459" y="2370937"/>
                  </a:lnTo>
                  <a:lnTo>
                    <a:pt x="378856" y="2362199"/>
                  </a:lnTo>
                  <a:lnTo>
                    <a:pt x="375421" y="2362199"/>
                  </a:lnTo>
                  <a:lnTo>
                    <a:pt x="372488" y="2365406"/>
                  </a:lnTo>
                  <a:lnTo>
                    <a:pt x="371556" y="2373501"/>
                  </a:lnTo>
                  <a:close/>
                </a:path>
                <a:path w="3322320" h="2451100">
                  <a:moveTo>
                    <a:pt x="372506" y="2365252"/>
                  </a:moveTo>
                  <a:lnTo>
                    <a:pt x="375136" y="2362199"/>
                  </a:lnTo>
                  <a:lnTo>
                    <a:pt x="373196" y="2362199"/>
                  </a:lnTo>
                  <a:lnTo>
                    <a:pt x="372813" y="2362585"/>
                  </a:lnTo>
                  <a:lnTo>
                    <a:pt x="372506" y="2365252"/>
                  </a:lnTo>
                  <a:close/>
                </a:path>
                <a:path w="3322320" h="2451100">
                  <a:moveTo>
                    <a:pt x="372813" y="2362585"/>
                  </a:moveTo>
                  <a:lnTo>
                    <a:pt x="373196" y="2362199"/>
                  </a:lnTo>
                  <a:lnTo>
                    <a:pt x="372857" y="2362199"/>
                  </a:lnTo>
                  <a:lnTo>
                    <a:pt x="372813" y="2362585"/>
                  </a:lnTo>
                  <a:close/>
                </a:path>
                <a:path w="3322320" h="2451100">
                  <a:moveTo>
                    <a:pt x="368991" y="2366425"/>
                  </a:moveTo>
                  <a:lnTo>
                    <a:pt x="372813" y="2362585"/>
                  </a:lnTo>
                  <a:lnTo>
                    <a:pt x="372857" y="2362199"/>
                  </a:lnTo>
                  <a:lnTo>
                    <a:pt x="369608" y="2362199"/>
                  </a:lnTo>
                  <a:lnTo>
                    <a:pt x="368991" y="2366425"/>
                  </a:lnTo>
                  <a:close/>
                </a:path>
                <a:path w="3322320" h="2451100">
                  <a:moveTo>
                    <a:pt x="353285" y="2374899"/>
                  </a:moveTo>
                  <a:lnTo>
                    <a:pt x="360559" y="2374899"/>
                  </a:lnTo>
                  <a:lnTo>
                    <a:pt x="362577" y="2372872"/>
                  </a:lnTo>
                  <a:lnTo>
                    <a:pt x="364871" y="2362199"/>
                  </a:lnTo>
                  <a:lnTo>
                    <a:pt x="356846" y="2362199"/>
                  </a:lnTo>
                  <a:lnTo>
                    <a:pt x="354690" y="2367753"/>
                  </a:lnTo>
                  <a:lnTo>
                    <a:pt x="353285" y="2374899"/>
                  </a:lnTo>
                  <a:close/>
                </a:path>
                <a:path w="3322320" h="2451100">
                  <a:moveTo>
                    <a:pt x="349126" y="2374899"/>
                  </a:moveTo>
                  <a:lnTo>
                    <a:pt x="351916" y="2374899"/>
                  </a:lnTo>
                  <a:lnTo>
                    <a:pt x="354690" y="2367753"/>
                  </a:lnTo>
                  <a:lnTo>
                    <a:pt x="355783" y="2362199"/>
                  </a:lnTo>
                  <a:lnTo>
                    <a:pt x="354582" y="2363426"/>
                  </a:lnTo>
                  <a:lnTo>
                    <a:pt x="349126" y="2374899"/>
                  </a:lnTo>
                  <a:close/>
                </a:path>
                <a:path w="3322320" h="2451100">
                  <a:moveTo>
                    <a:pt x="342728" y="2374899"/>
                  </a:moveTo>
                  <a:lnTo>
                    <a:pt x="343346" y="2374899"/>
                  </a:lnTo>
                  <a:lnTo>
                    <a:pt x="354582" y="2363426"/>
                  </a:lnTo>
                  <a:lnTo>
                    <a:pt x="355165" y="2362199"/>
                  </a:lnTo>
                  <a:lnTo>
                    <a:pt x="348348" y="2362199"/>
                  </a:lnTo>
                  <a:lnTo>
                    <a:pt x="342728" y="2374899"/>
                  </a:lnTo>
                  <a:close/>
                </a:path>
                <a:path w="3322320" h="2451100">
                  <a:moveTo>
                    <a:pt x="337167" y="2374899"/>
                  </a:moveTo>
                  <a:lnTo>
                    <a:pt x="338336" y="2374899"/>
                  </a:lnTo>
                  <a:lnTo>
                    <a:pt x="345027" y="2362199"/>
                  </a:lnTo>
                  <a:lnTo>
                    <a:pt x="341904" y="2362199"/>
                  </a:lnTo>
                  <a:lnTo>
                    <a:pt x="338916" y="2368764"/>
                  </a:lnTo>
                  <a:lnTo>
                    <a:pt x="337167" y="2374899"/>
                  </a:lnTo>
                  <a:close/>
                </a:path>
                <a:path w="3322320" h="2451100">
                  <a:moveTo>
                    <a:pt x="312381" y="2377013"/>
                  </a:moveTo>
                  <a:lnTo>
                    <a:pt x="328436" y="2368325"/>
                  </a:lnTo>
                  <a:lnTo>
                    <a:pt x="331659" y="2362199"/>
                  </a:lnTo>
                  <a:lnTo>
                    <a:pt x="306579" y="2374899"/>
                  </a:lnTo>
                  <a:lnTo>
                    <a:pt x="312937" y="2374899"/>
                  </a:lnTo>
                  <a:lnTo>
                    <a:pt x="312381" y="2377013"/>
                  </a:lnTo>
                  <a:close/>
                </a:path>
                <a:path w="3322320" h="2451100">
                  <a:moveTo>
                    <a:pt x="302460" y="2374899"/>
                  </a:moveTo>
                  <a:lnTo>
                    <a:pt x="306579" y="2374899"/>
                  </a:lnTo>
                  <a:lnTo>
                    <a:pt x="331659" y="2362199"/>
                  </a:lnTo>
                  <a:lnTo>
                    <a:pt x="330191" y="2362199"/>
                  </a:lnTo>
                  <a:lnTo>
                    <a:pt x="302460" y="2374899"/>
                  </a:lnTo>
                  <a:close/>
                </a:path>
                <a:path w="3322320" h="2451100">
                  <a:moveTo>
                    <a:pt x="235804" y="2374899"/>
                  </a:moveTo>
                  <a:lnTo>
                    <a:pt x="237731" y="2374899"/>
                  </a:lnTo>
                  <a:lnTo>
                    <a:pt x="243611" y="2362199"/>
                  </a:lnTo>
                  <a:lnTo>
                    <a:pt x="232363" y="2362199"/>
                  </a:lnTo>
                  <a:lnTo>
                    <a:pt x="235804" y="2374899"/>
                  </a:lnTo>
                  <a:close/>
                </a:path>
                <a:path w="3322320" h="2451100">
                  <a:moveTo>
                    <a:pt x="372465" y="2374899"/>
                  </a:moveTo>
                  <a:lnTo>
                    <a:pt x="375010" y="2374899"/>
                  </a:lnTo>
                  <a:lnTo>
                    <a:pt x="382558" y="2363783"/>
                  </a:lnTo>
                  <a:lnTo>
                    <a:pt x="374459" y="2370937"/>
                  </a:lnTo>
                  <a:lnTo>
                    <a:pt x="372465" y="2374899"/>
                  </a:lnTo>
                  <a:close/>
                </a:path>
                <a:path w="3322320" h="2451100">
                  <a:moveTo>
                    <a:pt x="370523" y="2367553"/>
                  </a:moveTo>
                  <a:lnTo>
                    <a:pt x="372488" y="2365406"/>
                  </a:lnTo>
                  <a:lnTo>
                    <a:pt x="372506" y="2365252"/>
                  </a:lnTo>
                  <a:lnTo>
                    <a:pt x="370523" y="2367553"/>
                  </a:lnTo>
                  <a:close/>
                </a:path>
                <a:path w="3322320" h="2451100">
                  <a:moveTo>
                    <a:pt x="362141" y="2374899"/>
                  </a:moveTo>
                  <a:lnTo>
                    <a:pt x="363802" y="2374899"/>
                  </a:lnTo>
                  <a:lnTo>
                    <a:pt x="368505" y="2369759"/>
                  </a:lnTo>
                  <a:lnTo>
                    <a:pt x="368991" y="2366425"/>
                  </a:lnTo>
                  <a:lnTo>
                    <a:pt x="362577" y="2372872"/>
                  </a:lnTo>
                  <a:lnTo>
                    <a:pt x="362141" y="2374899"/>
                  </a:lnTo>
                  <a:close/>
                </a:path>
                <a:path w="3322320" h="2451100">
                  <a:moveTo>
                    <a:pt x="368481" y="2369923"/>
                  </a:moveTo>
                  <a:lnTo>
                    <a:pt x="370523" y="2367553"/>
                  </a:lnTo>
                  <a:lnTo>
                    <a:pt x="368505" y="2369759"/>
                  </a:lnTo>
                  <a:lnTo>
                    <a:pt x="368481" y="2369923"/>
                  </a:lnTo>
                  <a:close/>
                </a:path>
                <a:path w="3322320" h="2451100">
                  <a:moveTo>
                    <a:pt x="389566" y="2374899"/>
                  </a:moveTo>
                  <a:lnTo>
                    <a:pt x="392350" y="2374899"/>
                  </a:lnTo>
                  <a:lnTo>
                    <a:pt x="392180" y="2368182"/>
                  </a:lnTo>
                  <a:lnTo>
                    <a:pt x="389566" y="2374899"/>
                  </a:lnTo>
                  <a:close/>
                </a:path>
                <a:path w="3322320" h="2451100">
                  <a:moveTo>
                    <a:pt x="336124" y="2374899"/>
                  </a:moveTo>
                  <a:lnTo>
                    <a:pt x="337167" y="2374899"/>
                  </a:lnTo>
                  <a:lnTo>
                    <a:pt x="338916" y="2368764"/>
                  </a:lnTo>
                  <a:lnTo>
                    <a:pt x="336124" y="2374899"/>
                  </a:lnTo>
                  <a:close/>
                </a:path>
                <a:path w="3322320" h="2451100">
                  <a:moveTo>
                    <a:pt x="363752" y="2381895"/>
                  </a:moveTo>
                  <a:lnTo>
                    <a:pt x="366127" y="2374899"/>
                  </a:lnTo>
                  <a:lnTo>
                    <a:pt x="367755" y="2374899"/>
                  </a:lnTo>
                  <a:lnTo>
                    <a:pt x="368481" y="2369923"/>
                  </a:lnTo>
                  <a:lnTo>
                    <a:pt x="364144" y="2374957"/>
                  </a:lnTo>
                  <a:lnTo>
                    <a:pt x="363752" y="2381895"/>
                  </a:lnTo>
                  <a:close/>
                </a:path>
                <a:path w="3322320" h="2451100">
                  <a:moveTo>
                    <a:pt x="369974" y="2374899"/>
                  </a:moveTo>
                  <a:lnTo>
                    <a:pt x="371395" y="2374899"/>
                  </a:lnTo>
                  <a:lnTo>
                    <a:pt x="371556" y="2373501"/>
                  </a:lnTo>
                  <a:lnTo>
                    <a:pt x="369974" y="2374899"/>
                  </a:lnTo>
                  <a:close/>
                </a:path>
                <a:path w="3322320" h="2451100">
                  <a:moveTo>
                    <a:pt x="560515" y="2387599"/>
                  </a:moveTo>
                  <a:lnTo>
                    <a:pt x="561903" y="2374899"/>
                  </a:lnTo>
                  <a:lnTo>
                    <a:pt x="556436" y="2374899"/>
                  </a:lnTo>
                  <a:lnTo>
                    <a:pt x="556515" y="2376815"/>
                  </a:lnTo>
                  <a:lnTo>
                    <a:pt x="560515" y="2387599"/>
                  </a:lnTo>
                  <a:close/>
                </a:path>
                <a:path w="3322320" h="2451100">
                  <a:moveTo>
                    <a:pt x="556515" y="2376815"/>
                  </a:moveTo>
                  <a:lnTo>
                    <a:pt x="556436" y="2374899"/>
                  </a:lnTo>
                  <a:lnTo>
                    <a:pt x="555804" y="2374899"/>
                  </a:lnTo>
                  <a:lnTo>
                    <a:pt x="556515" y="2376815"/>
                  </a:lnTo>
                  <a:close/>
                </a:path>
                <a:path w="3322320" h="2451100">
                  <a:moveTo>
                    <a:pt x="553027" y="2387599"/>
                  </a:moveTo>
                  <a:lnTo>
                    <a:pt x="556960" y="2387599"/>
                  </a:lnTo>
                  <a:lnTo>
                    <a:pt x="556515" y="2376815"/>
                  </a:lnTo>
                  <a:lnTo>
                    <a:pt x="555804" y="2374899"/>
                  </a:lnTo>
                  <a:lnTo>
                    <a:pt x="552675" y="2374899"/>
                  </a:lnTo>
                  <a:lnTo>
                    <a:pt x="553027" y="2387599"/>
                  </a:lnTo>
                  <a:close/>
                </a:path>
                <a:path w="3322320" h="2451100">
                  <a:moveTo>
                    <a:pt x="548217" y="2387599"/>
                  </a:moveTo>
                  <a:lnTo>
                    <a:pt x="551586" y="2387599"/>
                  </a:lnTo>
                  <a:lnTo>
                    <a:pt x="551054" y="2374899"/>
                  </a:lnTo>
                  <a:lnTo>
                    <a:pt x="543235" y="2374899"/>
                  </a:lnTo>
                  <a:lnTo>
                    <a:pt x="548217" y="2387599"/>
                  </a:lnTo>
                  <a:close/>
                </a:path>
                <a:path w="3322320" h="2451100">
                  <a:moveTo>
                    <a:pt x="539494" y="2387599"/>
                  </a:moveTo>
                  <a:lnTo>
                    <a:pt x="540258" y="2387599"/>
                  </a:lnTo>
                  <a:lnTo>
                    <a:pt x="542298" y="2374899"/>
                  </a:lnTo>
                  <a:lnTo>
                    <a:pt x="537494" y="2374899"/>
                  </a:lnTo>
                  <a:lnTo>
                    <a:pt x="539494" y="2387599"/>
                  </a:lnTo>
                  <a:close/>
                </a:path>
                <a:path w="3322320" h="2451100">
                  <a:moveTo>
                    <a:pt x="535873" y="2387599"/>
                  </a:moveTo>
                  <a:lnTo>
                    <a:pt x="536803" y="2387599"/>
                  </a:lnTo>
                  <a:lnTo>
                    <a:pt x="536803" y="2374899"/>
                  </a:lnTo>
                  <a:lnTo>
                    <a:pt x="534804" y="2374899"/>
                  </a:lnTo>
                  <a:lnTo>
                    <a:pt x="535873" y="2387599"/>
                  </a:lnTo>
                  <a:close/>
                </a:path>
                <a:path w="3322320" h="2451100">
                  <a:moveTo>
                    <a:pt x="534478" y="2387599"/>
                  </a:moveTo>
                  <a:lnTo>
                    <a:pt x="534917" y="2387599"/>
                  </a:lnTo>
                  <a:lnTo>
                    <a:pt x="533369" y="2374899"/>
                  </a:lnTo>
                  <a:lnTo>
                    <a:pt x="531535" y="2374899"/>
                  </a:lnTo>
                  <a:lnTo>
                    <a:pt x="534478" y="2387599"/>
                  </a:lnTo>
                  <a:close/>
                </a:path>
                <a:path w="3322320" h="2451100">
                  <a:moveTo>
                    <a:pt x="522712" y="2387599"/>
                  </a:moveTo>
                  <a:lnTo>
                    <a:pt x="523828" y="2387599"/>
                  </a:lnTo>
                  <a:lnTo>
                    <a:pt x="524719" y="2374899"/>
                  </a:lnTo>
                  <a:lnTo>
                    <a:pt x="522712" y="2387599"/>
                  </a:lnTo>
                  <a:close/>
                </a:path>
                <a:path w="3322320" h="2451100">
                  <a:moveTo>
                    <a:pt x="520121" y="2387599"/>
                  </a:moveTo>
                  <a:lnTo>
                    <a:pt x="522712" y="2387599"/>
                  </a:lnTo>
                  <a:lnTo>
                    <a:pt x="521762" y="2374899"/>
                  </a:lnTo>
                  <a:lnTo>
                    <a:pt x="518155" y="2374899"/>
                  </a:lnTo>
                  <a:lnTo>
                    <a:pt x="518862" y="2383620"/>
                  </a:lnTo>
                  <a:lnTo>
                    <a:pt x="520121" y="2387599"/>
                  </a:lnTo>
                  <a:close/>
                </a:path>
                <a:path w="3322320" h="2451100">
                  <a:moveTo>
                    <a:pt x="517203" y="2378380"/>
                  </a:moveTo>
                  <a:lnTo>
                    <a:pt x="517198" y="2374899"/>
                  </a:lnTo>
                  <a:lnTo>
                    <a:pt x="516102" y="2374899"/>
                  </a:lnTo>
                  <a:lnTo>
                    <a:pt x="517203" y="2378380"/>
                  </a:lnTo>
                  <a:close/>
                </a:path>
                <a:path w="3322320" h="2451100">
                  <a:moveTo>
                    <a:pt x="494350" y="2387599"/>
                  </a:moveTo>
                  <a:lnTo>
                    <a:pt x="515610" y="2387599"/>
                  </a:lnTo>
                  <a:lnTo>
                    <a:pt x="516102" y="2374899"/>
                  </a:lnTo>
                  <a:lnTo>
                    <a:pt x="493194" y="2374899"/>
                  </a:lnTo>
                  <a:lnTo>
                    <a:pt x="494350" y="2387599"/>
                  </a:lnTo>
                  <a:close/>
                </a:path>
                <a:path w="3322320" h="2451100">
                  <a:moveTo>
                    <a:pt x="366492" y="2387599"/>
                  </a:moveTo>
                  <a:lnTo>
                    <a:pt x="488823" y="2387599"/>
                  </a:lnTo>
                  <a:lnTo>
                    <a:pt x="489009" y="2374899"/>
                  </a:lnTo>
                  <a:lnTo>
                    <a:pt x="374804" y="2374899"/>
                  </a:lnTo>
                  <a:lnTo>
                    <a:pt x="366492" y="2387599"/>
                  </a:lnTo>
                  <a:close/>
                </a:path>
                <a:path w="3322320" h="2451100">
                  <a:moveTo>
                    <a:pt x="365376" y="2387599"/>
                  </a:moveTo>
                  <a:lnTo>
                    <a:pt x="366492" y="2387599"/>
                  </a:lnTo>
                  <a:lnTo>
                    <a:pt x="368399" y="2374899"/>
                  </a:lnTo>
                  <a:lnTo>
                    <a:pt x="365376" y="2387599"/>
                  </a:lnTo>
                  <a:close/>
                </a:path>
                <a:path w="3322320" h="2451100">
                  <a:moveTo>
                    <a:pt x="364144" y="2374957"/>
                  </a:moveTo>
                  <a:close/>
                </a:path>
                <a:path w="3322320" h="2451100">
                  <a:moveTo>
                    <a:pt x="361179" y="2378398"/>
                  </a:moveTo>
                  <a:lnTo>
                    <a:pt x="364144" y="2374957"/>
                  </a:lnTo>
                  <a:lnTo>
                    <a:pt x="361504" y="2374899"/>
                  </a:lnTo>
                  <a:lnTo>
                    <a:pt x="361179" y="2378398"/>
                  </a:lnTo>
                  <a:close/>
                </a:path>
                <a:path w="3322320" h="2451100">
                  <a:moveTo>
                    <a:pt x="353251" y="2387599"/>
                  </a:moveTo>
                  <a:lnTo>
                    <a:pt x="361181" y="2378380"/>
                  </a:lnTo>
                  <a:lnTo>
                    <a:pt x="361504" y="2374899"/>
                  </a:lnTo>
                  <a:lnTo>
                    <a:pt x="355331" y="2374899"/>
                  </a:lnTo>
                  <a:lnTo>
                    <a:pt x="353251" y="2387599"/>
                  </a:lnTo>
                  <a:close/>
                </a:path>
                <a:path w="3322320" h="2451100">
                  <a:moveTo>
                    <a:pt x="348940" y="2387599"/>
                  </a:moveTo>
                  <a:lnTo>
                    <a:pt x="353251" y="2387599"/>
                  </a:lnTo>
                  <a:lnTo>
                    <a:pt x="355331" y="2374899"/>
                  </a:lnTo>
                  <a:lnTo>
                    <a:pt x="354554" y="2374899"/>
                  </a:lnTo>
                  <a:lnTo>
                    <a:pt x="348940" y="2387599"/>
                  </a:lnTo>
                  <a:close/>
                </a:path>
                <a:path w="3322320" h="2451100">
                  <a:moveTo>
                    <a:pt x="344509" y="2387599"/>
                  </a:moveTo>
                  <a:lnTo>
                    <a:pt x="352109" y="2374899"/>
                  </a:lnTo>
                  <a:lnTo>
                    <a:pt x="344269" y="2385951"/>
                  </a:lnTo>
                  <a:lnTo>
                    <a:pt x="344509" y="2387599"/>
                  </a:lnTo>
                  <a:close/>
                </a:path>
                <a:path w="3322320" h="2451100">
                  <a:moveTo>
                    <a:pt x="336064" y="2387599"/>
                  </a:moveTo>
                  <a:lnTo>
                    <a:pt x="343100" y="2387599"/>
                  </a:lnTo>
                  <a:lnTo>
                    <a:pt x="344269" y="2385951"/>
                  </a:lnTo>
                  <a:lnTo>
                    <a:pt x="342664" y="2374899"/>
                  </a:lnTo>
                  <a:lnTo>
                    <a:pt x="341530" y="2374899"/>
                  </a:lnTo>
                  <a:lnTo>
                    <a:pt x="336064" y="2387599"/>
                  </a:lnTo>
                  <a:close/>
                </a:path>
                <a:path w="3322320" h="2451100">
                  <a:moveTo>
                    <a:pt x="309596" y="2387599"/>
                  </a:moveTo>
                  <a:lnTo>
                    <a:pt x="335599" y="2387599"/>
                  </a:lnTo>
                  <a:lnTo>
                    <a:pt x="336689" y="2374899"/>
                  </a:lnTo>
                  <a:lnTo>
                    <a:pt x="316287" y="2374899"/>
                  </a:lnTo>
                  <a:lnTo>
                    <a:pt x="312381" y="2377013"/>
                  </a:lnTo>
                  <a:lnTo>
                    <a:pt x="309596" y="2387599"/>
                  </a:lnTo>
                  <a:close/>
                </a:path>
                <a:path w="3322320" h="2451100">
                  <a:moveTo>
                    <a:pt x="284035" y="2392353"/>
                  </a:moveTo>
                  <a:lnTo>
                    <a:pt x="312381" y="2377013"/>
                  </a:lnTo>
                  <a:lnTo>
                    <a:pt x="312937" y="2374899"/>
                  </a:lnTo>
                  <a:lnTo>
                    <a:pt x="237937" y="2374899"/>
                  </a:lnTo>
                  <a:lnTo>
                    <a:pt x="225792" y="2387599"/>
                  </a:lnTo>
                  <a:lnTo>
                    <a:pt x="287259" y="2387599"/>
                  </a:lnTo>
                  <a:lnTo>
                    <a:pt x="284753" y="2390875"/>
                  </a:lnTo>
                  <a:lnTo>
                    <a:pt x="284035" y="2392353"/>
                  </a:lnTo>
                  <a:close/>
                </a:path>
                <a:path w="3322320" h="2451100">
                  <a:moveTo>
                    <a:pt x="517218" y="2387599"/>
                  </a:moveTo>
                  <a:lnTo>
                    <a:pt x="519184" y="2387599"/>
                  </a:lnTo>
                  <a:lnTo>
                    <a:pt x="518862" y="2383620"/>
                  </a:lnTo>
                  <a:lnTo>
                    <a:pt x="517203" y="2378380"/>
                  </a:lnTo>
                  <a:lnTo>
                    <a:pt x="517218" y="2387599"/>
                  </a:lnTo>
                  <a:close/>
                </a:path>
                <a:path w="3322320" h="2451100">
                  <a:moveTo>
                    <a:pt x="353251" y="2387599"/>
                  </a:moveTo>
                  <a:lnTo>
                    <a:pt x="360327" y="2387599"/>
                  </a:lnTo>
                  <a:lnTo>
                    <a:pt x="361179" y="2378398"/>
                  </a:lnTo>
                  <a:lnTo>
                    <a:pt x="353251" y="2387599"/>
                  </a:lnTo>
                  <a:close/>
                </a:path>
                <a:path w="3322320" h="2451100">
                  <a:moveTo>
                    <a:pt x="361815" y="2387599"/>
                  </a:moveTo>
                  <a:lnTo>
                    <a:pt x="363430" y="2387599"/>
                  </a:lnTo>
                  <a:lnTo>
                    <a:pt x="363752" y="2381895"/>
                  </a:lnTo>
                  <a:lnTo>
                    <a:pt x="361815" y="2387599"/>
                  </a:lnTo>
                  <a:close/>
                </a:path>
                <a:path w="3322320" h="2451100">
                  <a:moveTo>
                    <a:pt x="492211" y="2400299"/>
                  </a:moveTo>
                  <a:lnTo>
                    <a:pt x="512262" y="2400299"/>
                  </a:lnTo>
                  <a:lnTo>
                    <a:pt x="512620" y="2387599"/>
                  </a:lnTo>
                  <a:lnTo>
                    <a:pt x="493566" y="2387599"/>
                  </a:lnTo>
                  <a:lnTo>
                    <a:pt x="492211" y="2400299"/>
                  </a:lnTo>
                  <a:close/>
                </a:path>
                <a:path w="3322320" h="2451100">
                  <a:moveTo>
                    <a:pt x="488311" y="2400299"/>
                  </a:moveTo>
                  <a:lnTo>
                    <a:pt x="492211" y="2400299"/>
                  </a:lnTo>
                  <a:lnTo>
                    <a:pt x="491965" y="2387599"/>
                  </a:lnTo>
                  <a:lnTo>
                    <a:pt x="488710" y="2387599"/>
                  </a:lnTo>
                  <a:lnTo>
                    <a:pt x="488311" y="2400299"/>
                  </a:lnTo>
                  <a:close/>
                </a:path>
                <a:path w="3322320" h="2451100">
                  <a:moveTo>
                    <a:pt x="488311" y="2400299"/>
                  </a:moveTo>
                  <a:lnTo>
                    <a:pt x="488710" y="2387599"/>
                  </a:lnTo>
                  <a:lnTo>
                    <a:pt x="487029" y="2387599"/>
                  </a:lnTo>
                  <a:lnTo>
                    <a:pt x="486078" y="2393843"/>
                  </a:lnTo>
                  <a:lnTo>
                    <a:pt x="488311" y="2400299"/>
                  </a:lnTo>
                  <a:close/>
                </a:path>
                <a:path w="3322320" h="2451100">
                  <a:moveTo>
                    <a:pt x="486078" y="2393843"/>
                  </a:moveTo>
                  <a:lnTo>
                    <a:pt x="487029" y="2387599"/>
                  </a:lnTo>
                  <a:lnTo>
                    <a:pt x="483920" y="2387599"/>
                  </a:lnTo>
                  <a:lnTo>
                    <a:pt x="486078" y="2393843"/>
                  </a:lnTo>
                  <a:close/>
                </a:path>
                <a:path w="3322320" h="2451100">
                  <a:moveTo>
                    <a:pt x="483400" y="2388611"/>
                  </a:moveTo>
                  <a:lnTo>
                    <a:pt x="483667" y="2387599"/>
                  </a:lnTo>
                  <a:lnTo>
                    <a:pt x="483355" y="2387599"/>
                  </a:lnTo>
                  <a:lnTo>
                    <a:pt x="483400" y="2388611"/>
                  </a:lnTo>
                  <a:close/>
                </a:path>
                <a:path w="3322320" h="2451100">
                  <a:moveTo>
                    <a:pt x="473859" y="2400299"/>
                  </a:moveTo>
                  <a:lnTo>
                    <a:pt x="477430" y="2400299"/>
                  </a:lnTo>
                  <a:lnTo>
                    <a:pt x="479070" y="2387599"/>
                  </a:lnTo>
                  <a:lnTo>
                    <a:pt x="472253" y="2387599"/>
                  </a:lnTo>
                  <a:lnTo>
                    <a:pt x="473859" y="2400299"/>
                  </a:lnTo>
                  <a:close/>
                </a:path>
                <a:path w="3322320" h="2451100">
                  <a:moveTo>
                    <a:pt x="456767" y="2400299"/>
                  </a:moveTo>
                  <a:lnTo>
                    <a:pt x="468108" y="2400299"/>
                  </a:lnTo>
                  <a:lnTo>
                    <a:pt x="472253" y="2387599"/>
                  </a:lnTo>
                  <a:lnTo>
                    <a:pt x="457518" y="2387599"/>
                  </a:lnTo>
                  <a:lnTo>
                    <a:pt x="456767" y="2400299"/>
                  </a:lnTo>
                  <a:close/>
                </a:path>
                <a:path w="3322320" h="2451100">
                  <a:moveTo>
                    <a:pt x="442423" y="2400299"/>
                  </a:moveTo>
                  <a:lnTo>
                    <a:pt x="443752" y="2400299"/>
                  </a:lnTo>
                  <a:lnTo>
                    <a:pt x="445293" y="2387599"/>
                  </a:lnTo>
                  <a:lnTo>
                    <a:pt x="442423" y="2400299"/>
                  </a:lnTo>
                  <a:close/>
                </a:path>
                <a:path w="3322320" h="2451100">
                  <a:moveTo>
                    <a:pt x="330251" y="2400299"/>
                  </a:moveTo>
                  <a:lnTo>
                    <a:pt x="441214" y="2400299"/>
                  </a:lnTo>
                  <a:lnTo>
                    <a:pt x="442822" y="2387599"/>
                  </a:lnTo>
                  <a:lnTo>
                    <a:pt x="334250" y="2387599"/>
                  </a:lnTo>
                  <a:lnTo>
                    <a:pt x="330251" y="2400299"/>
                  </a:lnTo>
                  <a:close/>
                </a:path>
                <a:path w="3322320" h="2451100">
                  <a:moveTo>
                    <a:pt x="296715" y="2400299"/>
                  </a:moveTo>
                  <a:lnTo>
                    <a:pt x="330251" y="2400299"/>
                  </a:lnTo>
                  <a:lnTo>
                    <a:pt x="330703" y="2387599"/>
                  </a:lnTo>
                  <a:lnTo>
                    <a:pt x="301922" y="2387599"/>
                  </a:lnTo>
                  <a:lnTo>
                    <a:pt x="296715" y="2400299"/>
                  </a:lnTo>
                  <a:close/>
                </a:path>
                <a:path w="3322320" h="2451100">
                  <a:moveTo>
                    <a:pt x="297406" y="2387777"/>
                  </a:moveTo>
                  <a:lnTo>
                    <a:pt x="297504" y="2387599"/>
                  </a:lnTo>
                  <a:lnTo>
                    <a:pt x="297406" y="2387777"/>
                  </a:lnTo>
                  <a:close/>
                </a:path>
                <a:path w="3322320" h="2451100">
                  <a:moveTo>
                    <a:pt x="280177" y="2400299"/>
                  </a:moveTo>
                  <a:lnTo>
                    <a:pt x="290462" y="2400299"/>
                  </a:lnTo>
                  <a:lnTo>
                    <a:pt x="293079" y="2387599"/>
                  </a:lnTo>
                  <a:lnTo>
                    <a:pt x="292819" y="2387599"/>
                  </a:lnTo>
                  <a:lnTo>
                    <a:pt x="284035" y="2392353"/>
                  </a:lnTo>
                  <a:lnTo>
                    <a:pt x="280177" y="2400299"/>
                  </a:lnTo>
                  <a:close/>
                </a:path>
                <a:path w="3322320" h="2451100">
                  <a:moveTo>
                    <a:pt x="284753" y="2390875"/>
                  </a:moveTo>
                  <a:lnTo>
                    <a:pt x="287259" y="2387599"/>
                  </a:lnTo>
                  <a:lnTo>
                    <a:pt x="286343" y="2387599"/>
                  </a:lnTo>
                  <a:lnTo>
                    <a:pt x="284753" y="2390875"/>
                  </a:lnTo>
                  <a:close/>
                </a:path>
                <a:path w="3322320" h="2451100">
                  <a:moveTo>
                    <a:pt x="228941" y="2422169"/>
                  </a:moveTo>
                  <a:lnTo>
                    <a:pt x="283328" y="2392736"/>
                  </a:lnTo>
                  <a:lnTo>
                    <a:pt x="284753" y="2390875"/>
                  </a:lnTo>
                  <a:lnTo>
                    <a:pt x="286343" y="2387599"/>
                  </a:lnTo>
                  <a:lnTo>
                    <a:pt x="282576" y="2387599"/>
                  </a:lnTo>
                  <a:lnTo>
                    <a:pt x="235804" y="2412999"/>
                  </a:lnTo>
                  <a:lnTo>
                    <a:pt x="236861" y="2412999"/>
                  </a:lnTo>
                  <a:lnTo>
                    <a:pt x="228941" y="2422169"/>
                  </a:lnTo>
                  <a:close/>
                </a:path>
                <a:path w="3322320" h="2451100">
                  <a:moveTo>
                    <a:pt x="196008" y="2412999"/>
                  </a:moveTo>
                  <a:lnTo>
                    <a:pt x="235804" y="2412999"/>
                  </a:lnTo>
                  <a:lnTo>
                    <a:pt x="282576" y="2387599"/>
                  </a:lnTo>
                  <a:lnTo>
                    <a:pt x="225161" y="2387599"/>
                  </a:lnTo>
                  <a:lnTo>
                    <a:pt x="215819" y="2397928"/>
                  </a:lnTo>
                  <a:lnTo>
                    <a:pt x="215295" y="2400299"/>
                  </a:lnTo>
                  <a:lnTo>
                    <a:pt x="198925" y="2400299"/>
                  </a:lnTo>
                  <a:lnTo>
                    <a:pt x="196008" y="2412999"/>
                  </a:lnTo>
                  <a:close/>
                </a:path>
                <a:path w="3322320" h="2451100">
                  <a:moveTo>
                    <a:pt x="213216" y="2400299"/>
                  </a:moveTo>
                  <a:lnTo>
                    <a:pt x="213674" y="2400299"/>
                  </a:lnTo>
                  <a:lnTo>
                    <a:pt x="215819" y="2397928"/>
                  </a:lnTo>
                  <a:lnTo>
                    <a:pt x="218100" y="2387599"/>
                  </a:lnTo>
                  <a:lnTo>
                    <a:pt x="213216" y="2400299"/>
                  </a:lnTo>
                  <a:close/>
                </a:path>
                <a:path w="3322320" h="2451100">
                  <a:moveTo>
                    <a:pt x="290462" y="2400299"/>
                  </a:moveTo>
                  <a:lnTo>
                    <a:pt x="296715" y="2400299"/>
                  </a:lnTo>
                  <a:lnTo>
                    <a:pt x="297406" y="2387777"/>
                  </a:lnTo>
                  <a:lnTo>
                    <a:pt x="290462" y="2400299"/>
                  </a:lnTo>
                  <a:close/>
                </a:path>
                <a:path w="3322320" h="2451100">
                  <a:moveTo>
                    <a:pt x="480312" y="2400299"/>
                  </a:moveTo>
                  <a:lnTo>
                    <a:pt x="483920" y="2400299"/>
                  </a:lnTo>
                  <a:lnTo>
                    <a:pt x="483400" y="2388611"/>
                  </a:lnTo>
                  <a:lnTo>
                    <a:pt x="480312" y="2400299"/>
                  </a:lnTo>
                  <a:close/>
                </a:path>
                <a:path w="3322320" h="2451100">
                  <a:moveTo>
                    <a:pt x="283328" y="2392736"/>
                  </a:moveTo>
                  <a:lnTo>
                    <a:pt x="284035" y="2392353"/>
                  </a:lnTo>
                  <a:lnTo>
                    <a:pt x="284753" y="2390875"/>
                  </a:lnTo>
                  <a:lnTo>
                    <a:pt x="283328" y="2392736"/>
                  </a:lnTo>
                  <a:close/>
                </a:path>
                <a:path w="3322320" h="2451100">
                  <a:moveTo>
                    <a:pt x="225892" y="2425699"/>
                  </a:moveTo>
                  <a:lnTo>
                    <a:pt x="258386" y="2425699"/>
                  </a:lnTo>
                  <a:lnTo>
                    <a:pt x="271780" y="2412999"/>
                  </a:lnTo>
                  <a:lnTo>
                    <a:pt x="373149" y="2412999"/>
                  </a:lnTo>
                  <a:lnTo>
                    <a:pt x="375694" y="2400299"/>
                  </a:lnTo>
                  <a:lnTo>
                    <a:pt x="277540" y="2400299"/>
                  </a:lnTo>
                  <a:lnTo>
                    <a:pt x="283328" y="2392736"/>
                  </a:lnTo>
                  <a:lnTo>
                    <a:pt x="228941" y="2422169"/>
                  </a:lnTo>
                  <a:lnTo>
                    <a:pt x="225892" y="2425699"/>
                  </a:lnTo>
                  <a:close/>
                </a:path>
                <a:path w="3322320" h="2451100">
                  <a:moveTo>
                    <a:pt x="485096" y="2400299"/>
                  </a:moveTo>
                  <a:lnTo>
                    <a:pt x="488311" y="2400299"/>
                  </a:lnTo>
                  <a:lnTo>
                    <a:pt x="486078" y="2393843"/>
                  </a:lnTo>
                  <a:lnTo>
                    <a:pt x="485096" y="2400299"/>
                  </a:lnTo>
                  <a:close/>
                </a:path>
                <a:path w="3322320" h="2451100">
                  <a:moveTo>
                    <a:pt x="457258" y="2412999"/>
                  </a:moveTo>
                  <a:lnTo>
                    <a:pt x="457843" y="2412999"/>
                  </a:lnTo>
                  <a:lnTo>
                    <a:pt x="463504" y="2400299"/>
                  </a:lnTo>
                  <a:lnTo>
                    <a:pt x="457637" y="2400299"/>
                  </a:lnTo>
                  <a:lnTo>
                    <a:pt x="457258" y="2412999"/>
                  </a:lnTo>
                  <a:close/>
                </a:path>
                <a:path w="3322320" h="2451100">
                  <a:moveTo>
                    <a:pt x="451870" y="2412999"/>
                  </a:moveTo>
                  <a:lnTo>
                    <a:pt x="456979" y="2400299"/>
                  </a:lnTo>
                  <a:lnTo>
                    <a:pt x="454707" y="2400299"/>
                  </a:lnTo>
                  <a:lnTo>
                    <a:pt x="451870" y="2412999"/>
                  </a:lnTo>
                  <a:close/>
                </a:path>
                <a:path w="3322320" h="2451100">
                  <a:moveTo>
                    <a:pt x="437161" y="2412999"/>
                  </a:moveTo>
                  <a:lnTo>
                    <a:pt x="439739" y="2412999"/>
                  </a:lnTo>
                  <a:lnTo>
                    <a:pt x="439002" y="2400299"/>
                  </a:lnTo>
                  <a:lnTo>
                    <a:pt x="437161" y="2412999"/>
                  </a:lnTo>
                  <a:close/>
                </a:path>
                <a:path w="3322320" h="2451100">
                  <a:moveTo>
                    <a:pt x="427329" y="2412999"/>
                  </a:moveTo>
                  <a:lnTo>
                    <a:pt x="434856" y="2412999"/>
                  </a:lnTo>
                  <a:lnTo>
                    <a:pt x="436497" y="2400299"/>
                  </a:lnTo>
                  <a:lnTo>
                    <a:pt x="427116" y="2400299"/>
                  </a:lnTo>
                  <a:lnTo>
                    <a:pt x="427329" y="2412999"/>
                  </a:lnTo>
                  <a:close/>
                </a:path>
                <a:path w="3322320" h="2451100">
                  <a:moveTo>
                    <a:pt x="418805" y="2412999"/>
                  </a:moveTo>
                  <a:lnTo>
                    <a:pt x="421017" y="2412999"/>
                  </a:lnTo>
                  <a:lnTo>
                    <a:pt x="424379" y="2400299"/>
                  </a:lnTo>
                  <a:lnTo>
                    <a:pt x="419755" y="2400299"/>
                  </a:lnTo>
                  <a:lnTo>
                    <a:pt x="418805" y="2412999"/>
                  </a:lnTo>
                  <a:close/>
                </a:path>
                <a:path w="3322320" h="2451100">
                  <a:moveTo>
                    <a:pt x="391479" y="2412999"/>
                  </a:moveTo>
                  <a:lnTo>
                    <a:pt x="418101" y="2412999"/>
                  </a:lnTo>
                  <a:lnTo>
                    <a:pt x="419443" y="2400299"/>
                  </a:lnTo>
                  <a:lnTo>
                    <a:pt x="391665" y="2400299"/>
                  </a:lnTo>
                  <a:lnTo>
                    <a:pt x="390020" y="2403212"/>
                  </a:lnTo>
                  <a:lnTo>
                    <a:pt x="391479" y="2412999"/>
                  </a:lnTo>
                  <a:close/>
                </a:path>
                <a:path w="3322320" h="2451100">
                  <a:moveTo>
                    <a:pt x="387726" y="2407273"/>
                  </a:moveTo>
                  <a:lnTo>
                    <a:pt x="390020" y="2403212"/>
                  </a:lnTo>
                  <a:lnTo>
                    <a:pt x="389586" y="2400299"/>
                  </a:lnTo>
                  <a:lnTo>
                    <a:pt x="388855" y="2401547"/>
                  </a:lnTo>
                  <a:lnTo>
                    <a:pt x="387726" y="2407273"/>
                  </a:lnTo>
                  <a:close/>
                </a:path>
                <a:path w="3322320" h="2451100">
                  <a:moveTo>
                    <a:pt x="374332" y="2412999"/>
                  </a:moveTo>
                  <a:lnTo>
                    <a:pt x="382145" y="2412999"/>
                  </a:lnTo>
                  <a:lnTo>
                    <a:pt x="388855" y="2401547"/>
                  </a:lnTo>
                  <a:lnTo>
                    <a:pt x="389101" y="2400299"/>
                  </a:lnTo>
                  <a:lnTo>
                    <a:pt x="382291" y="2400299"/>
                  </a:lnTo>
                  <a:lnTo>
                    <a:pt x="374332" y="2412999"/>
                  </a:lnTo>
                  <a:close/>
                </a:path>
                <a:path w="3322320" h="2451100">
                  <a:moveTo>
                    <a:pt x="384490" y="2412999"/>
                  </a:moveTo>
                  <a:lnTo>
                    <a:pt x="386596" y="2412999"/>
                  </a:lnTo>
                  <a:lnTo>
                    <a:pt x="387726" y="2407273"/>
                  </a:lnTo>
                  <a:lnTo>
                    <a:pt x="384490" y="2412999"/>
                  </a:lnTo>
                  <a:close/>
                </a:path>
                <a:path w="3322320" h="2451100">
                  <a:moveTo>
                    <a:pt x="436723" y="2425699"/>
                  </a:moveTo>
                  <a:lnTo>
                    <a:pt x="440151" y="2412999"/>
                  </a:lnTo>
                  <a:lnTo>
                    <a:pt x="436477" y="2412999"/>
                  </a:lnTo>
                  <a:lnTo>
                    <a:pt x="436723" y="2425699"/>
                  </a:lnTo>
                  <a:close/>
                </a:path>
                <a:path w="3322320" h="2451100">
                  <a:moveTo>
                    <a:pt x="430484" y="2425699"/>
                  </a:moveTo>
                  <a:lnTo>
                    <a:pt x="431986" y="2412999"/>
                  </a:lnTo>
                  <a:lnTo>
                    <a:pt x="426950" y="2412999"/>
                  </a:lnTo>
                  <a:lnTo>
                    <a:pt x="430484" y="2425699"/>
                  </a:lnTo>
                  <a:close/>
                </a:path>
                <a:path w="3322320" h="2451100">
                  <a:moveTo>
                    <a:pt x="403704" y="2425699"/>
                  </a:moveTo>
                  <a:lnTo>
                    <a:pt x="407338" y="2412999"/>
                  </a:lnTo>
                  <a:lnTo>
                    <a:pt x="404634" y="2412999"/>
                  </a:lnTo>
                  <a:lnTo>
                    <a:pt x="403704" y="2425699"/>
                  </a:lnTo>
                  <a:close/>
                </a:path>
                <a:path w="3322320" h="2451100">
                  <a:moveTo>
                    <a:pt x="400349" y="2425699"/>
                  </a:moveTo>
                  <a:lnTo>
                    <a:pt x="403983" y="2412999"/>
                  </a:lnTo>
                  <a:lnTo>
                    <a:pt x="397963" y="2412999"/>
                  </a:lnTo>
                  <a:lnTo>
                    <a:pt x="400349" y="2425699"/>
                  </a:lnTo>
                  <a:close/>
                </a:path>
                <a:path w="3322320" h="2451100">
                  <a:moveTo>
                    <a:pt x="392702" y="2425699"/>
                  </a:moveTo>
                  <a:lnTo>
                    <a:pt x="395120" y="2425699"/>
                  </a:lnTo>
                  <a:lnTo>
                    <a:pt x="397963" y="2412999"/>
                  </a:lnTo>
                  <a:lnTo>
                    <a:pt x="392954" y="2412999"/>
                  </a:lnTo>
                  <a:lnTo>
                    <a:pt x="392702" y="2425699"/>
                  </a:lnTo>
                  <a:close/>
                </a:path>
                <a:path w="3322320" h="2451100">
                  <a:moveTo>
                    <a:pt x="385990" y="2424010"/>
                  </a:moveTo>
                  <a:lnTo>
                    <a:pt x="392084" y="2412999"/>
                  </a:lnTo>
                  <a:lnTo>
                    <a:pt x="387148" y="2412999"/>
                  </a:lnTo>
                  <a:lnTo>
                    <a:pt x="385990" y="2424010"/>
                  </a:lnTo>
                  <a:close/>
                </a:path>
                <a:path w="3322320" h="2451100">
                  <a:moveTo>
                    <a:pt x="369547" y="2425699"/>
                  </a:moveTo>
                  <a:lnTo>
                    <a:pt x="371201" y="2425699"/>
                  </a:lnTo>
                  <a:lnTo>
                    <a:pt x="376903" y="2412999"/>
                  </a:lnTo>
                  <a:lnTo>
                    <a:pt x="370538" y="2412999"/>
                  </a:lnTo>
                  <a:lnTo>
                    <a:pt x="369547" y="2425699"/>
                  </a:lnTo>
                  <a:close/>
                </a:path>
                <a:path w="3322320" h="2451100">
                  <a:moveTo>
                    <a:pt x="345033" y="2425699"/>
                  </a:moveTo>
                  <a:lnTo>
                    <a:pt x="354520" y="2425699"/>
                  </a:lnTo>
                  <a:lnTo>
                    <a:pt x="356062" y="2412999"/>
                  </a:lnTo>
                  <a:lnTo>
                    <a:pt x="350129" y="2412999"/>
                  </a:lnTo>
                  <a:lnTo>
                    <a:pt x="345033" y="2425699"/>
                  </a:lnTo>
                  <a:close/>
                </a:path>
                <a:path w="3322320" h="2451100">
                  <a:moveTo>
                    <a:pt x="278204" y="2425699"/>
                  </a:moveTo>
                  <a:lnTo>
                    <a:pt x="338324" y="2425699"/>
                  </a:lnTo>
                  <a:lnTo>
                    <a:pt x="342991" y="2412999"/>
                  </a:lnTo>
                  <a:lnTo>
                    <a:pt x="279985" y="2412999"/>
                  </a:lnTo>
                  <a:lnTo>
                    <a:pt x="278204" y="2425699"/>
                  </a:lnTo>
                  <a:close/>
                </a:path>
                <a:path w="3322320" h="2451100">
                  <a:moveTo>
                    <a:pt x="271687" y="2425699"/>
                  </a:moveTo>
                  <a:lnTo>
                    <a:pt x="272371" y="2425699"/>
                  </a:lnTo>
                  <a:lnTo>
                    <a:pt x="279985" y="2412999"/>
                  </a:lnTo>
                  <a:lnTo>
                    <a:pt x="271780" y="2412999"/>
                  </a:lnTo>
                  <a:lnTo>
                    <a:pt x="271687" y="2425699"/>
                  </a:lnTo>
                  <a:close/>
                </a:path>
                <a:path w="3322320" h="2451100">
                  <a:moveTo>
                    <a:pt x="258386" y="2425699"/>
                  </a:moveTo>
                  <a:lnTo>
                    <a:pt x="271687" y="2425699"/>
                  </a:lnTo>
                  <a:lnTo>
                    <a:pt x="271780" y="2412999"/>
                  </a:lnTo>
                  <a:lnTo>
                    <a:pt x="258386" y="2425699"/>
                  </a:lnTo>
                  <a:close/>
                </a:path>
                <a:path w="3322320" h="2451100">
                  <a:moveTo>
                    <a:pt x="183113" y="2425699"/>
                  </a:moveTo>
                  <a:lnTo>
                    <a:pt x="222417" y="2425699"/>
                  </a:lnTo>
                  <a:lnTo>
                    <a:pt x="228941" y="2422169"/>
                  </a:lnTo>
                  <a:lnTo>
                    <a:pt x="236861" y="2412999"/>
                  </a:lnTo>
                  <a:lnTo>
                    <a:pt x="192554" y="2412999"/>
                  </a:lnTo>
                  <a:lnTo>
                    <a:pt x="183113" y="2425699"/>
                  </a:lnTo>
                  <a:close/>
                </a:path>
                <a:path w="3322320" h="2451100">
                  <a:moveTo>
                    <a:pt x="385055" y="2425699"/>
                  </a:moveTo>
                  <a:lnTo>
                    <a:pt x="385812" y="2425699"/>
                  </a:lnTo>
                  <a:lnTo>
                    <a:pt x="385990" y="2424010"/>
                  </a:lnTo>
                  <a:lnTo>
                    <a:pt x="385055" y="2425699"/>
                  </a:lnTo>
                  <a:close/>
                </a:path>
                <a:path w="3322320" h="2451100">
                  <a:moveTo>
                    <a:pt x="369603" y="2438399"/>
                  </a:moveTo>
                  <a:lnTo>
                    <a:pt x="374352" y="2425699"/>
                  </a:lnTo>
                  <a:lnTo>
                    <a:pt x="368225" y="2425699"/>
                  </a:lnTo>
                  <a:lnTo>
                    <a:pt x="369603" y="2438399"/>
                  </a:lnTo>
                  <a:close/>
                </a:path>
                <a:path w="3322320" h="2451100">
                  <a:moveTo>
                    <a:pt x="338350" y="2438399"/>
                  </a:moveTo>
                  <a:lnTo>
                    <a:pt x="343962" y="2425699"/>
                  </a:lnTo>
                  <a:lnTo>
                    <a:pt x="342446" y="2425699"/>
                  </a:lnTo>
                  <a:lnTo>
                    <a:pt x="338350" y="2438399"/>
                  </a:lnTo>
                  <a:close/>
                </a:path>
                <a:path w="3322320" h="2451100">
                  <a:moveTo>
                    <a:pt x="332992" y="2438399"/>
                  </a:moveTo>
                  <a:lnTo>
                    <a:pt x="338292" y="2425699"/>
                  </a:lnTo>
                  <a:lnTo>
                    <a:pt x="333646" y="2425699"/>
                  </a:lnTo>
                  <a:lnTo>
                    <a:pt x="332992" y="2438399"/>
                  </a:lnTo>
                  <a:close/>
                </a:path>
                <a:path w="3322320" h="2451100">
                  <a:moveTo>
                    <a:pt x="330328" y="2434549"/>
                  </a:moveTo>
                  <a:lnTo>
                    <a:pt x="333646" y="2425699"/>
                  </a:lnTo>
                  <a:lnTo>
                    <a:pt x="330862" y="2425699"/>
                  </a:lnTo>
                  <a:lnTo>
                    <a:pt x="330328" y="2434549"/>
                  </a:lnTo>
                  <a:close/>
                </a:path>
                <a:path w="3322320" h="2451100">
                  <a:moveTo>
                    <a:pt x="314054" y="2438399"/>
                  </a:moveTo>
                  <a:lnTo>
                    <a:pt x="324763" y="2438399"/>
                  </a:lnTo>
                  <a:lnTo>
                    <a:pt x="330862" y="2425699"/>
                  </a:lnTo>
                  <a:lnTo>
                    <a:pt x="316574" y="2425699"/>
                  </a:lnTo>
                  <a:lnTo>
                    <a:pt x="314054" y="2438399"/>
                  </a:lnTo>
                  <a:close/>
                </a:path>
                <a:path w="3322320" h="2451100">
                  <a:moveTo>
                    <a:pt x="262891" y="2438399"/>
                  </a:moveTo>
                  <a:lnTo>
                    <a:pt x="299270" y="2438399"/>
                  </a:lnTo>
                  <a:lnTo>
                    <a:pt x="312167" y="2425699"/>
                  </a:lnTo>
                  <a:lnTo>
                    <a:pt x="268257" y="2425699"/>
                  </a:lnTo>
                  <a:lnTo>
                    <a:pt x="262891" y="2438399"/>
                  </a:lnTo>
                  <a:close/>
                </a:path>
                <a:path w="3322320" h="2451100">
                  <a:moveTo>
                    <a:pt x="257242" y="2438399"/>
                  </a:moveTo>
                  <a:lnTo>
                    <a:pt x="263223" y="2425699"/>
                  </a:lnTo>
                  <a:lnTo>
                    <a:pt x="259768" y="2425699"/>
                  </a:lnTo>
                  <a:lnTo>
                    <a:pt x="257242" y="2438399"/>
                  </a:lnTo>
                  <a:close/>
                </a:path>
                <a:path w="3322320" h="2451100">
                  <a:moveTo>
                    <a:pt x="244937" y="2435594"/>
                  </a:moveTo>
                  <a:lnTo>
                    <a:pt x="246992" y="2425699"/>
                  </a:lnTo>
                  <a:lnTo>
                    <a:pt x="246102" y="2425699"/>
                  </a:lnTo>
                  <a:lnTo>
                    <a:pt x="244937" y="2435594"/>
                  </a:lnTo>
                  <a:close/>
                </a:path>
                <a:path w="3322320" h="2451100">
                  <a:moveTo>
                    <a:pt x="241285" y="2438399"/>
                  </a:moveTo>
                  <a:lnTo>
                    <a:pt x="244355" y="2438399"/>
                  </a:lnTo>
                  <a:lnTo>
                    <a:pt x="244649" y="2436980"/>
                  </a:lnTo>
                  <a:lnTo>
                    <a:pt x="244986" y="2425699"/>
                  </a:lnTo>
                  <a:lnTo>
                    <a:pt x="244527" y="2425699"/>
                  </a:lnTo>
                  <a:lnTo>
                    <a:pt x="241285" y="2438399"/>
                  </a:lnTo>
                  <a:close/>
                </a:path>
                <a:path w="3322320" h="2451100">
                  <a:moveTo>
                    <a:pt x="237850" y="2438399"/>
                  </a:moveTo>
                  <a:lnTo>
                    <a:pt x="241285" y="2438399"/>
                  </a:lnTo>
                  <a:lnTo>
                    <a:pt x="244527" y="2425699"/>
                  </a:lnTo>
                  <a:lnTo>
                    <a:pt x="237850" y="2438399"/>
                  </a:lnTo>
                  <a:close/>
                </a:path>
                <a:path w="3322320" h="2451100">
                  <a:moveTo>
                    <a:pt x="213794" y="2438399"/>
                  </a:moveTo>
                  <a:lnTo>
                    <a:pt x="237850" y="2438399"/>
                  </a:lnTo>
                  <a:lnTo>
                    <a:pt x="244527" y="2425699"/>
                  </a:lnTo>
                  <a:lnTo>
                    <a:pt x="224902" y="2425699"/>
                  </a:lnTo>
                  <a:lnTo>
                    <a:pt x="218349" y="2430397"/>
                  </a:lnTo>
                  <a:lnTo>
                    <a:pt x="213794" y="2438399"/>
                  </a:lnTo>
                  <a:close/>
                </a:path>
                <a:path w="3322320" h="2451100">
                  <a:moveTo>
                    <a:pt x="219966" y="2427554"/>
                  </a:moveTo>
                  <a:lnTo>
                    <a:pt x="222410" y="2425699"/>
                  </a:lnTo>
                  <a:lnTo>
                    <a:pt x="221022" y="2425699"/>
                  </a:lnTo>
                  <a:lnTo>
                    <a:pt x="219966" y="2427554"/>
                  </a:lnTo>
                  <a:close/>
                </a:path>
                <a:path w="3322320" h="2451100">
                  <a:moveTo>
                    <a:pt x="213743" y="2432277"/>
                  </a:moveTo>
                  <a:lnTo>
                    <a:pt x="219966" y="2427554"/>
                  </a:lnTo>
                  <a:lnTo>
                    <a:pt x="221022" y="2425699"/>
                  </a:lnTo>
                  <a:lnTo>
                    <a:pt x="215088" y="2425699"/>
                  </a:lnTo>
                  <a:lnTo>
                    <a:pt x="213743" y="2432277"/>
                  </a:lnTo>
                  <a:close/>
                </a:path>
                <a:path w="3322320" h="2451100">
                  <a:moveTo>
                    <a:pt x="201277" y="2438399"/>
                  </a:moveTo>
                  <a:lnTo>
                    <a:pt x="205675" y="2438399"/>
                  </a:lnTo>
                  <a:lnTo>
                    <a:pt x="213743" y="2432277"/>
                  </a:lnTo>
                  <a:lnTo>
                    <a:pt x="215088" y="2425699"/>
                  </a:lnTo>
                  <a:lnTo>
                    <a:pt x="206618" y="2425699"/>
                  </a:lnTo>
                  <a:lnTo>
                    <a:pt x="203387" y="2428817"/>
                  </a:lnTo>
                  <a:lnTo>
                    <a:pt x="201277" y="2438399"/>
                  </a:lnTo>
                  <a:close/>
                </a:path>
                <a:path w="3322320" h="2451100">
                  <a:moveTo>
                    <a:pt x="203387" y="2428817"/>
                  </a:moveTo>
                  <a:lnTo>
                    <a:pt x="206618" y="2425699"/>
                  </a:lnTo>
                  <a:lnTo>
                    <a:pt x="204074" y="2425699"/>
                  </a:lnTo>
                  <a:lnTo>
                    <a:pt x="203387" y="2428817"/>
                  </a:lnTo>
                  <a:close/>
                </a:path>
                <a:path w="3322320" h="2451100">
                  <a:moveTo>
                    <a:pt x="197844" y="2434167"/>
                  </a:moveTo>
                  <a:lnTo>
                    <a:pt x="203387" y="2428817"/>
                  </a:lnTo>
                  <a:lnTo>
                    <a:pt x="204074" y="2425699"/>
                  </a:lnTo>
                  <a:lnTo>
                    <a:pt x="201888" y="2425699"/>
                  </a:lnTo>
                  <a:lnTo>
                    <a:pt x="197844" y="2434167"/>
                  </a:lnTo>
                  <a:close/>
                </a:path>
                <a:path w="3322320" h="2451100">
                  <a:moveTo>
                    <a:pt x="196493" y="2435470"/>
                  </a:moveTo>
                  <a:lnTo>
                    <a:pt x="197844" y="2434167"/>
                  </a:lnTo>
                  <a:lnTo>
                    <a:pt x="201888" y="2425699"/>
                  </a:lnTo>
                  <a:lnTo>
                    <a:pt x="200950" y="2425699"/>
                  </a:lnTo>
                  <a:lnTo>
                    <a:pt x="197550" y="2431002"/>
                  </a:lnTo>
                  <a:lnTo>
                    <a:pt x="197225" y="2432277"/>
                  </a:lnTo>
                  <a:lnTo>
                    <a:pt x="196493" y="2435470"/>
                  </a:lnTo>
                  <a:close/>
                </a:path>
                <a:path w="3322320" h="2451100">
                  <a:moveTo>
                    <a:pt x="197550" y="2431002"/>
                  </a:moveTo>
                  <a:lnTo>
                    <a:pt x="200950" y="2425699"/>
                  </a:lnTo>
                  <a:lnTo>
                    <a:pt x="198912" y="2425699"/>
                  </a:lnTo>
                  <a:lnTo>
                    <a:pt x="197550" y="2431002"/>
                  </a:lnTo>
                  <a:close/>
                </a:path>
                <a:path w="3322320" h="2451100">
                  <a:moveTo>
                    <a:pt x="197499" y="2431081"/>
                  </a:moveTo>
                  <a:lnTo>
                    <a:pt x="198912" y="2425699"/>
                  </a:lnTo>
                  <a:lnTo>
                    <a:pt x="198732" y="2425699"/>
                  </a:lnTo>
                  <a:lnTo>
                    <a:pt x="197499" y="2431081"/>
                  </a:lnTo>
                  <a:close/>
                </a:path>
                <a:path w="3322320" h="2451100">
                  <a:moveTo>
                    <a:pt x="192806" y="2438399"/>
                  </a:moveTo>
                  <a:lnTo>
                    <a:pt x="197499" y="2431081"/>
                  </a:lnTo>
                  <a:lnTo>
                    <a:pt x="198732" y="2425699"/>
                  </a:lnTo>
                  <a:lnTo>
                    <a:pt x="195005" y="2425699"/>
                  </a:lnTo>
                  <a:lnTo>
                    <a:pt x="192806" y="2438399"/>
                  </a:lnTo>
                  <a:close/>
                </a:path>
                <a:path w="3322320" h="2451100">
                  <a:moveTo>
                    <a:pt x="169281" y="2438399"/>
                  </a:moveTo>
                  <a:lnTo>
                    <a:pt x="177778" y="2438399"/>
                  </a:lnTo>
                  <a:lnTo>
                    <a:pt x="184083" y="2425699"/>
                  </a:lnTo>
                  <a:lnTo>
                    <a:pt x="171965" y="2425699"/>
                  </a:lnTo>
                  <a:lnTo>
                    <a:pt x="169281" y="2438399"/>
                  </a:lnTo>
                  <a:close/>
                </a:path>
                <a:path w="3322320" h="2451100">
                  <a:moveTo>
                    <a:pt x="213403" y="2433941"/>
                  </a:moveTo>
                  <a:lnTo>
                    <a:pt x="218349" y="2430397"/>
                  </a:lnTo>
                  <a:lnTo>
                    <a:pt x="219966" y="2427554"/>
                  </a:lnTo>
                  <a:lnTo>
                    <a:pt x="213743" y="2432277"/>
                  </a:lnTo>
                  <a:lnTo>
                    <a:pt x="213403" y="2433941"/>
                  </a:lnTo>
                  <a:close/>
                </a:path>
                <a:path w="3322320" h="2451100">
                  <a:moveTo>
                    <a:pt x="212492" y="2438399"/>
                  </a:moveTo>
                  <a:lnTo>
                    <a:pt x="213794" y="2438399"/>
                  </a:lnTo>
                  <a:lnTo>
                    <a:pt x="218349" y="2430397"/>
                  </a:lnTo>
                  <a:lnTo>
                    <a:pt x="213403" y="2433941"/>
                  </a:lnTo>
                  <a:lnTo>
                    <a:pt x="212492" y="2438399"/>
                  </a:lnTo>
                  <a:close/>
                </a:path>
                <a:path w="3322320" h="2451100">
                  <a:moveTo>
                    <a:pt x="197248" y="2432177"/>
                  </a:moveTo>
                  <a:lnTo>
                    <a:pt x="197550" y="2431002"/>
                  </a:lnTo>
                  <a:lnTo>
                    <a:pt x="197248" y="2432177"/>
                  </a:lnTo>
                  <a:close/>
                </a:path>
                <a:path w="3322320" h="2451100">
                  <a:moveTo>
                    <a:pt x="196372" y="2435587"/>
                  </a:moveTo>
                  <a:lnTo>
                    <a:pt x="197248" y="2432177"/>
                  </a:lnTo>
                  <a:lnTo>
                    <a:pt x="196372" y="2435587"/>
                  </a:lnTo>
                  <a:close/>
                </a:path>
                <a:path w="3322320" h="2451100">
                  <a:moveTo>
                    <a:pt x="207183" y="2438399"/>
                  </a:moveTo>
                  <a:lnTo>
                    <a:pt x="212492" y="2438399"/>
                  </a:lnTo>
                  <a:lnTo>
                    <a:pt x="213403" y="2433941"/>
                  </a:lnTo>
                  <a:lnTo>
                    <a:pt x="207183" y="2438399"/>
                  </a:lnTo>
                  <a:close/>
                </a:path>
                <a:path w="3322320" h="2451100">
                  <a:moveTo>
                    <a:pt x="195822" y="2438399"/>
                  </a:moveTo>
                  <a:lnTo>
                    <a:pt x="197844" y="2434167"/>
                  </a:lnTo>
                  <a:lnTo>
                    <a:pt x="196493" y="2435470"/>
                  </a:lnTo>
                  <a:lnTo>
                    <a:pt x="195822" y="2438399"/>
                  </a:lnTo>
                  <a:close/>
                </a:path>
                <a:path w="3322320" h="2451100">
                  <a:moveTo>
                    <a:pt x="328885" y="2438399"/>
                  </a:moveTo>
                  <a:lnTo>
                    <a:pt x="330096" y="2438399"/>
                  </a:lnTo>
                  <a:lnTo>
                    <a:pt x="330328" y="2434549"/>
                  </a:lnTo>
                  <a:lnTo>
                    <a:pt x="328885" y="2438399"/>
                  </a:lnTo>
                  <a:close/>
                </a:path>
                <a:path w="3322320" h="2451100">
                  <a:moveTo>
                    <a:pt x="193457" y="2438399"/>
                  </a:moveTo>
                  <a:lnTo>
                    <a:pt x="195650" y="2438399"/>
                  </a:lnTo>
                  <a:lnTo>
                    <a:pt x="196372" y="2435587"/>
                  </a:lnTo>
                  <a:lnTo>
                    <a:pt x="193457" y="2438399"/>
                  </a:lnTo>
                  <a:close/>
                </a:path>
                <a:path w="3322320" h="2451100">
                  <a:moveTo>
                    <a:pt x="244607" y="2438399"/>
                  </a:moveTo>
                  <a:lnTo>
                    <a:pt x="244937" y="2435594"/>
                  </a:lnTo>
                  <a:lnTo>
                    <a:pt x="244649" y="2436980"/>
                  </a:lnTo>
                  <a:lnTo>
                    <a:pt x="244607" y="2438399"/>
                  </a:lnTo>
                  <a:close/>
                </a:path>
                <a:path w="3322320" h="2451100">
                  <a:moveTo>
                    <a:pt x="240291" y="2450136"/>
                  </a:moveTo>
                  <a:lnTo>
                    <a:pt x="243398" y="2438399"/>
                  </a:lnTo>
                  <a:lnTo>
                    <a:pt x="240323" y="2438399"/>
                  </a:lnTo>
                  <a:lnTo>
                    <a:pt x="240291" y="2450136"/>
                  </a:lnTo>
                  <a:close/>
                </a:path>
                <a:path w="3322320" h="2451100">
                  <a:moveTo>
                    <a:pt x="238634" y="2451099"/>
                  </a:moveTo>
                  <a:lnTo>
                    <a:pt x="240323" y="2438399"/>
                  </a:lnTo>
                  <a:lnTo>
                    <a:pt x="238916" y="2438399"/>
                  </a:lnTo>
                  <a:lnTo>
                    <a:pt x="238634" y="2451099"/>
                  </a:lnTo>
                  <a:close/>
                </a:path>
                <a:path w="3322320" h="2451100">
                  <a:moveTo>
                    <a:pt x="228915" y="2451099"/>
                  </a:moveTo>
                  <a:lnTo>
                    <a:pt x="235533" y="2438399"/>
                  </a:lnTo>
                  <a:lnTo>
                    <a:pt x="234382" y="2438399"/>
                  </a:lnTo>
                  <a:lnTo>
                    <a:pt x="228915" y="2451099"/>
                  </a:lnTo>
                  <a:close/>
                </a:path>
                <a:path w="3322320" h="2451100">
                  <a:moveTo>
                    <a:pt x="220885" y="2451099"/>
                  </a:moveTo>
                  <a:lnTo>
                    <a:pt x="225776" y="2438399"/>
                  </a:lnTo>
                  <a:lnTo>
                    <a:pt x="223387" y="2438399"/>
                  </a:lnTo>
                  <a:lnTo>
                    <a:pt x="221984" y="2439722"/>
                  </a:lnTo>
                  <a:lnTo>
                    <a:pt x="220885" y="2451099"/>
                  </a:lnTo>
                  <a:close/>
                </a:path>
                <a:path w="3322320" h="2451100">
                  <a:moveTo>
                    <a:pt x="221984" y="2439722"/>
                  </a:moveTo>
                  <a:lnTo>
                    <a:pt x="223387" y="2438399"/>
                  </a:lnTo>
                  <a:lnTo>
                    <a:pt x="222112" y="2438399"/>
                  </a:lnTo>
                  <a:lnTo>
                    <a:pt x="221984" y="2439722"/>
                  </a:lnTo>
                  <a:close/>
                </a:path>
                <a:path w="3322320" h="2451100">
                  <a:moveTo>
                    <a:pt x="209914" y="2451099"/>
                  </a:moveTo>
                  <a:lnTo>
                    <a:pt x="221984" y="2439722"/>
                  </a:lnTo>
                  <a:lnTo>
                    <a:pt x="222112" y="2438399"/>
                  </a:lnTo>
                  <a:lnTo>
                    <a:pt x="211568" y="2438399"/>
                  </a:lnTo>
                  <a:lnTo>
                    <a:pt x="209914" y="2451099"/>
                  </a:lnTo>
                  <a:close/>
                </a:path>
                <a:path w="3322320" h="2451100">
                  <a:moveTo>
                    <a:pt x="240036" y="2451099"/>
                  </a:moveTo>
                  <a:lnTo>
                    <a:pt x="240289" y="2451099"/>
                  </a:lnTo>
                  <a:lnTo>
                    <a:pt x="240291" y="2450136"/>
                  </a:lnTo>
                  <a:lnTo>
                    <a:pt x="240036" y="24510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object 8">
              <a:extLst>
                <a:ext uri="{FF2B5EF4-FFF2-40B4-BE49-F238E27FC236}">
                  <a16:creationId xmlns:a16="http://schemas.microsoft.com/office/drawing/2014/main" id="{ACAC99CA-B26B-2538-F658-CC2A24377C00}"/>
                </a:ext>
              </a:extLst>
            </p:cNvPr>
            <p:cNvSpPr/>
            <p:nvPr/>
          </p:nvSpPr>
          <p:spPr>
            <a:xfrm>
              <a:off x="6673301" y="6522558"/>
              <a:ext cx="3203575" cy="2327275"/>
            </a:xfrm>
            <a:custGeom>
              <a:avLst/>
              <a:gdLst/>
              <a:ahLst/>
              <a:cxnLst/>
              <a:rect l="l" t="t" r="r" b="b"/>
              <a:pathLst>
                <a:path w="3203575" h="2327275">
                  <a:moveTo>
                    <a:pt x="234137" y="2327105"/>
                  </a:moveTo>
                  <a:lnTo>
                    <a:pt x="414278" y="2316007"/>
                  </a:lnTo>
                  <a:lnTo>
                    <a:pt x="540416" y="2281684"/>
                  </a:lnTo>
                  <a:lnTo>
                    <a:pt x="672033" y="2196576"/>
                  </a:lnTo>
                  <a:lnTo>
                    <a:pt x="868609" y="2033120"/>
                  </a:lnTo>
                  <a:lnTo>
                    <a:pt x="912922" y="2047893"/>
                  </a:lnTo>
                  <a:lnTo>
                    <a:pt x="957996" y="2061766"/>
                  </a:lnTo>
                  <a:lnTo>
                    <a:pt x="1003806" y="2074721"/>
                  </a:lnTo>
                  <a:lnTo>
                    <a:pt x="1050326" y="2086740"/>
                  </a:lnTo>
                  <a:lnTo>
                    <a:pt x="1097529" y="2097806"/>
                  </a:lnTo>
                  <a:lnTo>
                    <a:pt x="1145391" y="2107902"/>
                  </a:lnTo>
                  <a:lnTo>
                    <a:pt x="1193885" y="2117010"/>
                  </a:lnTo>
                  <a:lnTo>
                    <a:pt x="1242985" y="2125112"/>
                  </a:lnTo>
                  <a:lnTo>
                    <a:pt x="1292666" y="2132191"/>
                  </a:lnTo>
                  <a:lnTo>
                    <a:pt x="1342900" y="2138229"/>
                  </a:lnTo>
                  <a:lnTo>
                    <a:pt x="1393664" y="2143208"/>
                  </a:lnTo>
                  <a:lnTo>
                    <a:pt x="1444929" y="2147112"/>
                  </a:lnTo>
                  <a:lnTo>
                    <a:pt x="1496672" y="2149922"/>
                  </a:lnTo>
                  <a:lnTo>
                    <a:pt x="1548864" y="2151621"/>
                  </a:lnTo>
                  <a:lnTo>
                    <a:pt x="1601482" y="2152191"/>
                  </a:lnTo>
                  <a:lnTo>
                    <a:pt x="1658922" y="2151512"/>
                  </a:lnTo>
                  <a:lnTo>
                    <a:pt x="1715854" y="2149489"/>
                  </a:lnTo>
                  <a:lnTo>
                    <a:pt x="1772242" y="2146146"/>
                  </a:lnTo>
                  <a:lnTo>
                    <a:pt x="1828054" y="2141505"/>
                  </a:lnTo>
                  <a:lnTo>
                    <a:pt x="1883256" y="2135589"/>
                  </a:lnTo>
                  <a:lnTo>
                    <a:pt x="1937814" y="2128421"/>
                  </a:lnTo>
                  <a:lnTo>
                    <a:pt x="1991693" y="2120023"/>
                  </a:lnTo>
                  <a:lnTo>
                    <a:pt x="2044861" y="2110418"/>
                  </a:lnTo>
                  <a:lnTo>
                    <a:pt x="2097283" y="2099629"/>
                  </a:lnTo>
                  <a:lnTo>
                    <a:pt x="2148925" y="2087679"/>
                  </a:lnTo>
                  <a:lnTo>
                    <a:pt x="2199753" y="2074591"/>
                  </a:lnTo>
                  <a:lnTo>
                    <a:pt x="2249734" y="2060386"/>
                  </a:lnTo>
                  <a:lnTo>
                    <a:pt x="2298833" y="2045089"/>
                  </a:lnTo>
                  <a:lnTo>
                    <a:pt x="2347017" y="2028722"/>
                  </a:lnTo>
                  <a:lnTo>
                    <a:pt x="2394252" y="2011307"/>
                  </a:lnTo>
                  <a:lnTo>
                    <a:pt x="2440504" y="1992867"/>
                  </a:lnTo>
                  <a:lnTo>
                    <a:pt x="2485740" y="1973426"/>
                  </a:lnTo>
                  <a:lnTo>
                    <a:pt x="2529924" y="1953005"/>
                  </a:lnTo>
                  <a:lnTo>
                    <a:pt x="2573024" y="1931628"/>
                  </a:lnTo>
                  <a:lnTo>
                    <a:pt x="2615006" y="1909317"/>
                  </a:lnTo>
                  <a:lnTo>
                    <a:pt x="2655835" y="1886095"/>
                  </a:lnTo>
                  <a:lnTo>
                    <a:pt x="2695477" y="1861986"/>
                  </a:lnTo>
                  <a:lnTo>
                    <a:pt x="2733900" y="1837010"/>
                  </a:lnTo>
                  <a:lnTo>
                    <a:pt x="2771069" y="1811193"/>
                  </a:lnTo>
                  <a:lnTo>
                    <a:pt x="2806950" y="1784555"/>
                  </a:lnTo>
                  <a:lnTo>
                    <a:pt x="2841509" y="1757121"/>
                  </a:lnTo>
                  <a:lnTo>
                    <a:pt x="2874713" y="1728912"/>
                  </a:lnTo>
                  <a:lnTo>
                    <a:pt x="2906527" y="1699951"/>
                  </a:lnTo>
                  <a:lnTo>
                    <a:pt x="2936917" y="1670262"/>
                  </a:lnTo>
                  <a:lnTo>
                    <a:pt x="2965851" y="1639867"/>
                  </a:lnTo>
                  <a:lnTo>
                    <a:pt x="2993293" y="1608788"/>
                  </a:lnTo>
                  <a:lnTo>
                    <a:pt x="3019211" y="1577049"/>
                  </a:lnTo>
                  <a:lnTo>
                    <a:pt x="3043569" y="1544672"/>
                  </a:lnTo>
                  <a:lnTo>
                    <a:pt x="3066335" y="1511680"/>
                  </a:lnTo>
                  <a:lnTo>
                    <a:pt x="3087474" y="1478096"/>
                  </a:lnTo>
                  <a:lnTo>
                    <a:pt x="3106953" y="1443943"/>
                  </a:lnTo>
                  <a:lnTo>
                    <a:pt x="3124737" y="1409243"/>
                  </a:lnTo>
                  <a:lnTo>
                    <a:pt x="3140794" y="1374018"/>
                  </a:lnTo>
                  <a:lnTo>
                    <a:pt x="3155088" y="1338293"/>
                  </a:lnTo>
                  <a:lnTo>
                    <a:pt x="3167586" y="1302089"/>
                  </a:lnTo>
                  <a:lnTo>
                    <a:pt x="3178254" y="1265430"/>
                  </a:lnTo>
                  <a:lnTo>
                    <a:pt x="3187059" y="1228338"/>
                  </a:lnTo>
                  <a:lnTo>
                    <a:pt x="3193965" y="1190836"/>
                  </a:lnTo>
                  <a:lnTo>
                    <a:pt x="3198941" y="1152946"/>
                  </a:lnTo>
                  <a:lnTo>
                    <a:pt x="3201951" y="1114691"/>
                  </a:lnTo>
                  <a:lnTo>
                    <a:pt x="3202962" y="1076095"/>
                  </a:lnTo>
                  <a:lnTo>
                    <a:pt x="3201951" y="1037499"/>
                  </a:lnTo>
                  <a:lnTo>
                    <a:pt x="3198941" y="999245"/>
                  </a:lnTo>
                  <a:lnTo>
                    <a:pt x="3193965" y="961355"/>
                  </a:lnTo>
                  <a:lnTo>
                    <a:pt x="3187059" y="923853"/>
                  </a:lnTo>
                  <a:lnTo>
                    <a:pt x="3178254" y="886761"/>
                  </a:lnTo>
                  <a:lnTo>
                    <a:pt x="3167586" y="850101"/>
                  </a:lnTo>
                  <a:lnTo>
                    <a:pt x="3155088" y="813898"/>
                  </a:lnTo>
                  <a:lnTo>
                    <a:pt x="3140794" y="778172"/>
                  </a:lnTo>
                  <a:lnTo>
                    <a:pt x="3124737" y="742948"/>
                  </a:lnTo>
                  <a:lnTo>
                    <a:pt x="3106953" y="708248"/>
                  </a:lnTo>
                  <a:lnTo>
                    <a:pt x="3087474" y="674095"/>
                  </a:lnTo>
                  <a:lnTo>
                    <a:pt x="3066335" y="640511"/>
                  </a:lnTo>
                  <a:lnTo>
                    <a:pt x="3043569" y="607519"/>
                  </a:lnTo>
                  <a:lnTo>
                    <a:pt x="3019211" y="575142"/>
                  </a:lnTo>
                  <a:lnTo>
                    <a:pt x="2993293" y="543403"/>
                  </a:lnTo>
                  <a:lnTo>
                    <a:pt x="2965851" y="512324"/>
                  </a:lnTo>
                  <a:lnTo>
                    <a:pt x="2936917" y="481929"/>
                  </a:lnTo>
                  <a:lnTo>
                    <a:pt x="2906527" y="452240"/>
                  </a:lnTo>
                  <a:lnTo>
                    <a:pt x="2874713" y="423279"/>
                  </a:lnTo>
                  <a:lnTo>
                    <a:pt x="2841509" y="395070"/>
                  </a:lnTo>
                  <a:lnTo>
                    <a:pt x="2806950" y="367636"/>
                  </a:lnTo>
                  <a:lnTo>
                    <a:pt x="2771069" y="340998"/>
                  </a:lnTo>
                  <a:lnTo>
                    <a:pt x="2733900" y="315180"/>
                  </a:lnTo>
                  <a:lnTo>
                    <a:pt x="2695477" y="290205"/>
                  </a:lnTo>
                  <a:lnTo>
                    <a:pt x="2655835" y="266096"/>
                  </a:lnTo>
                  <a:lnTo>
                    <a:pt x="2615006" y="242874"/>
                  </a:lnTo>
                  <a:lnTo>
                    <a:pt x="2573024" y="220563"/>
                  </a:lnTo>
                  <a:lnTo>
                    <a:pt x="2529924" y="199186"/>
                  </a:lnTo>
                  <a:lnTo>
                    <a:pt x="2485740" y="178765"/>
                  </a:lnTo>
                  <a:lnTo>
                    <a:pt x="2440504" y="159324"/>
                  </a:lnTo>
                  <a:lnTo>
                    <a:pt x="2394252" y="140884"/>
                  </a:lnTo>
                  <a:lnTo>
                    <a:pt x="2347017" y="123469"/>
                  </a:lnTo>
                  <a:lnTo>
                    <a:pt x="2298833" y="107102"/>
                  </a:lnTo>
                  <a:lnTo>
                    <a:pt x="2249734" y="91805"/>
                  </a:lnTo>
                  <a:lnTo>
                    <a:pt x="2199753" y="77600"/>
                  </a:lnTo>
                  <a:lnTo>
                    <a:pt x="2148925" y="64512"/>
                  </a:lnTo>
                  <a:lnTo>
                    <a:pt x="2097283" y="52562"/>
                  </a:lnTo>
                  <a:lnTo>
                    <a:pt x="2044861" y="41773"/>
                  </a:lnTo>
                  <a:lnTo>
                    <a:pt x="1991693" y="32168"/>
                  </a:lnTo>
                  <a:lnTo>
                    <a:pt x="1937814" y="23770"/>
                  </a:lnTo>
                  <a:lnTo>
                    <a:pt x="1883256" y="16602"/>
                  </a:lnTo>
                  <a:lnTo>
                    <a:pt x="1828054" y="10686"/>
                  </a:lnTo>
                  <a:lnTo>
                    <a:pt x="1772242" y="6045"/>
                  </a:lnTo>
                  <a:lnTo>
                    <a:pt x="1715854" y="2701"/>
                  </a:lnTo>
                  <a:lnTo>
                    <a:pt x="1658922" y="679"/>
                  </a:lnTo>
                  <a:lnTo>
                    <a:pt x="1601482" y="0"/>
                  </a:lnTo>
                  <a:lnTo>
                    <a:pt x="1544042" y="679"/>
                  </a:lnTo>
                  <a:lnTo>
                    <a:pt x="1487111" y="2701"/>
                  </a:lnTo>
                  <a:lnTo>
                    <a:pt x="1430722" y="6045"/>
                  </a:lnTo>
                  <a:lnTo>
                    <a:pt x="1374910" y="10686"/>
                  </a:lnTo>
                  <a:lnTo>
                    <a:pt x="1319708" y="16602"/>
                  </a:lnTo>
                  <a:lnTo>
                    <a:pt x="1265150" y="23770"/>
                  </a:lnTo>
                  <a:lnTo>
                    <a:pt x="1211271" y="32168"/>
                  </a:lnTo>
                  <a:lnTo>
                    <a:pt x="1158103" y="41773"/>
                  </a:lnTo>
                  <a:lnTo>
                    <a:pt x="1105681" y="52562"/>
                  </a:lnTo>
                  <a:lnTo>
                    <a:pt x="1054039" y="64512"/>
                  </a:lnTo>
                  <a:lnTo>
                    <a:pt x="1003211" y="77600"/>
                  </a:lnTo>
                  <a:lnTo>
                    <a:pt x="953230" y="91805"/>
                  </a:lnTo>
                  <a:lnTo>
                    <a:pt x="904131" y="107102"/>
                  </a:lnTo>
                  <a:lnTo>
                    <a:pt x="855946" y="123469"/>
                  </a:lnTo>
                  <a:lnTo>
                    <a:pt x="808711" y="140884"/>
                  </a:lnTo>
                  <a:lnTo>
                    <a:pt x="762459" y="159324"/>
                  </a:lnTo>
                  <a:lnTo>
                    <a:pt x="717224" y="178765"/>
                  </a:lnTo>
                  <a:lnTo>
                    <a:pt x="673039" y="199186"/>
                  </a:lnTo>
                  <a:lnTo>
                    <a:pt x="629939" y="220563"/>
                  </a:lnTo>
                  <a:lnTo>
                    <a:pt x="587958" y="242874"/>
                  </a:lnTo>
                  <a:lnTo>
                    <a:pt x="547128" y="266096"/>
                  </a:lnTo>
                  <a:lnTo>
                    <a:pt x="507485" y="290205"/>
                  </a:lnTo>
                  <a:lnTo>
                    <a:pt x="469063" y="315180"/>
                  </a:lnTo>
                  <a:lnTo>
                    <a:pt x="431894" y="340998"/>
                  </a:lnTo>
                  <a:lnTo>
                    <a:pt x="396013" y="367636"/>
                  </a:lnTo>
                  <a:lnTo>
                    <a:pt x="361454" y="395070"/>
                  </a:lnTo>
                  <a:lnTo>
                    <a:pt x="328250" y="423279"/>
                  </a:lnTo>
                  <a:lnTo>
                    <a:pt x="296436" y="452240"/>
                  </a:lnTo>
                  <a:lnTo>
                    <a:pt x="266045" y="481929"/>
                  </a:lnTo>
                  <a:lnTo>
                    <a:pt x="237111" y="512324"/>
                  </a:lnTo>
                  <a:lnTo>
                    <a:pt x="209669" y="543403"/>
                  </a:lnTo>
                  <a:lnTo>
                    <a:pt x="183751" y="575142"/>
                  </a:lnTo>
                  <a:lnTo>
                    <a:pt x="159393" y="607519"/>
                  </a:lnTo>
                  <a:lnTo>
                    <a:pt x="136627" y="640511"/>
                  </a:lnTo>
                  <a:lnTo>
                    <a:pt x="115488" y="674095"/>
                  </a:lnTo>
                  <a:lnTo>
                    <a:pt x="96009" y="708248"/>
                  </a:lnTo>
                  <a:lnTo>
                    <a:pt x="78224" y="742948"/>
                  </a:lnTo>
                  <a:lnTo>
                    <a:pt x="62168" y="778172"/>
                  </a:lnTo>
                  <a:lnTo>
                    <a:pt x="47874" y="813898"/>
                  </a:lnTo>
                  <a:lnTo>
                    <a:pt x="35376" y="850101"/>
                  </a:lnTo>
                  <a:lnTo>
                    <a:pt x="24708" y="886761"/>
                  </a:lnTo>
                  <a:lnTo>
                    <a:pt x="15903" y="923853"/>
                  </a:lnTo>
                  <a:lnTo>
                    <a:pt x="8996" y="961355"/>
                  </a:lnTo>
                  <a:lnTo>
                    <a:pt x="4021" y="999245"/>
                  </a:lnTo>
                  <a:lnTo>
                    <a:pt x="1010" y="1037499"/>
                  </a:lnTo>
                  <a:lnTo>
                    <a:pt x="0" y="1076095"/>
                  </a:lnTo>
                  <a:lnTo>
                    <a:pt x="1495" y="1123014"/>
                  </a:lnTo>
                  <a:lnTo>
                    <a:pt x="5939" y="1169419"/>
                  </a:lnTo>
                  <a:lnTo>
                    <a:pt x="13273" y="1215269"/>
                  </a:lnTo>
                  <a:lnTo>
                    <a:pt x="23433" y="1260523"/>
                  </a:lnTo>
                  <a:lnTo>
                    <a:pt x="36361" y="1305140"/>
                  </a:lnTo>
                  <a:lnTo>
                    <a:pt x="51993" y="1349080"/>
                  </a:lnTo>
                  <a:lnTo>
                    <a:pt x="70269" y="1392301"/>
                  </a:lnTo>
                  <a:lnTo>
                    <a:pt x="91129" y="1434763"/>
                  </a:lnTo>
                  <a:lnTo>
                    <a:pt x="114511" y="1476424"/>
                  </a:lnTo>
                  <a:lnTo>
                    <a:pt x="140353" y="1517244"/>
                  </a:lnTo>
                  <a:lnTo>
                    <a:pt x="168596" y="1557181"/>
                  </a:lnTo>
                  <a:lnTo>
                    <a:pt x="199177" y="1596194"/>
                  </a:lnTo>
                  <a:lnTo>
                    <a:pt x="232036" y="1634244"/>
                  </a:lnTo>
                  <a:lnTo>
                    <a:pt x="267111" y="1671288"/>
                  </a:lnTo>
                  <a:lnTo>
                    <a:pt x="304342" y="1707286"/>
                  </a:lnTo>
                  <a:lnTo>
                    <a:pt x="343668" y="1742197"/>
                  </a:lnTo>
                  <a:lnTo>
                    <a:pt x="385027" y="1775979"/>
                  </a:lnTo>
                  <a:lnTo>
                    <a:pt x="428358" y="1808593"/>
                  </a:lnTo>
                  <a:lnTo>
                    <a:pt x="473600" y="1839996"/>
                  </a:lnTo>
                  <a:lnTo>
                    <a:pt x="520692" y="1870149"/>
                  </a:lnTo>
                  <a:lnTo>
                    <a:pt x="490792" y="2015464"/>
                  </a:lnTo>
                  <a:lnTo>
                    <a:pt x="450975" y="2111502"/>
                  </a:lnTo>
                  <a:lnTo>
                    <a:pt x="374378" y="2201103"/>
                  </a:lnTo>
                  <a:lnTo>
                    <a:pt x="234137" y="23271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FFEE8C9B-2F34-E1AF-BC62-B027A0BE9A49}"/>
              </a:ext>
            </a:extLst>
          </p:cNvPr>
          <p:cNvSpPr txBox="1"/>
          <p:nvPr/>
        </p:nvSpPr>
        <p:spPr>
          <a:xfrm>
            <a:off x="199528" y="3160868"/>
            <a:ext cx="1442297" cy="618717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467" marR="3387" indent="245969" defTabSz="609630">
              <a:lnSpc>
                <a:spcPct val="115700"/>
              </a:lnSpc>
              <a:spcBef>
                <a:spcPts val="67"/>
              </a:spcBef>
            </a:pPr>
            <a:r>
              <a:rPr spc="30">
                <a:solidFill>
                  <a:prstClr val="black"/>
                </a:solidFill>
                <a:latin typeface="Verdana"/>
                <a:cs typeface="Verdana"/>
              </a:rPr>
              <a:t>Limited  </a:t>
            </a:r>
            <a:r>
              <a:rPr spc="37">
                <a:solidFill>
                  <a:prstClr val="black"/>
                </a:solidFill>
                <a:latin typeface="Verdana"/>
                <a:cs typeface="Verdana"/>
              </a:rPr>
              <a:t>plan</a:t>
            </a:r>
            <a:r>
              <a:rPr spc="-213">
                <a:solidFill>
                  <a:prstClr val="black"/>
                </a:solidFill>
                <a:latin typeface="Verdana"/>
                <a:cs typeface="Verdana"/>
              </a:rPr>
              <a:t> </a:t>
            </a:r>
            <a:r>
              <a:rPr spc="20">
                <a:solidFill>
                  <a:prstClr val="black"/>
                </a:solidFill>
                <a:latin typeface="Verdana"/>
                <a:cs typeface="Verdana"/>
              </a:rPr>
              <a:t>options</a:t>
            </a:r>
            <a:endParaRPr>
              <a:solidFill>
                <a:prstClr val="black"/>
              </a:solidFill>
              <a:latin typeface="Verdana"/>
              <a:cs typeface="Verdana"/>
            </a:endParaRPr>
          </a:p>
        </p:txBody>
      </p:sp>
      <p:grpSp>
        <p:nvGrpSpPr>
          <p:cNvPr id="34" name="object 20">
            <a:extLst>
              <a:ext uri="{FF2B5EF4-FFF2-40B4-BE49-F238E27FC236}">
                <a16:creationId xmlns:a16="http://schemas.microsoft.com/office/drawing/2014/main" id="{4B505858-C399-5180-5E45-F8C027F21E05}"/>
              </a:ext>
            </a:extLst>
          </p:cNvPr>
          <p:cNvGrpSpPr/>
          <p:nvPr/>
        </p:nvGrpSpPr>
        <p:grpSpPr>
          <a:xfrm>
            <a:off x="5477963" y="3317388"/>
            <a:ext cx="2149028" cy="1634067"/>
            <a:chOff x="13931944" y="4538638"/>
            <a:chExt cx="3322320" cy="2451100"/>
          </a:xfrm>
        </p:grpSpPr>
        <p:sp>
          <p:nvSpPr>
            <p:cNvPr id="35" name="object 21">
              <a:extLst>
                <a:ext uri="{FF2B5EF4-FFF2-40B4-BE49-F238E27FC236}">
                  <a16:creationId xmlns:a16="http://schemas.microsoft.com/office/drawing/2014/main" id="{C1D14C30-D874-CE92-9E7C-947D535B1373}"/>
                </a:ext>
              </a:extLst>
            </p:cNvPr>
            <p:cNvSpPr/>
            <p:nvPr/>
          </p:nvSpPr>
          <p:spPr>
            <a:xfrm>
              <a:off x="13992319" y="4602867"/>
              <a:ext cx="3203575" cy="2327275"/>
            </a:xfrm>
            <a:custGeom>
              <a:avLst/>
              <a:gdLst/>
              <a:ahLst/>
              <a:cxnLst/>
              <a:rect l="l" t="t" r="r" b="b"/>
              <a:pathLst>
                <a:path w="3203575" h="2327275">
                  <a:moveTo>
                    <a:pt x="2968825" y="2327105"/>
                  </a:moveTo>
                  <a:lnTo>
                    <a:pt x="2788684" y="2316007"/>
                  </a:lnTo>
                  <a:lnTo>
                    <a:pt x="2662546" y="2281684"/>
                  </a:lnTo>
                  <a:lnTo>
                    <a:pt x="2530929" y="2196576"/>
                  </a:lnTo>
                  <a:lnTo>
                    <a:pt x="2334352" y="2033120"/>
                  </a:lnTo>
                  <a:lnTo>
                    <a:pt x="2290040" y="2047893"/>
                  </a:lnTo>
                  <a:lnTo>
                    <a:pt x="2244966" y="2061766"/>
                  </a:lnTo>
                  <a:lnTo>
                    <a:pt x="2199156" y="2074721"/>
                  </a:lnTo>
                  <a:lnTo>
                    <a:pt x="2152636" y="2086740"/>
                  </a:lnTo>
                  <a:lnTo>
                    <a:pt x="2105432" y="2097806"/>
                  </a:lnTo>
                  <a:lnTo>
                    <a:pt x="2057570" y="2107902"/>
                  </a:lnTo>
                  <a:lnTo>
                    <a:pt x="2009076" y="2117010"/>
                  </a:lnTo>
                  <a:lnTo>
                    <a:pt x="1959976" y="2125112"/>
                  </a:lnTo>
                  <a:lnTo>
                    <a:pt x="1910296" y="2132191"/>
                  </a:lnTo>
                  <a:lnTo>
                    <a:pt x="1860061" y="2138229"/>
                  </a:lnTo>
                  <a:lnTo>
                    <a:pt x="1809298" y="2143208"/>
                  </a:lnTo>
                  <a:lnTo>
                    <a:pt x="1758032" y="2147112"/>
                  </a:lnTo>
                  <a:lnTo>
                    <a:pt x="1706290" y="2149922"/>
                  </a:lnTo>
                  <a:lnTo>
                    <a:pt x="1654097" y="2151621"/>
                  </a:lnTo>
                  <a:lnTo>
                    <a:pt x="1601479" y="2152191"/>
                  </a:lnTo>
                  <a:lnTo>
                    <a:pt x="1544039" y="2151512"/>
                  </a:lnTo>
                  <a:lnTo>
                    <a:pt x="1487108" y="2149489"/>
                  </a:lnTo>
                  <a:lnTo>
                    <a:pt x="1430719" y="2146146"/>
                  </a:lnTo>
                  <a:lnTo>
                    <a:pt x="1374907" y="2141505"/>
                  </a:lnTo>
                  <a:lnTo>
                    <a:pt x="1319705" y="2135589"/>
                  </a:lnTo>
                  <a:lnTo>
                    <a:pt x="1265148" y="2128421"/>
                  </a:lnTo>
                  <a:lnTo>
                    <a:pt x="1211268" y="2120023"/>
                  </a:lnTo>
                  <a:lnTo>
                    <a:pt x="1158101" y="2110418"/>
                  </a:lnTo>
                  <a:lnTo>
                    <a:pt x="1105679" y="2099629"/>
                  </a:lnTo>
                  <a:lnTo>
                    <a:pt x="1054037" y="2087679"/>
                  </a:lnTo>
                  <a:lnTo>
                    <a:pt x="1003209" y="2074591"/>
                  </a:lnTo>
                  <a:lnTo>
                    <a:pt x="953228" y="2060386"/>
                  </a:lnTo>
                  <a:lnTo>
                    <a:pt x="904128" y="2045089"/>
                  </a:lnTo>
                  <a:lnTo>
                    <a:pt x="855944" y="2028722"/>
                  </a:lnTo>
                  <a:lnTo>
                    <a:pt x="808709" y="2011307"/>
                  </a:lnTo>
                  <a:lnTo>
                    <a:pt x="762457" y="1992867"/>
                  </a:lnTo>
                  <a:lnTo>
                    <a:pt x="717222" y="1973426"/>
                  </a:lnTo>
                  <a:lnTo>
                    <a:pt x="673037" y="1953005"/>
                  </a:lnTo>
                  <a:lnTo>
                    <a:pt x="629937" y="1931628"/>
                  </a:lnTo>
                  <a:lnTo>
                    <a:pt x="587956" y="1909317"/>
                  </a:lnTo>
                  <a:lnTo>
                    <a:pt x="547127" y="1886095"/>
                  </a:lnTo>
                  <a:lnTo>
                    <a:pt x="507484" y="1861986"/>
                  </a:lnTo>
                  <a:lnTo>
                    <a:pt x="469061" y="1837010"/>
                  </a:lnTo>
                  <a:lnTo>
                    <a:pt x="431893" y="1811193"/>
                  </a:lnTo>
                  <a:lnTo>
                    <a:pt x="396012" y="1784555"/>
                  </a:lnTo>
                  <a:lnTo>
                    <a:pt x="361452" y="1757121"/>
                  </a:lnTo>
                  <a:lnTo>
                    <a:pt x="328249" y="1728912"/>
                  </a:lnTo>
                  <a:lnTo>
                    <a:pt x="296435" y="1699951"/>
                  </a:lnTo>
                  <a:lnTo>
                    <a:pt x="266044" y="1670262"/>
                  </a:lnTo>
                  <a:lnTo>
                    <a:pt x="237111" y="1639867"/>
                  </a:lnTo>
                  <a:lnTo>
                    <a:pt x="209668" y="1608788"/>
                  </a:lnTo>
                  <a:lnTo>
                    <a:pt x="183751" y="1577049"/>
                  </a:lnTo>
                  <a:lnTo>
                    <a:pt x="159392" y="1544672"/>
                  </a:lnTo>
                  <a:lnTo>
                    <a:pt x="136626" y="1511680"/>
                  </a:lnTo>
                  <a:lnTo>
                    <a:pt x="115487" y="1478096"/>
                  </a:lnTo>
                  <a:lnTo>
                    <a:pt x="96008" y="1443943"/>
                  </a:lnTo>
                  <a:lnTo>
                    <a:pt x="78224" y="1409243"/>
                  </a:lnTo>
                  <a:lnTo>
                    <a:pt x="62168" y="1374018"/>
                  </a:lnTo>
                  <a:lnTo>
                    <a:pt x="47874" y="1338293"/>
                  </a:lnTo>
                  <a:lnTo>
                    <a:pt x="35376" y="1302089"/>
                  </a:lnTo>
                  <a:lnTo>
                    <a:pt x="24707" y="1265430"/>
                  </a:lnTo>
                  <a:lnTo>
                    <a:pt x="15903" y="1228338"/>
                  </a:lnTo>
                  <a:lnTo>
                    <a:pt x="8996" y="1190836"/>
                  </a:lnTo>
                  <a:lnTo>
                    <a:pt x="4021" y="1152946"/>
                  </a:lnTo>
                  <a:lnTo>
                    <a:pt x="1010" y="1114691"/>
                  </a:lnTo>
                  <a:lnTo>
                    <a:pt x="0" y="1076095"/>
                  </a:lnTo>
                  <a:lnTo>
                    <a:pt x="1010" y="1037499"/>
                  </a:lnTo>
                  <a:lnTo>
                    <a:pt x="4021" y="999245"/>
                  </a:lnTo>
                  <a:lnTo>
                    <a:pt x="8996" y="961355"/>
                  </a:lnTo>
                  <a:lnTo>
                    <a:pt x="15903" y="923853"/>
                  </a:lnTo>
                  <a:lnTo>
                    <a:pt x="24707" y="886761"/>
                  </a:lnTo>
                  <a:lnTo>
                    <a:pt x="35376" y="850101"/>
                  </a:lnTo>
                  <a:lnTo>
                    <a:pt x="47874" y="813898"/>
                  </a:lnTo>
                  <a:lnTo>
                    <a:pt x="62168" y="778172"/>
                  </a:lnTo>
                  <a:lnTo>
                    <a:pt x="78224" y="742948"/>
                  </a:lnTo>
                  <a:lnTo>
                    <a:pt x="96008" y="708248"/>
                  </a:lnTo>
                  <a:lnTo>
                    <a:pt x="115487" y="674095"/>
                  </a:lnTo>
                  <a:lnTo>
                    <a:pt x="136626" y="640511"/>
                  </a:lnTo>
                  <a:lnTo>
                    <a:pt x="159392" y="607519"/>
                  </a:lnTo>
                  <a:lnTo>
                    <a:pt x="183751" y="575142"/>
                  </a:lnTo>
                  <a:lnTo>
                    <a:pt x="209668" y="543403"/>
                  </a:lnTo>
                  <a:lnTo>
                    <a:pt x="237111" y="512324"/>
                  </a:lnTo>
                  <a:lnTo>
                    <a:pt x="266044" y="481929"/>
                  </a:lnTo>
                  <a:lnTo>
                    <a:pt x="296435" y="452240"/>
                  </a:lnTo>
                  <a:lnTo>
                    <a:pt x="328249" y="423279"/>
                  </a:lnTo>
                  <a:lnTo>
                    <a:pt x="361452" y="395070"/>
                  </a:lnTo>
                  <a:lnTo>
                    <a:pt x="396012" y="367636"/>
                  </a:lnTo>
                  <a:lnTo>
                    <a:pt x="431893" y="340998"/>
                  </a:lnTo>
                  <a:lnTo>
                    <a:pt x="469061" y="315180"/>
                  </a:lnTo>
                  <a:lnTo>
                    <a:pt x="507484" y="290205"/>
                  </a:lnTo>
                  <a:lnTo>
                    <a:pt x="547127" y="266096"/>
                  </a:lnTo>
                  <a:lnTo>
                    <a:pt x="587956" y="242874"/>
                  </a:lnTo>
                  <a:lnTo>
                    <a:pt x="629937" y="220563"/>
                  </a:lnTo>
                  <a:lnTo>
                    <a:pt x="673037" y="199186"/>
                  </a:lnTo>
                  <a:lnTo>
                    <a:pt x="717222" y="178765"/>
                  </a:lnTo>
                  <a:lnTo>
                    <a:pt x="762457" y="159324"/>
                  </a:lnTo>
                  <a:lnTo>
                    <a:pt x="808709" y="140884"/>
                  </a:lnTo>
                  <a:lnTo>
                    <a:pt x="855944" y="123469"/>
                  </a:lnTo>
                  <a:lnTo>
                    <a:pt x="904128" y="107102"/>
                  </a:lnTo>
                  <a:lnTo>
                    <a:pt x="953228" y="91805"/>
                  </a:lnTo>
                  <a:lnTo>
                    <a:pt x="1003209" y="77600"/>
                  </a:lnTo>
                  <a:lnTo>
                    <a:pt x="1054037" y="64512"/>
                  </a:lnTo>
                  <a:lnTo>
                    <a:pt x="1105679" y="52562"/>
                  </a:lnTo>
                  <a:lnTo>
                    <a:pt x="1158101" y="41773"/>
                  </a:lnTo>
                  <a:lnTo>
                    <a:pt x="1211268" y="32168"/>
                  </a:lnTo>
                  <a:lnTo>
                    <a:pt x="1265148" y="23770"/>
                  </a:lnTo>
                  <a:lnTo>
                    <a:pt x="1319705" y="16602"/>
                  </a:lnTo>
                  <a:lnTo>
                    <a:pt x="1374907" y="10686"/>
                  </a:lnTo>
                  <a:lnTo>
                    <a:pt x="1430719" y="6045"/>
                  </a:lnTo>
                  <a:lnTo>
                    <a:pt x="1487108" y="2701"/>
                  </a:lnTo>
                  <a:lnTo>
                    <a:pt x="1544039" y="679"/>
                  </a:lnTo>
                  <a:lnTo>
                    <a:pt x="1601479" y="0"/>
                  </a:lnTo>
                  <a:lnTo>
                    <a:pt x="1658919" y="679"/>
                  </a:lnTo>
                  <a:lnTo>
                    <a:pt x="1715851" y="2701"/>
                  </a:lnTo>
                  <a:lnTo>
                    <a:pt x="1772240" y="6045"/>
                  </a:lnTo>
                  <a:lnTo>
                    <a:pt x="1828052" y="10686"/>
                  </a:lnTo>
                  <a:lnTo>
                    <a:pt x="1883254" y="16602"/>
                  </a:lnTo>
                  <a:lnTo>
                    <a:pt x="1937811" y="23770"/>
                  </a:lnTo>
                  <a:lnTo>
                    <a:pt x="1991691" y="32168"/>
                  </a:lnTo>
                  <a:lnTo>
                    <a:pt x="2044858" y="41773"/>
                  </a:lnTo>
                  <a:lnTo>
                    <a:pt x="2097280" y="52562"/>
                  </a:lnTo>
                  <a:lnTo>
                    <a:pt x="2148922" y="64512"/>
                  </a:lnTo>
                  <a:lnTo>
                    <a:pt x="2199750" y="77600"/>
                  </a:lnTo>
                  <a:lnTo>
                    <a:pt x="2249731" y="91805"/>
                  </a:lnTo>
                  <a:lnTo>
                    <a:pt x="2298831" y="107102"/>
                  </a:lnTo>
                  <a:lnTo>
                    <a:pt x="2347015" y="123469"/>
                  </a:lnTo>
                  <a:lnTo>
                    <a:pt x="2394250" y="140884"/>
                  </a:lnTo>
                  <a:lnTo>
                    <a:pt x="2440503" y="159324"/>
                  </a:lnTo>
                  <a:lnTo>
                    <a:pt x="2485738" y="178765"/>
                  </a:lnTo>
                  <a:lnTo>
                    <a:pt x="2529922" y="199186"/>
                  </a:lnTo>
                  <a:lnTo>
                    <a:pt x="2573022" y="220563"/>
                  </a:lnTo>
                  <a:lnTo>
                    <a:pt x="2615004" y="242874"/>
                  </a:lnTo>
                  <a:lnTo>
                    <a:pt x="2655833" y="266096"/>
                  </a:lnTo>
                  <a:lnTo>
                    <a:pt x="2695476" y="290205"/>
                  </a:lnTo>
                  <a:lnTo>
                    <a:pt x="2733899" y="315180"/>
                  </a:lnTo>
                  <a:lnTo>
                    <a:pt x="2771068" y="340998"/>
                  </a:lnTo>
                  <a:lnTo>
                    <a:pt x="2806949" y="367636"/>
                  </a:lnTo>
                  <a:lnTo>
                    <a:pt x="2841508" y="395070"/>
                  </a:lnTo>
                  <a:lnTo>
                    <a:pt x="2874712" y="423279"/>
                  </a:lnTo>
                  <a:lnTo>
                    <a:pt x="2906526" y="452240"/>
                  </a:lnTo>
                  <a:lnTo>
                    <a:pt x="2936917" y="481929"/>
                  </a:lnTo>
                  <a:lnTo>
                    <a:pt x="2965850" y="512324"/>
                  </a:lnTo>
                  <a:lnTo>
                    <a:pt x="2993293" y="543403"/>
                  </a:lnTo>
                  <a:lnTo>
                    <a:pt x="3019210" y="575142"/>
                  </a:lnTo>
                  <a:lnTo>
                    <a:pt x="3043569" y="607519"/>
                  </a:lnTo>
                  <a:lnTo>
                    <a:pt x="3066335" y="640511"/>
                  </a:lnTo>
                  <a:lnTo>
                    <a:pt x="3087474" y="674095"/>
                  </a:lnTo>
                  <a:lnTo>
                    <a:pt x="3106953" y="708248"/>
                  </a:lnTo>
                  <a:lnTo>
                    <a:pt x="3124737" y="742948"/>
                  </a:lnTo>
                  <a:lnTo>
                    <a:pt x="3140793" y="778172"/>
                  </a:lnTo>
                  <a:lnTo>
                    <a:pt x="3155087" y="813898"/>
                  </a:lnTo>
                  <a:lnTo>
                    <a:pt x="3167586" y="850101"/>
                  </a:lnTo>
                  <a:lnTo>
                    <a:pt x="3178254" y="886761"/>
                  </a:lnTo>
                  <a:lnTo>
                    <a:pt x="3187058" y="923853"/>
                  </a:lnTo>
                  <a:lnTo>
                    <a:pt x="3193965" y="961355"/>
                  </a:lnTo>
                  <a:lnTo>
                    <a:pt x="3198941" y="999245"/>
                  </a:lnTo>
                  <a:lnTo>
                    <a:pt x="3201951" y="1037499"/>
                  </a:lnTo>
                  <a:lnTo>
                    <a:pt x="3202962" y="1076095"/>
                  </a:lnTo>
                  <a:lnTo>
                    <a:pt x="3201467" y="1123014"/>
                  </a:lnTo>
                  <a:lnTo>
                    <a:pt x="3197022" y="1169419"/>
                  </a:lnTo>
                  <a:lnTo>
                    <a:pt x="3189689" y="1215269"/>
                  </a:lnTo>
                  <a:lnTo>
                    <a:pt x="3179528" y="1260523"/>
                  </a:lnTo>
                  <a:lnTo>
                    <a:pt x="3166601" y="1305140"/>
                  </a:lnTo>
                  <a:lnTo>
                    <a:pt x="3150969" y="1349080"/>
                  </a:lnTo>
                  <a:lnTo>
                    <a:pt x="3132692" y="1392301"/>
                  </a:lnTo>
                  <a:lnTo>
                    <a:pt x="3111832" y="1434763"/>
                  </a:lnTo>
                  <a:lnTo>
                    <a:pt x="3088451" y="1476424"/>
                  </a:lnTo>
                  <a:lnTo>
                    <a:pt x="3062608" y="1517244"/>
                  </a:lnTo>
                  <a:lnTo>
                    <a:pt x="3034366" y="1557181"/>
                  </a:lnTo>
                  <a:lnTo>
                    <a:pt x="3003784" y="1596194"/>
                  </a:lnTo>
                  <a:lnTo>
                    <a:pt x="2970926" y="1634244"/>
                  </a:lnTo>
                  <a:lnTo>
                    <a:pt x="2935850" y="1671288"/>
                  </a:lnTo>
                  <a:lnTo>
                    <a:pt x="2898619" y="1707286"/>
                  </a:lnTo>
                  <a:lnTo>
                    <a:pt x="2859294" y="1742197"/>
                  </a:lnTo>
                  <a:lnTo>
                    <a:pt x="2817935" y="1775979"/>
                  </a:lnTo>
                  <a:lnTo>
                    <a:pt x="2774604" y="1808593"/>
                  </a:lnTo>
                  <a:lnTo>
                    <a:pt x="2729361" y="1839996"/>
                  </a:lnTo>
                  <a:lnTo>
                    <a:pt x="2682269" y="1870149"/>
                  </a:lnTo>
                  <a:lnTo>
                    <a:pt x="2712170" y="2015464"/>
                  </a:lnTo>
                  <a:lnTo>
                    <a:pt x="2751986" y="2111502"/>
                  </a:lnTo>
                  <a:lnTo>
                    <a:pt x="2828583" y="2201103"/>
                  </a:lnTo>
                  <a:lnTo>
                    <a:pt x="2968825" y="23271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6" name="object 22">
              <a:extLst>
                <a:ext uri="{FF2B5EF4-FFF2-40B4-BE49-F238E27FC236}">
                  <a16:creationId xmlns:a16="http://schemas.microsoft.com/office/drawing/2014/main" id="{5B51C387-4836-F7D8-38F5-EC9D280E4870}"/>
                </a:ext>
              </a:extLst>
            </p:cNvPr>
            <p:cNvSpPr/>
            <p:nvPr/>
          </p:nvSpPr>
          <p:spPr>
            <a:xfrm>
              <a:off x="13931944" y="4538638"/>
              <a:ext cx="3322320" cy="2451100"/>
            </a:xfrm>
            <a:custGeom>
              <a:avLst/>
              <a:gdLst/>
              <a:ahLst/>
              <a:cxnLst/>
              <a:rect l="l" t="t" r="r" b="b"/>
              <a:pathLst>
                <a:path w="3322319" h="2451100">
                  <a:moveTo>
                    <a:pt x="1479497" y="12699"/>
                  </a:moveTo>
                  <a:lnTo>
                    <a:pt x="1470263" y="12699"/>
                  </a:lnTo>
                  <a:lnTo>
                    <a:pt x="1479843" y="0"/>
                  </a:lnTo>
                  <a:lnTo>
                    <a:pt x="1479497" y="12699"/>
                  </a:lnTo>
                  <a:close/>
                </a:path>
                <a:path w="3322319" h="2451100">
                  <a:moveTo>
                    <a:pt x="1669342" y="12699"/>
                  </a:moveTo>
                  <a:lnTo>
                    <a:pt x="1480354" y="12699"/>
                  </a:lnTo>
                  <a:lnTo>
                    <a:pt x="1483234" y="0"/>
                  </a:lnTo>
                  <a:lnTo>
                    <a:pt x="1663501" y="0"/>
                  </a:lnTo>
                  <a:lnTo>
                    <a:pt x="1669342" y="12699"/>
                  </a:lnTo>
                  <a:close/>
                </a:path>
                <a:path w="3322319" h="2451100">
                  <a:moveTo>
                    <a:pt x="1729858" y="12699"/>
                  </a:moveTo>
                  <a:lnTo>
                    <a:pt x="1669342" y="12699"/>
                  </a:lnTo>
                  <a:lnTo>
                    <a:pt x="1674719" y="0"/>
                  </a:lnTo>
                  <a:lnTo>
                    <a:pt x="1726331" y="0"/>
                  </a:lnTo>
                  <a:lnTo>
                    <a:pt x="1729858" y="12699"/>
                  </a:lnTo>
                  <a:close/>
                </a:path>
                <a:path w="3322319" h="2451100">
                  <a:moveTo>
                    <a:pt x="1739857" y="12699"/>
                  </a:moveTo>
                  <a:lnTo>
                    <a:pt x="1731320" y="12699"/>
                  </a:lnTo>
                  <a:lnTo>
                    <a:pt x="1730928" y="0"/>
                  </a:lnTo>
                  <a:lnTo>
                    <a:pt x="1736542" y="0"/>
                  </a:lnTo>
                  <a:lnTo>
                    <a:pt x="1739857" y="12699"/>
                  </a:lnTo>
                  <a:close/>
                </a:path>
                <a:path w="3322319" h="2451100">
                  <a:moveTo>
                    <a:pt x="1775354" y="12699"/>
                  </a:moveTo>
                  <a:lnTo>
                    <a:pt x="1743106" y="12699"/>
                  </a:lnTo>
                  <a:lnTo>
                    <a:pt x="1742654" y="0"/>
                  </a:lnTo>
                  <a:lnTo>
                    <a:pt x="1770206" y="0"/>
                  </a:lnTo>
                  <a:lnTo>
                    <a:pt x="1775354" y="12699"/>
                  </a:lnTo>
                  <a:close/>
                </a:path>
                <a:path w="3322319" h="2451100">
                  <a:moveTo>
                    <a:pt x="1815961" y="12699"/>
                  </a:moveTo>
                  <a:lnTo>
                    <a:pt x="1801637" y="12699"/>
                  </a:lnTo>
                  <a:lnTo>
                    <a:pt x="1806427" y="0"/>
                  </a:lnTo>
                  <a:lnTo>
                    <a:pt x="1812227" y="0"/>
                  </a:lnTo>
                  <a:lnTo>
                    <a:pt x="1815961" y="12699"/>
                  </a:lnTo>
                  <a:close/>
                </a:path>
                <a:path w="3322319" h="2451100">
                  <a:moveTo>
                    <a:pt x="1839106" y="12699"/>
                  </a:moveTo>
                  <a:lnTo>
                    <a:pt x="1828325" y="12699"/>
                  </a:lnTo>
                  <a:lnTo>
                    <a:pt x="1820339" y="0"/>
                  </a:lnTo>
                  <a:lnTo>
                    <a:pt x="1831968" y="0"/>
                  </a:lnTo>
                  <a:lnTo>
                    <a:pt x="1839106" y="12699"/>
                  </a:lnTo>
                  <a:close/>
                </a:path>
                <a:path w="3322319" h="2451100">
                  <a:moveTo>
                    <a:pt x="1375756" y="25399"/>
                  </a:moveTo>
                  <a:lnTo>
                    <a:pt x="1366543" y="25399"/>
                  </a:lnTo>
                  <a:lnTo>
                    <a:pt x="1368408" y="12699"/>
                  </a:lnTo>
                  <a:lnTo>
                    <a:pt x="1371517" y="12699"/>
                  </a:lnTo>
                  <a:lnTo>
                    <a:pt x="1375756" y="25399"/>
                  </a:lnTo>
                  <a:close/>
                </a:path>
                <a:path w="3322319" h="2451100">
                  <a:moveTo>
                    <a:pt x="1382387" y="25399"/>
                  </a:moveTo>
                  <a:lnTo>
                    <a:pt x="1380320" y="25399"/>
                  </a:lnTo>
                  <a:lnTo>
                    <a:pt x="1380526" y="12699"/>
                  </a:lnTo>
                  <a:lnTo>
                    <a:pt x="1382387" y="25399"/>
                  </a:lnTo>
                  <a:close/>
                </a:path>
                <a:path w="3322319" h="2451100">
                  <a:moveTo>
                    <a:pt x="1400072" y="25399"/>
                  </a:moveTo>
                  <a:lnTo>
                    <a:pt x="1387429" y="25399"/>
                  </a:lnTo>
                  <a:lnTo>
                    <a:pt x="1388093" y="12699"/>
                  </a:lnTo>
                  <a:lnTo>
                    <a:pt x="1391920" y="12699"/>
                  </a:lnTo>
                  <a:lnTo>
                    <a:pt x="1400072" y="25399"/>
                  </a:lnTo>
                  <a:close/>
                </a:path>
                <a:path w="3322319" h="2451100">
                  <a:moveTo>
                    <a:pt x="1413100" y="25399"/>
                  </a:moveTo>
                  <a:lnTo>
                    <a:pt x="1406835" y="25399"/>
                  </a:lnTo>
                  <a:lnTo>
                    <a:pt x="1409393" y="12699"/>
                  </a:lnTo>
                  <a:lnTo>
                    <a:pt x="1412841" y="12699"/>
                  </a:lnTo>
                  <a:lnTo>
                    <a:pt x="1413100" y="25399"/>
                  </a:lnTo>
                  <a:close/>
                </a:path>
                <a:path w="3322319" h="2451100">
                  <a:moveTo>
                    <a:pt x="1421777" y="25399"/>
                  </a:moveTo>
                  <a:lnTo>
                    <a:pt x="1413685" y="25399"/>
                  </a:lnTo>
                  <a:lnTo>
                    <a:pt x="1413592" y="12699"/>
                  </a:lnTo>
                  <a:lnTo>
                    <a:pt x="1421777" y="25399"/>
                  </a:lnTo>
                  <a:close/>
                </a:path>
                <a:path w="3322319" h="2451100">
                  <a:moveTo>
                    <a:pt x="1448604" y="25399"/>
                  </a:moveTo>
                  <a:lnTo>
                    <a:pt x="1421777" y="25399"/>
                  </a:lnTo>
                  <a:lnTo>
                    <a:pt x="1431430" y="12699"/>
                  </a:lnTo>
                  <a:lnTo>
                    <a:pt x="1448106" y="12699"/>
                  </a:lnTo>
                  <a:lnTo>
                    <a:pt x="1448604" y="25399"/>
                  </a:lnTo>
                  <a:close/>
                </a:path>
                <a:path w="3322319" h="2451100">
                  <a:moveTo>
                    <a:pt x="1459540" y="25399"/>
                  </a:moveTo>
                  <a:lnTo>
                    <a:pt x="1451268" y="25399"/>
                  </a:lnTo>
                  <a:lnTo>
                    <a:pt x="1453919" y="12699"/>
                  </a:lnTo>
                  <a:lnTo>
                    <a:pt x="1460390" y="12699"/>
                  </a:lnTo>
                  <a:lnTo>
                    <a:pt x="1459540" y="25399"/>
                  </a:lnTo>
                  <a:close/>
                </a:path>
                <a:path w="3322319" h="2451100">
                  <a:moveTo>
                    <a:pt x="1623480" y="25399"/>
                  </a:moveTo>
                  <a:lnTo>
                    <a:pt x="1461526" y="25399"/>
                  </a:lnTo>
                  <a:lnTo>
                    <a:pt x="1466217" y="12699"/>
                  </a:lnTo>
                  <a:lnTo>
                    <a:pt x="1623446" y="12699"/>
                  </a:lnTo>
                  <a:lnTo>
                    <a:pt x="1623480" y="25399"/>
                  </a:lnTo>
                  <a:close/>
                </a:path>
                <a:path w="3322319" h="2451100">
                  <a:moveTo>
                    <a:pt x="1774410" y="25399"/>
                  </a:moveTo>
                  <a:lnTo>
                    <a:pt x="1638494" y="25399"/>
                  </a:lnTo>
                  <a:lnTo>
                    <a:pt x="1636676" y="12699"/>
                  </a:lnTo>
                  <a:lnTo>
                    <a:pt x="1770177" y="12699"/>
                  </a:lnTo>
                  <a:lnTo>
                    <a:pt x="1774410" y="25399"/>
                  </a:lnTo>
                  <a:close/>
                </a:path>
                <a:path w="3322319" h="2451100">
                  <a:moveTo>
                    <a:pt x="1784403" y="25399"/>
                  </a:moveTo>
                  <a:lnTo>
                    <a:pt x="1781805" y="25399"/>
                  </a:lnTo>
                  <a:lnTo>
                    <a:pt x="1786715" y="12699"/>
                  </a:lnTo>
                  <a:lnTo>
                    <a:pt x="1787659" y="12699"/>
                  </a:lnTo>
                  <a:lnTo>
                    <a:pt x="1784403" y="25399"/>
                  </a:lnTo>
                  <a:close/>
                </a:path>
                <a:path w="3322319" h="2451100">
                  <a:moveTo>
                    <a:pt x="1800089" y="25399"/>
                  </a:moveTo>
                  <a:lnTo>
                    <a:pt x="1793179" y="25399"/>
                  </a:lnTo>
                  <a:lnTo>
                    <a:pt x="1787659" y="12699"/>
                  </a:lnTo>
                  <a:lnTo>
                    <a:pt x="1806188" y="12699"/>
                  </a:lnTo>
                  <a:lnTo>
                    <a:pt x="1800089" y="25399"/>
                  </a:lnTo>
                  <a:close/>
                </a:path>
                <a:path w="3322319" h="2451100">
                  <a:moveTo>
                    <a:pt x="1832224" y="25399"/>
                  </a:moveTo>
                  <a:lnTo>
                    <a:pt x="1809158" y="25399"/>
                  </a:lnTo>
                  <a:lnTo>
                    <a:pt x="1811436" y="12699"/>
                  </a:lnTo>
                  <a:lnTo>
                    <a:pt x="1831427" y="12699"/>
                  </a:lnTo>
                  <a:lnTo>
                    <a:pt x="1832034" y="13654"/>
                  </a:lnTo>
                  <a:lnTo>
                    <a:pt x="1832224" y="25399"/>
                  </a:lnTo>
                  <a:close/>
                </a:path>
                <a:path w="3322319" h="2451100">
                  <a:moveTo>
                    <a:pt x="1832034" y="13654"/>
                  </a:moveTo>
                  <a:lnTo>
                    <a:pt x="1831427" y="12699"/>
                  </a:lnTo>
                  <a:lnTo>
                    <a:pt x="1832019" y="12699"/>
                  </a:lnTo>
                  <a:lnTo>
                    <a:pt x="1832034" y="13654"/>
                  </a:lnTo>
                  <a:close/>
                </a:path>
                <a:path w="3322319" h="2451100">
                  <a:moveTo>
                    <a:pt x="1857271" y="25399"/>
                  </a:moveTo>
                  <a:lnTo>
                    <a:pt x="1839499" y="25399"/>
                  </a:lnTo>
                  <a:lnTo>
                    <a:pt x="1832034" y="13654"/>
                  </a:lnTo>
                  <a:lnTo>
                    <a:pt x="1832019" y="12699"/>
                  </a:lnTo>
                  <a:lnTo>
                    <a:pt x="1859092" y="12699"/>
                  </a:lnTo>
                  <a:lnTo>
                    <a:pt x="1857271" y="25399"/>
                  </a:lnTo>
                  <a:close/>
                </a:path>
                <a:path w="3322319" h="2451100">
                  <a:moveTo>
                    <a:pt x="1865556" y="25399"/>
                  </a:moveTo>
                  <a:lnTo>
                    <a:pt x="1857271" y="25399"/>
                  </a:lnTo>
                  <a:lnTo>
                    <a:pt x="1864659" y="12699"/>
                  </a:lnTo>
                  <a:lnTo>
                    <a:pt x="1868366" y="12699"/>
                  </a:lnTo>
                  <a:lnTo>
                    <a:pt x="1865556" y="25399"/>
                  </a:lnTo>
                  <a:close/>
                </a:path>
                <a:path w="3322319" h="2451100">
                  <a:moveTo>
                    <a:pt x="1883853" y="25399"/>
                  </a:moveTo>
                  <a:lnTo>
                    <a:pt x="1873900" y="25399"/>
                  </a:lnTo>
                  <a:lnTo>
                    <a:pt x="1876206" y="12699"/>
                  </a:lnTo>
                  <a:lnTo>
                    <a:pt x="1881879" y="12699"/>
                  </a:lnTo>
                  <a:lnTo>
                    <a:pt x="1883853" y="25399"/>
                  </a:lnTo>
                  <a:close/>
                </a:path>
                <a:path w="3322319" h="2451100">
                  <a:moveTo>
                    <a:pt x="1908341" y="25399"/>
                  </a:moveTo>
                  <a:lnTo>
                    <a:pt x="1895957" y="25399"/>
                  </a:lnTo>
                  <a:lnTo>
                    <a:pt x="1891599" y="12699"/>
                  </a:lnTo>
                  <a:lnTo>
                    <a:pt x="1908986" y="12699"/>
                  </a:lnTo>
                  <a:lnTo>
                    <a:pt x="1908341" y="25399"/>
                  </a:lnTo>
                  <a:close/>
                </a:path>
                <a:path w="3322319" h="2451100">
                  <a:moveTo>
                    <a:pt x="1913763" y="25399"/>
                  </a:moveTo>
                  <a:lnTo>
                    <a:pt x="1908341" y="25399"/>
                  </a:lnTo>
                  <a:lnTo>
                    <a:pt x="1911590" y="12699"/>
                  </a:lnTo>
                  <a:lnTo>
                    <a:pt x="1913763" y="25399"/>
                  </a:lnTo>
                  <a:close/>
                </a:path>
                <a:path w="3322319" h="2451100">
                  <a:moveTo>
                    <a:pt x="1932099" y="25399"/>
                  </a:moveTo>
                  <a:lnTo>
                    <a:pt x="1913763" y="25399"/>
                  </a:lnTo>
                  <a:lnTo>
                    <a:pt x="1919961" y="12699"/>
                  </a:lnTo>
                  <a:lnTo>
                    <a:pt x="1923343" y="12699"/>
                  </a:lnTo>
                  <a:lnTo>
                    <a:pt x="1932099" y="25399"/>
                  </a:lnTo>
                  <a:close/>
                </a:path>
                <a:path w="3322319" h="2451100">
                  <a:moveTo>
                    <a:pt x="1966689" y="25399"/>
                  </a:moveTo>
                  <a:lnTo>
                    <a:pt x="1932099" y="25399"/>
                  </a:lnTo>
                  <a:lnTo>
                    <a:pt x="1941839" y="12699"/>
                  </a:lnTo>
                  <a:lnTo>
                    <a:pt x="1961133" y="12699"/>
                  </a:lnTo>
                  <a:lnTo>
                    <a:pt x="1966689" y="25399"/>
                  </a:lnTo>
                  <a:close/>
                </a:path>
                <a:path w="3322319" h="2451100">
                  <a:moveTo>
                    <a:pt x="1305964" y="38099"/>
                  </a:moveTo>
                  <a:lnTo>
                    <a:pt x="1289342" y="38099"/>
                  </a:lnTo>
                  <a:lnTo>
                    <a:pt x="1296264" y="25399"/>
                  </a:lnTo>
                  <a:lnTo>
                    <a:pt x="1305353" y="25399"/>
                  </a:lnTo>
                  <a:lnTo>
                    <a:pt x="1305964" y="38099"/>
                  </a:lnTo>
                  <a:close/>
                </a:path>
                <a:path w="3322319" h="2451100">
                  <a:moveTo>
                    <a:pt x="1309592" y="38099"/>
                  </a:moveTo>
                  <a:lnTo>
                    <a:pt x="1308728" y="38099"/>
                  </a:lnTo>
                  <a:lnTo>
                    <a:pt x="1307060" y="25399"/>
                  </a:lnTo>
                  <a:lnTo>
                    <a:pt x="1311977" y="25399"/>
                  </a:lnTo>
                  <a:lnTo>
                    <a:pt x="1311629" y="30479"/>
                  </a:lnTo>
                  <a:lnTo>
                    <a:pt x="1309592" y="38099"/>
                  </a:lnTo>
                  <a:close/>
                </a:path>
                <a:path w="3322319" h="2451100">
                  <a:moveTo>
                    <a:pt x="1330792" y="38099"/>
                  </a:moveTo>
                  <a:lnTo>
                    <a:pt x="1311106" y="38099"/>
                  </a:lnTo>
                  <a:lnTo>
                    <a:pt x="1311629" y="30479"/>
                  </a:lnTo>
                  <a:lnTo>
                    <a:pt x="1312986" y="25399"/>
                  </a:lnTo>
                  <a:lnTo>
                    <a:pt x="1323537" y="25399"/>
                  </a:lnTo>
                  <a:lnTo>
                    <a:pt x="1330792" y="38099"/>
                  </a:lnTo>
                  <a:close/>
                </a:path>
                <a:path w="3322319" h="2451100">
                  <a:moveTo>
                    <a:pt x="1333482" y="38099"/>
                  </a:moveTo>
                  <a:lnTo>
                    <a:pt x="1330792" y="38099"/>
                  </a:lnTo>
                  <a:lnTo>
                    <a:pt x="1329775" y="25399"/>
                  </a:lnTo>
                  <a:lnTo>
                    <a:pt x="1335017" y="25399"/>
                  </a:lnTo>
                  <a:lnTo>
                    <a:pt x="1333482" y="38099"/>
                  </a:lnTo>
                  <a:close/>
                </a:path>
                <a:path w="3322319" h="2451100">
                  <a:moveTo>
                    <a:pt x="1347667" y="38099"/>
                  </a:moveTo>
                  <a:lnTo>
                    <a:pt x="1338206" y="38099"/>
                  </a:lnTo>
                  <a:lnTo>
                    <a:pt x="1340817" y="25399"/>
                  </a:lnTo>
                  <a:lnTo>
                    <a:pt x="1344730" y="25399"/>
                  </a:lnTo>
                  <a:lnTo>
                    <a:pt x="1347667" y="38099"/>
                  </a:lnTo>
                  <a:close/>
                </a:path>
                <a:path w="3322319" h="2451100">
                  <a:moveTo>
                    <a:pt x="1359280" y="38099"/>
                  </a:moveTo>
                  <a:lnTo>
                    <a:pt x="1351387" y="38099"/>
                  </a:lnTo>
                  <a:lnTo>
                    <a:pt x="1354443" y="25399"/>
                  </a:lnTo>
                  <a:lnTo>
                    <a:pt x="1359280" y="38099"/>
                  </a:lnTo>
                  <a:close/>
                </a:path>
                <a:path w="3322319" h="2451100">
                  <a:moveTo>
                    <a:pt x="1374361" y="38099"/>
                  </a:moveTo>
                  <a:lnTo>
                    <a:pt x="1369166" y="38099"/>
                  </a:lnTo>
                  <a:lnTo>
                    <a:pt x="1373132" y="25399"/>
                  </a:lnTo>
                  <a:lnTo>
                    <a:pt x="1380189" y="25399"/>
                  </a:lnTo>
                  <a:lnTo>
                    <a:pt x="1374361" y="38099"/>
                  </a:lnTo>
                  <a:close/>
                </a:path>
                <a:path w="3322319" h="2451100">
                  <a:moveTo>
                    <a:pt x="1439748" y="38099"/>
                  </a:moveTo>
                  <a:lnTo>
                    <a:pt x="1380238" y="38099"/>
                  </a:lnTo>
                  <a:lnTo>
                    <a:pt x="1380189" y="25399"/>
                  </a:lnTo>
                  <a:lnTo>
                    <a:pt x="1443681" y="25399"/>
                  </a:lnTo>
                  <a:lnTo>
                    <a:pt x="1439748" y="38099"/>
                  </a:lnTo>
                  <a:close/>
                </a:path>
                <a:path w="3322319" h="2451100">
                  <a:moveTo>
                    <a:pt x="1930093" y="38099"/>
                  </a:moveTo>
                  <a:lnTo>
                    <a:pt x="1447780" y="38099"/>
                  </a:lnTo>
                  <a:lnTo>
                    <a:pt x="1443681" y="25399"/>
                  </a:lnTo>
                  <a:lnTo>
                    <a:pt x="1929369" y="25399"/>
                  </a:lnTo>
                  <a:lnTo>
                    <a:pt x="1930093" y="38099"/>
                  </a:lnTo>
                  <a:close/>
                </a:path>
                <a:path w="3322319" h="2451100">
                  <a:moveTo>
                    <a:pt x="1935434" y="38099"/>
                  </a:moveTo>
                  <a:lnTo>
                    <a:pt x="1930093" y="38099"/>
                  </a:lnTo>
                  <a:lnTo>
                    <a:pt x="1933162" y="25399"/>
                  </a:lnTo>
                  <a:lnTo>
                    <a:pt x="1940390" y="25399"/>
                  </a:lnTo>
                  <a:lnTo>
                    <a:pt x="1935434" y="38099"/>
                  </a:lnTo>
                  <a:close/>
                </a:path>
                <a:path w="3322319" h="2451100">
                  <a:moveTo>
                    <a:pt x="2047028" y="38099"/>
                  </a:moveTo>
                  <a:lnTo>
                    <a:pt x="1941706" y="38099"/>
                  </a:lnTo>
                  <a:lnTo>
                    <a:pt x="1945220" y="25399"/>
                  </a:lnTo>
                  <a:lnTo>
                    <a:pt x="2039787" y="25399"/>
                  </a:lnTo>
                  <a:lnTo>
                    <a:pt x="2047028" y="38099"/>
                  </a:lnTo>
                  <a:close/>
                </a:path>
                <a:path w="3322319" h="2451100">
                  <a:moveTo>
                    <a:pt x="1311106" y="38099"/>
                  </a:moveTo>
                  <a:lnTo>
                    <a:pt x="1309592" y="38099"/>
                  </a:lnTo>
                  <a:lnTo>
                    <a:pt x="1311629" y="30479"/>
                  </a:lnTo>
                  <a:lnTo>
                    <a:pt x="1311106" y="38099"/>
                  </a:lnTo>
                  <a:close/>
                </a:path>
                <a:path w="3322319" h="2451100">
                  <a:moveTo>
                    <a:pt x="1242969" y="50799"/>
                  </a:moveTo>
                  <a:lnTo>
                    <a:pt x="1216779" y="50799"/>
                  </a:lnTo>
                  <a:lnTo>
                    <a:pt x="1216268" y="38099"/>
                  </a:lnTo>
                  <a:lnTo>
                    <a:pt x="1217736" y="38099"/>
                  </a:lnTo>
                  <a:lnTo>
                    <a:pt x="1242969" y="50799"/>
                  </a:lnTo>
                  <a:close/>
                </a:path>
                <a:path w="3322319" h="2451100">
                  <a:moveTo>
                    <a:pt x="1251331" y="50799"/>
                  </a:moveTo>
                  <a:lnTo>
                    <a:pt x="1242969" y="50799"/>
                  </a:lnTo>
                  <a:lnTo>
                    <a:pt x="1244301" y="38099"/>
                  </a:lnTo>
                  <a:lnTo>
                    <a:pt x="1247436" y="38099"/>
                  </a:lnTo>
                  <a:lnTo>
                    <a:pt x="1251331" y="50799"/>
                  </a:lnTo>
                  <a:close/>
                </a:path>
                <a:path w="3322319" h="2451100">
                  <a:moveTo>
                    <a:pt x="1262798" y="49518"/>
                  </a:moveTo>
                  <a:lnTo>
                    <a:pt x="1255738" y="38099"/>
                  </a:lnTo>
                  <a:lnTo>
                    <a:pt x="1261478" y="38099"/>
                  </a:lnTo>
                  <a:lnTo>
                    <a:pt x="1262798" y="49518"/>
                  </a:lnTo>
                  <a:close/>
                </a:path>
                <a:path w="3322319" h="2451100">
                  <a:moveTo>
                    <a:pt x="1272221" y="50799"/>
                  </a:moveTo>
                  <a:lnTo>
                    <a:pt x="1263591" y="50799"/>
                  </a:lnTo>
                  <a:lnTo>
                    <a:pt x="1263236" y="50226"/>
                  </a:lnTo>
                  <a:lnTo>
                    <a:pt x="1269364" y="38099"/>
                  </a:lnTo>
                  <a:lnTo>
                    <a:pt x="1272221" y="50799"/>
                  </a:lnTo>
                  <a:close/>
                </a:path>
                <a:path w="3322319" h="2451100">
                  <a:moveTo>
                    <a:pt x="1275875" y="50799"/>
                  </a:moveTo>
                  <a:lnTo>
                    <a:pt x="1275297" y="50799"/>
                  </a:lnTo>
                  <a:lnTo>
                    <a:pt x="1275104" y="38099"/>
                  </a:lnTo>
                  <a:lnTo>
                    <a:pt x="1276386" y="38099"/>
                  </a:lnTo>
                  <a:lnTo>
                    <a:pt x="1275875" y="50799"/>
                  </a:lnTo>
                  <a:close/>
                </a:path>
                <a:path w="3322319" h="2451100">
                  <a:moveTo>
                    <a:pt x="1645344" y="50799"/>
                  </a:moveTo>
                  <a:lnTo>
                    <a:pt x="1284352" y="50799"/>
                  </a:lnTo>
                  <a:lnTo>
                    <a:pt x="1285668" y="38099"/>
                  </a:lnTo>
                  <a:lnTo>
                    <a:pt x="1646101" y="38099"/>
                  </a:lnTo>
                  <a:lnTo>
                    <a:pt x="1645344" y="50799"/>
                  </a:lnTo>
                  <a:close/>
                </a:path>
                <a:path w="3322319" h="2451100">
                  <a:moveTo>
                    <a:pt x="2087170" y="50799"/>
                  </a:moveTo>
                  <a:lnTo>
                    <a:pt x="1652373" y="50799"/>
                  </a:lnTo>
                  <a:lnTo>
                    <a:pt x="1646101" y="38099"/>
                  </a:lnTo>
                  <a:lnTo>
                    <a:pt x="2083609" y="38099"/>
                  </a:lnTo>
                  <a:lnTo>
                    <a:pt x="2087170" y="50799"/>
                  </a:lnTo>
                  <a:close/>
                </a:path>
                <a:path w="3322319" h="2451100">
                  <a:moveTo>
                    <a:pt x="2113363" y="50799"/>
                  </a:moveTo>
                  <a:lnTo>
                    <a:pt x="2087170" y="50799"/>
                  </a:lnTo>
                  <a:lnTo>
                    <a:pt x="2086014" y="38099"/>
                  </a:lnTo>
                  <a:lnTo>
                    <a:pt x="2102265" y="38099"/>
                  </a:lnTo>
                  <a:lnTo>
                    <a:pt x="2113363" y="50799"/>
                  </a:lnTo>
                  <a:close/>
                </a:path>
                <a:path w="3322319" h="2451100">
                  <a:moveTo>
                    <a:pt x="1262946" y="50799"/>
                  </a:moveTo>
                  <a:lnTo>
                    <a:pt x="1262798" y="49518"/>
                  </a:lnTo>
                  <a:lnTo>
                    <a:pt x="1263236" y="50226"/>
                  </a:lnTo>
                  <a:lnTo>
                    <a:pt x="1262946" y="50799"/>
                  </a:lnTo>
                  <a:close/>
                </a:path>
                <a:path w="3322319" h="2451100">
                  <a:moveTo>
                    <a:pt x="1178903" y="63499"/>
                  </a:moveTo>
                  <a:lnTo>
                    <a:pt x="1165809" y="63499"/>
                  </a:lnTo>
                  <a:lnTo>
                    <a:pt x="1163297" y="50799"/>
                  </a:lnTo>
                  <a:lnTo>
                    <a:pt x="1178923" y="50799"/>
                  </a:lnTo>
                  <a:lnTo>
                    <a:pt x="1178903" y="63499"/>
                  </a:lnTo>
                  <a:close/>
                </a:path>
                <a:path w="3322319" h="2451100">
                  <a:moveTo>
                    <a:pt x="1185281" y="63499"/>
                  </a:moveTo>
                  <a:lnTo>
                    <a:pt x="1180617" y="63499"/>
                  </a:lnTo>
                  <a:lnTo>
                    <a:pt x="1178923" y="50799"/>
                  </a:lnTo>
                  <a:lnTo>
                    <a:pt x="1186657" y="50799"/>
                  </a:lnTo>
                  <a:lnTo>
                    <a:pt x="1185281" y="63499"/>
                  </a:lnTo>
                  <a:close/>
                </a:path>
                <a:path w="3322319" h="2451100">
                  <a:moveTo>
                    <a:pt x="1610498" y="63499"/>
                  </a:moveTo>
                  <a:lnTo>
                    <a:pt x="1215318" y="63499"/>
                  </a:lnTo>
                  <a:lnTo>
                    <a:pt x="1206667" y="50799"/>
                  </a:lnTo>
                  <a:lnTo>
                    <a:pt x="1612823" y="50799"/>
                  </a:lnTo>
                  <a:lnTo>
                    <a:pt x="1610498" y="63499"/>
                  </a:lnTo>
                  <a:close/>
                </a:path>
                <a:path w="3322319" h="2451100">
                  <a:moveTo>
                    <a:pt x="1624303" y="63499"/>
                  </a:moveTo>
                  <a:lnTo>
                    <a:pt x="1614810" y="63499"/>
                  </a:lnTo>
                  <a:lnTo>
                    <a:pt x="1622191" y="50799"/>
                  </a:lnTo>
                  <a:lnTo>
                    <a:pt x="1623181" y="50799"/>
                  </a:lnTo>
                  <a:lnTo>
                    <a:pt x="1624303" y="63499"/>
                  </a:lnTo>
                  <a:close/>
                </a:path>
                <a:path w="3322319" h="2451100">
                  <a:moveTo>
                    <a:pt x="1747115" y="63499"/>
                  </a:moveTo>
                  <a:lnTo>
                    <a:pt x="1624303" y="63499"/>
                  </a:lnTo>
                  <a:lnTo>
                    <a:pt x="1627074" y="50799"/>
                  </a:lnTo>
                  <a:lnTo>
                    <a:pt x="1746684" y="50799"/>
                  </a:lnTo>
                  <a:lnTo>
                    <a:pt x="1747115" y="63499"/>
                  </a:lnTo>
                  <a:close/>
                </a:path>
                <a:path w="3322319" h="2451100">
                  <a:moveTo>
                    <a:pt x="2074553" y="63499"/>
                  </a:moveTo>
                  <a:lnTo>
                    <a:pt x="1751816" y="63499"/>
                  </a:lnTo>
                  <a:lnTo>
                    <a:pt x="1754334" y="50799"/>
                  </a:lnTo>
                  <a:lnTo>
                    <a:pt x="2079536" y="50799"/>
                  </a:lnTo>
                  <a:lnTo>
                    <a:pt x="2074553" y="63499"/>
                  </a:lnTo>
                  <a:close/>
                </a:path>
                <a:path w="3322319" h="2451100">
                  <a:moveTo>
                    <a:pt x="2177178" y="63499"/>
                  </a:moveTo>
                  <a:lnTo>
                    <a:pt x="2089395" y="63499"/>
                  </a:lnTo>
                  <a:lnTo>
                    <a:pt x="2079536" y="50799"/>
                  </a:lnTo>
                  <a:lnTo>
                    <a:pt x="2157586" y="50799"/>
                  </a:lnTo>
                  <a:lnTo>
                    <a:pt x="2177178" y="63499"/>
                  </a:lnTo>
                  <a:close/>
                </a:path>
                <a:path w="3322319" h="2451100">
                  <a:moveTo>
                    <a:pt x="1115343" y="76199"/>
                  </a:moveTo>
                  <a:lnTo>
                    <a:pt x="1106128" y="76199"/>
                  </a:lnTo>
                  <a:lnTo>
                    <a:pt x="1110932" y="63499"/>
                  </a:lnTo>
                  <a:lnTo>
                    <a:pt x="1114938" y="63499"/>
                  </a:lnTo>
                  <a:lnTo>
                    <a:pt x="1115343" y="76199"/>
                  </a:lnTo>
                  <a:close/>
                </a:path>
                <a:path w="3322319" h="2451100">
                  <a:moveTo>
                    <a:pt x="1123688" y="76199"/>
                  </a:moveTo>
                  <a:lnTo>
                    <a:pt x="1115343" y="76199"/>
                  </a:lnTo>
                  <a:lnTo>
                    <a:pt x="1124199" y="63499"/>
                  </a:lnTo>
                  <a:lnTo>
                    <a:pt x="1123688" y="76199"/>
                  </a:lnTo>
                  <a:close/>
                </a:path>
                <a:path w="3322319" h="2451100">
                  <a:moveTo>
                    <a:pt x="1146190" y="76199"/>
                  </a:moveTo>
                  <a:lnTo>
                    <a:pt x="1127003" y="76199"/>
                  </a:lnTo>
                  <a:lnTo>
                    <a:pt x="1126923" y="63499"/>
                  </a:lnTo>
                  <a:lnTo>
                    <a:pt x="1145007" y="63499"/>
                  </a:lnTo>
                  <a:lnTo>
                    <a:pt x="1146190" y="76199"/>
                  </a:lnTo>
                  <a:close/>
                </a:path>
                <a:path w="3322319" h="2451100">
                  <a:moveTo>
                    <a:pt x="1154501" y="76199"/>
                  </a:moveTo>
                  <a:lnTo>
                    <a:pt x="1148449" y="76199"/>
                  </a:lnTo>
                  <a:lnTo>
                    <a:pt x="1148303" y="63499"/>
                  </a:lnTo>
                  <a:lnTo>
                    <a:pt x="1152428" y="63499"/>
                  </a:lnTo>
                  <a:lnTo>
                    <a:pt x="1154501" y="76199"/>
                  </a:lnTo>
                  <a:close/>
                </a:path>
                <a:path w="3322319" h="2451100">
                  <a:moveTo>
                    <a:pt x="1191201" y="76199"/>
                  </a:moveTo>
                  <a:lnTo>
                    <a:pt x="1154501" y="76199"/>
                  </a:lnTo>
                  <a:lnTo>
                    <a:pt x="1162567" y="63499"/>
                  </a:lnTo>
                  <a:lnTo>
                    <a:pt x="1188291" y="63499"/>
                  </a:lnTo>
                  <a:lnTo>
                    <a:pt x="1191201" y="76199"/>
                  </a:lnTo>
                  <a:close/>
                </a:path>
                <a:path w="3322319" h="2451100">
                  <a:moveTo>
                    <a:pt x="1192094" y="75123"/>
                  </a:moveTo>
                  <a:lnTo>
                    <a:pt x="1188610" y="63499"/>
                  </a:lnTo>
                  <a:lnTo>
                    <a:pt x="1191301" y="63499"/>
                  </a:lnTo>
                  <a:lnTo>
                    <a:pt x="1192300" y="74874"/>
                  </a:lnTo>
                  <a:lnTo>
                    <a:pt x="1192094" y="75123"/>
                  </a:lnTo>
                  <a:close/>
                </a:path>
                <a:path w="3322319" h="2451100">
                  <a:moveTo>
                    <a:pt x="1381231" y="76199"/>
                  </a:moveTo>
                  <a:lnTo>
                    <a:pt x="1192417" y="76199"/>
                  </a:lnTo>
                  <a:lnTo>
                    <a:pt x="1192300" y="74874"/>
                  </a:lnTo>
                  <a:lnTo>
                    <a:pt x="1201738" y="63499"/>
                  </a:lnTo>
                  <a:lnTo>
                    <a:pt x="1382925" y="63499"/>
                  </a:lnTo>
                  <a:lnTo>
                    <a:pt x="1381231" y="76199"/>
                  </a:lnTo>
                  <a:close/>
                </a:path>
                <a:path w="3322319" h="2451100">
                  <a:moveTo>
                    <a:pt x="1410529" y="76199"/>
                  </a:moveTo>
                  <a:lnTo>
                    <a:pt x="1400922" y="76199"/>
                  </a:lnTo>
                  <a:lnTo>
                    <a:pt x="1382925" y="63499"/>
                  </a:lnTo>
                  <a:lnTo>
                    <a:pt x="1414084" y="63499"/>
                  </a:lnTo>
                  <a:lnTo>
                    <a:pt x="1410529" y="76199"/>
                  </a:lnTo>
                  <a:close/>
                </a:path>
                <a:path w="3322319" h="2451100">
                  <a:moveTo>
                    <a:pt x="1452285" y="76199"/>
                  </a:moveTo>
                  <a:lnTo>
                    <a:pt x="1415266" y="76199"/>
                  </a:lnTo>
                  <a:lnTo>
                    <a:pt x="1414084" y="63499"/>
                  </a:lnTo>
                  <a:lnTo>
                    <a:pt x="1457367" y="63499"/>
                  </a:lnTo>
                  <a:lnTo>
                    <a:pt x="1452285" y="76199"/>
                  </a:lnTo>
                  <a:close/>
                </a:path>
                <a:path w="3322319" h="2451100">
                  <a:moveTo>
                    <a:pt x="1487536" y="88899"/>
                  </a:moveTo>
                  <a:lnTo>
                    <a:pt x="1471073" y="88899"/>
                  </a:lnTo>
                  <a:lnTo>
                    <a:pt x="1477398" y="76199"/>
                  </a:lnTo>
                  <a:lnTo>
                    <a:pt x="1457367" y="63499"/>
                  </a:lnTo>
                  <a:lnTo>
                    <a:pt x="1502441" y="63499"/>
                  </a:lnTo>
                  <a:lnTo>
                    <a:pt x="1498801" y="76199"/>
                  </a:lnTo>
                  <a:lnTo>
                    <a:pt x="1490094" y="76199"/>
                  </a:lnTo>
                  <a:lnTo>
                    <a:pt x="1487536" y="88899"/>
                  </a:lnTo>
                  <a:close/>
                </a:path>
                <a:path w="3322319" h="2451100">
                  <a:moveTo>
                    <a:pt x="1587690" y="76199"/>
                  </a:moveTo>
                  <a:lnTo>
                    <a:pt x="1507002" y="76199"/>
                  </a:lnTo>
                  <a:lnTo>
                    <a:pt x="1502441" y="63499"/>
                  </a:lnTo>
                  <a:lnTo>
                    <a:pt x="1590866" y="63499"/>
                  </a:lnTo>
                  <a:lnTo>
                    <a:pt x="1587690" y="76199"/>
                  </a:lnTo>
                  <a:close/>
                </a:path>
                <a:path w="3322319" h="2451100">
                  <a:moveTo>
                    <a:pt x="1598938" y="76199"/>
                  </a:moveTo>
                  <a:lnTo>
                    <a:pt x="1587690" y="76199"/>
                  </a:lnTo>
                  <a:lnTo>
                    <a:pt x="1599589" y="63499"/>
                  </a:lnTo>
                  <a:lnTo>
                    <a:pt x="1598938" y="76199"/>
                  </a:lnTo>
                  <a:close/>
                </a:path>
                <a:path w="3322319" h="2451100">
                  <a:moveTo>
                    <a:pt x="1676098" y="76199"/>
                  </a:moveTo>
                  <a:lnTo>
                    <a:pt x="1601516" y="76199"/>
                  </a:lnTo>
                  <a:lnTo>
                    <a:pt x="1600805" y="63499"/>
                  </a:lnTo>
                  <a:lnTo>
                    <a:pt x="1678177" y="63499"/>
                  </a:lnTo>
                  <a:lnTo>
                    <a:pt x="1676098" y="76199"/>
                  </a:lnTo>
                  <a:close/>
                </a:path>
                <a:path w="3322319" h="2451100">
                  <a:moveTo>
                    <a:pt x="1688109" y="76199"/>
                  </a:moveTo>
                  <a:lnTo>
                    <a:pt x="1684163" y="76199"/>
                  </a:lnTo>
                  <a:lnTo>
                    <a:pt x="1685711" y="63499"/>
                  </a:lnTo>
                  <a:lnTo>
                    <a:pt x="1688109" y="76199"/>
                  </a:lnTo>
                  <a:close/>
                </a:path>
                <a:path w="3322319" h="2451100">
                  <a:moveTo>
                    <a:pt x="1794940" y="76199"/>
                  </a:moveTo>
                  <a:lnTo>
                    <a:pt x="1704446" y="76199"/>
                  </a:lnTo>
                  <a:lnTo>
                    <a:pt x="1700495" y="63499"/>
                  </a:lnTo>
                  <a:lnTo>
                    <a:pt x="1789353" y="63499"/>
                  </a:lnTo>
                  <a:lnTo>
                    <a:pt x="1794940" y="76199"/>
                  </a:lnTo>
                  <a:close/>
                </a:path>
                <a:path w="3322319" h="2451100">
                  <a:moveTo>
                    <a:pt x="2109752" y="76199"/>
                  </a:moveTo>
                  <a:lnTo>
                    <a:pt x="1795279" y="76199"/>
                  </a:lnTo>
                  <a:lnTo>
                    <a:pt x="1797877" y="63499"/>
                  </a:lnTo>
                  <a:lnTo>
                    <a:pt x="2110130" y="63499"/>
                  </a:lnTo>
                  <a:lnTo>
                    <a:pt x="2109752" y="76199"/>
                  </a:lnTo>
                  <a:close/>
                </a:path>
                <a:path w="3322319" h="2451100">
                  <a:moveTo>
                    <a:pt x="2218376" y="76199"/>
                  </a:moveTo>
                  <a:lnTo>
                    <a:pt x="2114017" y="76199"/>
                  </a:lnTo>
                  <a:lnTo>
                    <a:pt x="2113186" y="63499"/>
                  </a:lnTo>
                  <a:lnTo>
                    <a:pt x="2212377" y="63499"/>
                  </a:lnTo>
                  <a:lnTo>
                    <a:pt x="2218376" y="76199"/>
                  </a:lnTo>
                  <a:close/>
                </a:path>
                <a:path w="3322319" h="2451100">
                  <a:moveTo>
                    <a:pt x="1192417" y="76199"/>
                  </a:moveTo>
                  <a:lnTo>
                    <a:pt x="1192094" y="75123"/>
                  </a:lnTo>
                  <a:lnTo>
                    <a:pt x="1192300" y="74874"/>
                  </a:lnTo>
                  <a:lnTo>
                    <a:pt x="1192417" y="76199"/>
                  </a:lnTo>
                  <a:close/>
                </a:path>
                <a:path w="3322319" h="2451100">
                  <a:moveTo>
                    <a:pt x="1192417" y="76199"/>
                  </a:moveTo>
                  <a:lnTo>
                    <a:pt x="1191201" y="76199"/>
                  </a:lnTo>
                  <a:lnTo>
                    <a:pt x="1192094" y="75123"/>
                  </a:lnTo>
                  <a:lnTo>
                    <a:pt x="1192417" y="76199"/>
                  </a:lnTo>
                  <a:close/>
                </a:path>
                <a:path w="3322319" h="2451100">
                  <a:moveTo>
                    <a:pt x="1067768" y="88899"/>
                  </a:moveTo>
                  <a:lnTo>
                    <a:pt x="1060353" y="88899"/>
                  </a:lnTo>
                  <a:lnTo>
                    <a:pt x="1062924" y="76199"/>
                  </a:lnTo>
                  <a:lnTo>
                    <a:pt x="1063436" y="77037"/>
                  </a:lnTo>
                  <a:lnTo>
                    <a:pt x="1067768" y="88899"/>
                  </a:lnTo>
                  <a:close/>
                </a:path>
                <a:path w="3322319" h="2451100">
                  <a:moveTo>
                    <a:pt x="1069172" y="86424"/>
                  </a:moveTo>
                  <a:lnTo>
                    <a:pt x="1063436" y="77037"/>
                  </a:lnTo>
                  <a:lnTo>
                    <a:pt x="1063130" y="76199"/>
                  </a:lnTo>
                  <a:lnTo>
                    <a:pt x="1074969" y="76199"/>
                  </a:lnTo>
                  <a:lnTo>
                    <a:pt x="1069172" y="86424"/>
                  </a:lnTo>
                  <a:close/>
                </a:path>
                <a:path w="3322319" h="2451100">
                  <a:moveTo>
                    <a:pt x="1356077" y="88899"/>
                  </a:moveTo>
                  <a:lnTo>
                    <a:pt x="1091798" y="88899"/>
                  </a:lnTo>
                  <a:lnTo>
                    <a:pt x="1096043" y="76199"/>
                  </a:lnTo>
                  <a:lnTo>
                    <a:pt x="1354742" y="76199"/>
                  </a:lnTo>
                  <a:lnTo>
                    <a:pt x="1356077" y="88899"/>
                  </a:lnTo>
                  <a:close/>
                </a:path>
                <a:path w="3322319" h="2451100">
                  <a:moveTo>
                    <a:pt x="1368594" y="88899"/>
                  </a:moveTo>
                  <a:lnTo>
                    <a:pt x="1360921" y="76199"/>
                  </a:lnTo>
                  <a:lnTo>
                    <a:pt x="1364076" y="76199"/>
                  </a:lnTo>
                  <a:lnTo>
                    <a:pt x="1368594" y="88899"/>
                  </a:lnTo>
                  <a:close/>
                </a:path>
                <a:path w="3322319" h="2451100">
                  <a:moveTo>
                    <a:pt x="1394066" y="88899"/>
                  </a:moveTo>
                  <a:lnTo>
                    <a:pt x="1386977" y="88899"/>
                  </a:lnTo>
                  <a:lnTo>
                    <a:pt x="1387130" y="76199"/>
                  </a:lnTo>
                  <a:lnTo>
                    <a:pt x="1396092" y="76199"/>
                  </a:lnTo>
                  <a:lnTo>
                    <a:pt x="1394066" y="88899"/>
                  </a:lnTo>
                  <a:close/>
                </a:path>
                <a:path w="3322319" h="2451100">
                  <a:moveTo>
                    <a:pt x="1399720" y="88899"/>
                  </a:moveTo>
                  <a:lnTo>
                    <a:pt x="1398212" y="76199"/>
                  </a:lnTo>
                  <a:lnTo>
                    <a:pt x="1401228" y="76199"/>
                  </a:lnTo>
                  <a:lnTo>
                    <a:pt x="1403065" y="85202"/>
                  </a:lnTo>
                  <a:lnTo>
                    <a:pt x="1399720" y="88899"/>
                  </a:lnTo>
                  <a:close/>
                </a:path>
                <a:path w="3322319" h="2451100">
                  <a:moveTo>
                    <a:pt x="1403185" y="85794"/>
                  </a:moveTo>
                  <a:lnTo>
                    <a:pt x="1403065" y="85202"/>
                  </a:lnTo>
                  <a:lnTo>
                    <a:pt x="1411207" y="76199"/>
                  </a:lnTo>
                  <a:lnTo>
                    <a:pt x="1413167" y="76199"/>
                  </a:lnTo>
                  <a:lnTo>
                    <a:pt x="1413216" y="76804"/>
                  </a:lnTo>
                  <a:lnTo>
                    <a:pt x="1403185" y="85794"/>
                  </a:lnTo>
                  <a:close/>
                </a:path>
                <a:path w="3322319" h="2451100">
                  <a:moveTo>
                    <a:pt x="1471073" y="88899"/>
                  </a:moveTo>
                  <a:lnTo>
                    <a:pt x="1414203" y="88899"/>
                  </a:lnTo>
                  <a:lnTo>
                    <a:pt x="1413216" y="76804"/>
                  </a:lnTo>
                  <a:lnTo>
                    <a:pt x="1413891" y="76199"/>
                  </a:lnTo>
                  <a:lnTo>
                    <a:pt x="1468270" y="76199"/>
                  </a:lnTo>
                  <a:lnTo>
                    <a:pt x="1471073" y="88899"/>
                  </a:lnTo>
                  <a:close/>
                </a:path>
                <a:path w="3322319" h="2451100">
                  <a:moveTo>
                    <a:pt x="1494286" y="88899"/>
                  </a:moveTo>
                  <a:lnTo>
                    <a:pt x="1488918" y="88899"/>
                  </a:lnTo>
                  <a:lnTo>
                    <a:pt x="1490626" y="76199"/>
                  </a:lnTo>
                  <a:lnTo>
                    <a:pt x="1494286" y="88899"/>
                  </a:lnTo>
                  <a:close/>
                </a:path>
                <a:path w="3322319" h="2451100">
                  <a:moveTo>
                    <a:pt x="1579990" y="88899"/>
                  </a:moveTo>
                  <a:lnTo>
                    <a:pt x="1494286" y="88899"/>
                  </a:lnTo>
                  <a:lnTo>
                    <a:pt x="1499714" y="76199"/>
                  </a:lnTo>
                  <a:lnTo>
                    <a:pt x="1583033" y="76199"/>
                  </a:lnTo>
                  <a:lnTo>
                    <a:pt x="1579990" y="88899"/>
                  </a:lnTo>
                  <a:close/>
                </a:path>
                <a:path w="3322319" h="2451100">
                  <a:moveTo>
                    <a:pt x="1671075" y="88899"/>
                  </a:moveTo>
                  <a:lnTo>
                    <a:pt x="1580362" y="88899"/>
                  </a:lnTo>
                  <a:lnTo>
                    <a:pt x="1583033" y="76199"/>
                  </a:lnTo>
                  <a:lnTo>
                    <a:pt x="1667594" y="76199"/>
                  </a:lnTo>
                  <a:lnTo>
                    <a:pt x="1671075" y="88899"/>
                  </a:lnTo>
                  <a:close/>
                </a:path>
                <a:path w="3322319" h="2451100">
                  <a:moveTo>
                    <a:pt x="1675084" y="80991"/>
                  </a:moveTo>
                  <a:lnTo>
                    <a:pt x="1669201" y="76199"/>
                  </a:lnTo>
                  <a:lnTo>
                    <a:pt x="1677513" y="76199"/>
                  </a:lnTo>
                  <a:lnTo>
                    <a:pt x="1675084" y="80991"/>
                  </a:lnTo>
                  <a:close/>
                </a:path>
                <a:path w="3322319" h="2451100">
                  <a:moveTo>
                    <a:pt x="1679048" y="84220"/>
                  </a:moveTo>
                  <a:lnTo>
                    <a:pt x="1675084" y="80991"/>
                  </a:lnTo>
                  <a:lnTo>
                    <a:pt x="1677513" y="76199"/>
                  </a:lnTo>
                  <a:lnTo>
                    <a:pt x="1679048" y="84220"/>
                  </a:lnTo>
                  <a:close/>
                </a:path>
                <a:path w="3322319" h="2451100">
                  <a:moveTo>
                    <a:pt x="1749437" y="88899"/>
                  </a:moveTo>
                  <a:lnTo>
                    <a:pt x="1684794" y="88899"/>
                  </a:lnTo>
                  <a:lnTo>
                    <a:pt x="1679048" y="84220"/>
                  </a:lnTo>
                  <a:lnTo>
                    <a:pt x="1677513" y="76199"/>
                  </a:lnTo>
                  <a:lnTo>
                    <a:pt x="1746096" y="76199"/>
                  </a:lnTo>
                  <a:lnTo>
                    <a:pt x="1749437" y="88899"/>
                  </a:lnTo>
                  <a:close/>
                </a:path>
                <a:path w="3322319" h="2451100">
                  <a:moveTo>
                    <a:pt x="1759071" y="88899"/>
                  </a:moveTo>
                  <a:lnTo>
                    <a:pt x="1755829" y="88899"/>
                  </a:lnTo>
                  <a:lnTo>
                    <a:pt x="1754055" y="76199"/>
                  </a:lnTo>
                  <a:lnTo>
                    <a:pt x="1758506" y="76199"/>
                  </a:lnTo>
                  <a:lnTo>
                    <a:pt x="1759071" y="88899"/>
                  </a:lnTo>
                  <a:close/>
                </a:path>
                <a:path w="3322319" h="2451100">
                  <a:moveTo>
                    <a:pt x="1764302" y="84745"/>
                  </a:moveTo>
                  <a:lnTo>
                    <a:pt x="1761190" y="76199"/>
                  </a:lnTo>
                  <a:lnTo>
                    <a:pt x="1763476" y="76199"/>
                  </a:lnTo>
                  <a:lnTo>
                    <a:pt x="1764877" y="83808"/>
                  </a:lnTo>
                  <a:lnTo>
                    <a:pt x="1764302" y="84745"/>
                  </a:lnTo>
                  <a:close/>
                </a:path>
                <a:path w="3322319" h="2451100">
                  <a:moveTo>
                    <a:pt x="1769136" y="88899"/>
                  </a:moveTo>
                  <a:lnTo>
                    <a:pt x="1765814" y="88899"/>
                  </a:lnTo>
                  <a:lnTo>
                    <a:pt x="1764877" y="83808"/>
                  </a:lnTo>
                  <a:lnTo>
                    <a:pt x="1769541" y="76199"/>
                  </a:lnTo>
                  <a:lnTo>
                    <a:pt x="1770458" y="76199"/>
                  </a:lnTo>
                  <a:lnTo>
                    <a:pt x="1769136" y="88899"/>
                  </a:lnTo>
                  <a:close/>
                </a:path>
                <a:path w="3322319" h="2451100">
                  <a:moveTo>
                    <a:pt x="1779693" y="88899"/>
                  </a:moveTo>
                  <a:lnTo>
                    <a:pt x="1775241" y="88899"/>
                  </a:lnTo>
                  <a:lnTo>
                    <a:pt x="1775461" y="76199"/>
                  </a:lnTo>
                  <a:lnTo>
                    <a:pt x="1778756" y="76199"/>
                  </a:lnTo>
                  <a:lnTo>
                    <a:pt x="1779693" y="88899"/>
                  </a:lnTo>
                  <a:close/>
                </a:path>
                <a:path w="3322319" h="2451100">
                  <a:moveTo>
                    <a:pt x="1799803" y="88899"/>
                  </a:moveTo>
                  <a:lnTo>
                    <a:pt x="1779925" y="88899"/>
                  </a:lnTo>
                  <a:lnTo>
                    <a:pt x="1779520" y="76199"/>
                  </a:lnTo>
                  <a:lnTo>
                    <a:pt x="1800913" y="76199"/>
                  </a:lnTo>
                  <a:lnTo>
                    <a:pt x="1799803" y="88899"/>
                  </a:lnTo>
                  <a:close/>
                </a:path>
                <a:path w="3322319" h="2451100">
                  <a:moveTo>
                    <a:pt x="1983674" y="88899"/>
                  </a:moveTo>
                  <a:lnTo>
                    <a:pt x="1807058" y="88899"/>
                  </a:lnTo>
                  <a:lnTo>
                    <a:pt x="1800913" y="76199"/>
                  </a:lnTo>
                  <a:lnTo>
                    <a:pt x="1972765" y="76199"/>
                  </a:lnTo>
                  <a:lnTo>
                    <a:pt x="1983674" y="88899"/>
                  </a:lnTo>
                  <a:close/>
                </a:path>
                <a:path w="3322319" h="2451100">
                  <a:moveTo>
                    <a:pt x="2113930" y="88899"/>
                  </a:moveTo>
                  <a:lnTo>
                    <a:pt x="1985441" y="88899"/>
                  </a:lnTo>
                  <a:lnTo>
                    <a:pt x="1988571" y="76199"/>
                  </a:lnTo>
                  <a:lnTo>
                    <a:pt x="2111731" y="76199"/>
                  </a:lnTo>
                  <a:lnTo>
                    <a:pt x="2113930" y="88899"/>
                  </a:lnTo>
                  <a:close/>
                </a:path>
                <a:path w="3322319" h="2451100">
                  <a:moveTo>
                    <a:pt x="2266084" y="88899"/>
                  </a:moveTo>
                  <a:lnTo>
                    <a:pt x="2113930" y="88899"/>
                  </a:lnTo>
                  <a:lnTo>
                    <a:pt x="2116721" y="76199"/>
                  </a:lnTo>
                  <a:lnTo>
                    <a:pt x="2256741" y="76199"/>
                  </a:lnTo>
                  <a:lnTo>
                    <a:pt x="2266084" y="88899"/>
                  </a:lnTo>
                  <a:close/>
                </a:path>
                <a:path w="3322319" h="2451100">
                  <a:moveTo>
                    <a:pt x="1679944" y="88899"/>
                  </a:moveTo>
                  <a:lnTo>
                    <a:pt x="1671075" y="88899"/>
                  </a:lnTo>
                  <a:lnTo>
                    <a:pt x="1675084" y="80991"/>
                  </a:lnTo>
                  <a:lnTo>
                    <a:pt x="1679048" y="84220"/>
                  </a:lnTo>
                  <a:lnTo>
                    <a:pt x="1679944" y="88899"/>
                  </a:lnTo>
                  <a:close/>
                </a:path>
                <a:path w="3322319" h="2451100">
                  <a:moveTo>
                    <a:pt x="1765814" y="88899"/>
                  </a:moveTo>
                  <a:lnTo>
                    <a:pt x="1764302" y="84745"/>
                  </a:lnTo>
                  <a:lnTo>
                    <a:pt x="1764877" y="83808"/>
                  </a:lnTo>
                  <a:lnTo>
                    <a:pt x="1765814" y="88899"/>
                  </a:lnTo>
                  <a:close/>
                </a:path>
                <a:path w="3322319" h="2451100">
                  <a:moveTo>
                    <a:pt x="1765814" y="88899"/>
                  </a:moveTo>
                  <a:lnTo>
                    <a:pt x="1761755" y="88899"/>
                  </a:lnTo>
                  <a:lnTo>
                    <a:pt x="1764302" y="84745"/>
                  </a:lnTo>
                  <a:lnTo>
                    <a:pt x="1765814" y="88899"/>
                  </a:lnTo>
                  <a:close/>
                </a:path>
                <a:path w="3322319" h="2451100">
                  <a:moveTo>
                    <a:pt x="1403819" y="88899"/>
                  </a:moveTo>
                  <a:lnTo>
                    <a:pt x="1399720" y="88899"/>
                  </a:lnTo>
                  <a:lnTo>
                    <a:pt x="1403185" y="85794"/>
                  </a:lnTo>
                  <a:lnTo>
                    <a:pt x="1403819" y="88899"/>
                  </a:lnTo>
                  <a:close/>
                </a:path>
                <a:path w="3322319" h="2451100">
                  <a:moveTo>
                    <a:pt x="1070684" y="88899"/>
                  </a:moveTo>
                  <a:lnTo>
                    <a:pt x="1067768" y="88899"/>
                  </a:lnTo>
                  <a:lnTo>
                    <a:pt x="1069172" y="86424"/>
                  </a:lnTo>
                  <a:lnTo>
                    <a:pt x="1070684" y="88899"/>
                  </a:lnTo>
                  <a:close/>
                </a:path>
                <a:path w="3322319" h="2451100">
                  <a:moveTo>
                    <a:pt x="1019510" y="101599"/>
                  </a:moveTo>
                  <a:lnTo>
                    <a:pt x="1015812" y="101599"/>
                  </a:lnTo>
                  <a:lnTo>
                    <a:pt x="1017076" y="88899"/>
                  </a:lnTo>
                  <a:lnTo>
                    <a:pt x="1019510" y="101599"/>
                  </a:lnTo>
                  <a:close/>
                </a:path>
                <a:path w="3322319" h="2451100">
                  <a:moveTo>
                    <a:pt x="1085633" y="101599"/>
                  </a:moveTo>
                  <a:lnTo>
                    <a:pt x="1058719" y="101599"/>
                  </a:lnTo>
                  <a:lnTo>
                    <a:pt x="1056606" y="88899"/>
                  </a:lnTo>
                  <a:lnTo>
                    <a:pt x="1078072" y="88899"/>
                  </a:lnTo>
                  <a:lnTo>
                    <a:pt x="1085633" y="101599"/>
                  </a:lnTo>
                  <a:close/>
                </a:path>
                <a:path w="3322319" h="2451100">
                  <a:moveTo>
                    <a:pt x="1085633" y="101599"/>
                  </a:moveTo>
                  <a:lnTo>
                    <a:pt x="1078072" y="88899"/>
                  </a:lnTo>
                  <a:lnTo>
                    <a:pt x="1082457" y="88899"/>
                  </a:lnTo>
                  <a:lnTo>
                    <a:pt x="1085633" y="101599"/>
                  </a:lnTo>
                  <a:close/>
                </a:path>
                <a:path w="3322319" h="2451100">
                  <a:moveTo>
                    <a:pt x="1221994" y="101599"/>
                  </a:moveTo>
                  <a:lnTo>
                    <a:pt x="1085633" y="101599"/>
                  </a:lnTo>
                  <a:lnTo>
                    <a:pt x="1082457" y="88899"/>
                  </a:lnTo>
                  <a:lnTo>
                    <a:pt x="1231568" y="88899"/>
                  </a:lnTo>
                  <a:lnTo>
                    <a:pt x="1221994" y="101599"/>
                  </a:lnTo>
                  <a:close/>
                </a:path>
                <a:path w="3322319" h="2451100">
                  <a:moveTo>
                    <a:pt x="1261983" y="101599"/>
                  </a:moveTo>
                  <a:lnTo>
                    <a:pt x="1251081" y="101599"/>
                  </a:lnTo>
                  <a:lnTo>
                    <a:pt x="1253187" y="88899"/>
                  </a:lnTo>
                  <a:lnTo>
                    <a:pt x="1264886" y="88899"/>
                  </a:lnTo>
                  <a:lnTo>
                    <a:pt x="1262872" y="100426"/>
                  </a:lnTo>
                  <a:lnTo>
                    <a:pt x="1261983" y="101599"/>
                  </a:lnTo>
                  <a:close/>
                </a:path>
                <a:path w="3322319" h="2451100">
                  <a:moveTo>
                    <a:pt x="1264685" y="98034"/>
                  </a:moveTo>
                  <a:lnTo>
                    <a:pt x="1264886" y="88899"/>
                  </a:lnTo>
                  <a:lnTo>
                    <a:pt x="1271610" y="88899"/>
                  </a:lnTo>
                  <a:lnTo>
                    <a:pt x="1264685" y="98034"/>
                  </a:lnTo>
                  <a:close/>
                </a:path>
                <a:path w="3322319" h="2451100">
                  <a:moveTo>
                    <a:pt x="1302044" y="101599"/>
                  </a:moveTo>
                  <a:lnTo>
                    <a:pt x="1271995" y="101599"/>
                  </a:lnTo>
                  <a:lnTo>
                    <a:pt x="1272480" y="88899"/>
                  </a:lnTo>
                  <a:lnTo>
                    <a:pt x="1296218" y="88899"/>
                  </a:lnTo>
                  <a:lnTo>
                    <a:pt x="1302044" y="101599"/>
                  </a:lnTo>
                  <a:close/>
                </a:path>
                <a:path w="3322319" h="2451100">
                  <a:moveTo>
                    <a:pt x="1580342" y="101599"/>
                  </a:moveTo>
                  <a:lnTo>
                    <a:pt x="1302044" y="101599"/>
                  </a:lnTo>
                  <a:lnTo>
                    <a:pt x="1305712" y="88899"/>
                  </a:lnTo>
                  <a:lnTo>
                    <a:pt x="1577851" y="88899"/>
                  </a:lnTo>
                  <a:lnTo>
                    <a:pt x="1580342" y="101599"/>
                  </a:lnTo>
                  <a:close/>
                </a:path>
                <a:path w="3322319" h="2451100">
                  <a:moveTo>
                    <a:pt x="1618098" y="101599"/>
                  </a:moveTo>
                  <a:lnTo>
                    <a:pt x="1592321" y="101599"/>
                  </a:lnTo>
                  <a:lnTo>
                    <a:pt x="1588182" y="88899"/>
                  </a:lnTo>
                  <a:lnTo>
                    <a:pt x="1631053" y="88899"/>
                  </a:lnTo>
                  <a:lnTo>
                    <a:pt x="1618098" y="101599"/>
                  </a:lnTo>
                  <a:close/>
                </a:path>
                <a:path w="3322319" h="2451100">
                  <a:moveTo>
                    <a:pt x="1638282" y="101599"/>
                  </a:moveTo>
                  <a:lnTo>
                    <a:pt x="1631053" y="88899"/>
                  </a:lnTo>
                  <a:lnTo>
                    <a:pt x="1650134" y="88899"/>
                  </a:lnTo>
                  <a:lnTo>
                    <a:pt x="1638282" y="101599"/>
                  </a:lnTo>
                  <a:close/>
                </a:path>
                <a:path w="3322319" h="2451100">
                  <a:moveTo>
                    <a:pt x="1655436" y="101599"/>
                  </a:moveTo>
                  <a:lnTo>
                    <a:pt x="1649330" y="101599"/>
                  </a:lnTo>
                  <a:lnTo>
                    <a:pt x="1650134" y="88899"/>
                  </a:lnTo>
                  <a:lnTo>
                    <a:pt x="1662026" y="88899"/>
                  </a:lnTo>
                  <a:lnTo>
                    <a:pt x="1655436" y="101599"/>
                  </a:lnTo>
                  <a:close/>
                </a:path>
                <a:path w="3322319" h="2451100">
                  <a:moveTo>
                    <a:pt x="1677161" y="101599"/>
                  </a:moveTo>
                  <a:lnTo>
                    <a:pt x="1660737" y="101599"/>
                  </a:lnTo>
                  <a:lnTo>
                    <a:pt x="1662026" y="88899"/>
                  </a:lnTo>
                  <a:lnTo>
                    <a:pt x="1683499" y="88899"/>
                  </a:lnTo>
                  <a:lnTo>
                    <a:pt x="1677161" y="101599"/>
                  </a:lnTo>
                  <a:close/>
                </a:path>
                <a:path w="3322319" h="2451100">
                  <a:moveTo>
                    <a:pt x="1709213" y="101599"/>
                  </a:moveTo>
                  <a:lnTo>
                    <a:pt x="1691166" y="101599"/>
                  </a:lnTo>
                  <a:lnTo>
                    <a:pt x="1683499" y="88899"/>
                  </a:lnTo>
                  <a:lnTo>
                    <a:pt x="1706705" y="88899"/>
                  </a:lnTo>
                  <a:lnTo>
                    <a:pt x="1709213" y="101599"/>
                  </a:lnTo>
                  <a:close/>
                </a:path>
                <a:path w="3322319" h="2451100">
                  <a:moveTo>
                    <a:pt x="1713213" y="101599"/>
                  </a:moveTo>
                  <a:lnTo>
                    <a:pt x="1711826" y="88899"/>
                  </a:lnTo>
                  <a:lnTo>
                    <a:pt x="1715920" y="88899"/>
                  </a:lnTo>
                  <a:lnTo>
                    <a:pt x="1713213" y="101599"/>
                  </a:lnTo>
                  <a:close/>
                </a:path>
                <a:path w="3322319" h="2451100">
                  <a:moveTo>
                    <a:pt x="1747237" y="101599"/>
                  </a:moveTo>
                  <a:lnTo>
                    <a:pt x="1717396" y="101599"/>
                  </a:lnTo>
                  <a:lnTo>
                    <a:pt x="1715920" y="88899"/>
                  </a:lnTo>
                  <a:lnTo>
                    <a:pt x="1749593" y="88899"/>
                  </a:lnTo>
                  <a:lnTo>
                    <a:pt x="1747237" y="101599"/>
                  </a:lnTo>
                  <a:close/>
                </a:path>
                <a:path w="3322319" h="2451100">
                  <a:moveTo>
                    <a:pt x="1761967" y="101599"/>
                  </a:moveTo>
                  <a:lnTo>
                    <a:pt x="1755922" y="101599"/>
                  </a:lnTo>
                  <a:lnTo>
                    <a:pt x="1749593" y="88899"/>
                  </a:lnTo>
                  <a:lnTo>
                    <a:pt x="1753277" y="88899"/>
                  </a:lnTo>
                  <a:lnTo>
                    <a:pt x="1762167" y="101367"/>
                  </a:lnTo>
                  <a:lnTo>
                    <a:pt x="1761967" y="101599"/>
                  </a:lnTo>
                  <a:close/>
                </a:path>
                <a:path w="3322319" h="2451100">
                  <a:moveTo>
                    <a:pt x="1762451" y="101037"/>
                  </a:moveTo>
                  <a:lnTo>
                    <a:pt x="1765010" y="88899"/>
                  </a:lnTo>
                  <a:lnTo>
                    <a:pt x="1772896" y="88899"/>
                  </a:lnTo>
                  <a:lnTo>
                    <a:pt x="1762451" y="101037"/>
                  </a:lnTo>
                  <a:close/>
                </a:path>
                <a:path w="3322319" h="2451100">
                  <a:moveTo>
                    <a:pt x="1776464" y="101599"/>
                  </a:moveTo>
                  <a:lnTo>
                    <a:pt x="1773574" y="101599"/>
                  </a:lnTo>
                  <a:lnTo>
                    <a:pt x="1772896" y="88899"/>
                  </a:lnTo>
                  <a:lnTo>
                    <a:pt x="1778284" y="88899"/>
                  </a:lnTo>
                  <a:lnTo>
                    <a:pt x="1776464" y="101599"/>
                  </a:lnTo>
                  <a:close/>
                </a:path>
                <a:path w="3322319" h="2451100">
                  <a:moveTo>
                    <a:pt x="1810812" y="101599"/>
                  </a:moveTo>
                  <a:lnTo>
                    <a:pt x="1778962" y="101599"/>
                  </a:lnTo>
                  <a:lnTo>
                    <a:pt x="1778284" y="88899"/>
                  </a:lnTo>
                  <a:lnTo>
                    <a:pt x="1808699" y="88899"/>
                  </a:lnTo>
                  <a:lnTo>
                    <a:pt x="1810812" y="101599"/>
                  </a:lnTo>
                  <a:close/>
                </a:path>
                <a:path w="3322319" h="2451100">
                  <a:moveTo>
                    <a:pt x="1853763" y="101599"/>
                  </a:moveTo>
                  <a:lnTo>
                    <a:pt x="1818160" y="101599"/>
                  </a:lnTo>
                  <a:lnTo>
                    <a:pt x="1818479" y="88899"/>
                  </a:lnTo>
                  <a:lnTo>
                    <a:pt x="1854328" y="88899"/>
                  </a:lnTo>
                  <a:lnTo>
                    <a:pt x="1853763" y="101599"/>
                  </a:lnTo>
                  <a:close/>
                </a:path>
                <a:path w="3322319" h="2451100">
                  <a:moveTo>
                    <a:pt x="2050609" y="101599"/>
                  </a:moveTo>
                  <a:lnTo>
                    <a:pt x="1855889" y="101599"/>
                  </a:lnTo>
                  <a:lnTo>
                    <a:pt x="1854727" y="88899"/>
                  </a:lnTo>
                  <a:lnTo>
                    <a:pt x="2046856" y="88899"/>
                  </a:lnTo>
                  <a:lnTo>
                    <a:pt x="2053111" y="98733"/>
                  </a:lnTo>
                  <a:lnTo>
                    <a:pt x="2050609" y="101599"/>
                  </a:lnTo>
                  <a:close/>
                </a:path>
                <a:path w="3322319" h="2451100">
                  <a:moveTo>
                    <a:pt x="2139675" y="101599"/>
                  </a:moveTo>
                  <a:lnTo>
                    <a:pt x="2054934" y="101599"/>
                  </a:lnTo>
                  <a:lnTo>
                    <a:pt x="2053111" y="98733"/>
                  </a:lnTo>
                  <a:lnTo>
                    <a:pt x="2061691" y="88899"/>
                  </a:lnTo>
                  <a:lnTo>
                    <a:pt x="2143415" y="88899"/>
                  </a:lnTo>
                  <a:lnTo>
                    <a:pt x="2139675" y="101599"/>
                  </a:lnTo>
                  <a:close/>
                </a:path>
                <a:path w="3322319" h="2451100">
                  <a:moveTo>
                    <a:pt x="2287743" y="101599"/>
                  </a:moveTo>
                  <a:lnTo>
                    <a:pt x="2147009" y="101599"/>
                  </a:lnTo>
                  <a:lnTo>
                    <a:pt x="2143415" y="88899"/>
                  </a:lnTo>
                  <a:lnTo>
                    <a:pt x="2288088" y="88899"/>
                  </a:lnTo>
                  <a:lnTo>
                    <a:pt x="2287743" y="101599"/>
                  </a:lnTo>
                  <a:close/>
                </a:path>
                <a:path w="3322319" h="2451100">
                  <a:moveTo>
                    <a:pt x="2296851" y="101599"/>
                  </a:moveTo>
                  <a:lnTo>
                    <a:pt x="2293350" y="101599"/>
                  </a:lnTo>
                  <a:lnTo>
                    <a:pt x="2288952" y="88899"/>
                  </a:lnTo>
                  <a:lnTo>
                    <a:pt x="2291410" y="88899"/>
                  </a:lnTo>
                  <a:lnTo>
                    <a:pt x="2296851" y="101599"/>
                  </a:lnTo>
                  <a:close/>
                </a:path>
                <a:path w="3322319" h="2451100">
                  <a:moveTo>
                    <a:pt x="2321805" y="101599"/>
                  </a:moveTo>
                  <a:lnTo>
                    <a:pt x="2297715" y="101599"/>
                  </a:lnTo>
                  <a:lnTo>
                    <a:pt x="2298638" y="88899"/>
                  </a:lnTo>
                  <a:lnTo>
                    <a:pt x="2309262" y="88899"/>
                  </a:lnTo>
                  <a:lnTo>
                    <a:pt x="2321805" y="101599"/>
                  </a:lnTo>
                  <a:close/>
                </a:path>
                <a:path w="3322319" h="2451100">
                  <a:moveTo>
                    <a:pt x="1264607" y="101599"/>
                  </a:moveTo>
                  <a:lnTo>
                    <a:pt x="1262667" y="101599"/>
                  </a:lnTo>
                  <a:lnTo>
                    <a:pt x="1262872" y="100426"/>
                  </a:lnTo>
                  <a:lnTo>
                    <a:pt x="1264685" y="98034"/>
                  </a:lnTo>
                  <a:lnTo>
                    <a:pt x="1264607" y="101599"/>
                  </a:lnTo>
                  <a:close/>
                </a:path>
                <a:path w="3322319" h="2451100">
                  <a:moveTo>
                    <a:pt x="2054934" y="101599"/>
                  </a:moveTo>
                  <a:lnTo>
                    <a:pt x="2050609" y="101599"/>
                  </a:lnTo>
                  <a:lnTo>
                    <a:pt x="2053111" y="98733"/>
                  </a:lnTo>
                  <a:lnTo>
                    <a:pt x="2054934" y="101599"/>
                  </a:lnTo>
                  <a:close/>
                </a:path>
                <a:path w="3322319" h="2451100">
                  <a:moveTo>
                    <a:pt x="1762333" y="101599"/>
                  </a:moveTo>
                  <a:lnTo>
                    <a:pt x="1762167" y="101367"/>
                  </a:lnTo>
                  <a:lnTo>
                    <a:pt x="1762451" y="101037"/>
                  </a:lnTo>
                  <a:lnTo>
                    <a:pt x="1762333" y="101599"/>
                  </a:lnTo>
                  <a:close/>
                </a:path>
                <a:path w="3322319" h="2451100">
                  <a:moveTo>
                    <a:pt x="968858" y="114299"/>
                  </a:moveTo>
                  <a:lnTo>
                    <a:pt x="962259" y="114299"/>
                  </a:lnTo>
                  <a:lnTo>
                    <a:pt x="962490" y="101599"/>
                  </a:lnTo>
                  <a:lnTo>
                    <a:pt x="965299" y="101599"/>
                  </a:lnTo>
                  <a:lnTo>
                    <a:pt x="968858" y="114299"/>
                  </a:lnTo>
                  <a:close/>
                </a:path>
                <a:path w="3322319" h="2451100">
                  <a:moveTo>
                    <a:pt x="997570" y="114299"/>
                  </a:moveTo>
                  <a:lnTo>
                    <a:pt x="971334" y="114299"/>
                  </a:lnTo>
                  <a:lnTo>
                    <a:pt x="975241" y="101599"/>
                  </a:lnTo>
                  <a:lnTo>
                    <a:pt x="995468" y="101599"/>
                  </a:lnTo>
                  <a:lnTo>
                    <a:pt x="997570" y="114299"/>
                  </a:lnTo>
                  <a:close/>
                </a:path>
                <a:path w="3322319" h="2451100">
                  <a:moveTo>
                    <a:pt x="1048813" y="114299"/>
                  </a:moveTo>
                  <a:lnTo>
                    <a:pt x="1011555" y="114299"/>
                  </a:lnTo>
                  <a:lnTo>
                    <a:pt x="1007264" y="101599"/>
                  </a:lnTo>
                  <a:lnTo>
                    <a:pt x="1048355" y="101599"/>
                  </a:lnTo>
                  <a:lnTo>
                    <a:pt x="1048813" y="114299"/>
                  </a:lnTo>
                  <a:close/>
                </a:path>
                <a:path w="3322319" h="2451100">
                  <a:moveTo>
                    <a:pt x="1213557" y="114299"/>
                  </a:moveTo>
                  <a:lnTo>
                    <a:pt x="1049438" y="114299"/>
                  </a:lnTo>
                  <a:lnTo>
                    <a:pt x="1053716" y="101599"/>
                  </a:lnTo>
                  <a:lnTo>
                    <a:pt x="1221742" y="101599"/>
                  </a:lnTo>
                  <a:lnTo>
                    <a:pt x="1213557" y="114299"/>
                  </a:lnTo>
                  <a:close/>
                </a:path>
                <a:path w="3322319" h="2451100">
                  <a:moveTo>
                    <a:pt x="1393508" y="114299"/>
                  </a:moveTo>
                  <a:lnTo>
                    <a:pt x="1230199" y="114299"/>
                  </a:lnTo>
                  <a:lnTo>
                    <a:pt x="1237183" y="101599"/>
                  </a:lnTo>
                  <a:lnTo>
                    <a:pt x="1416449" y="101599"/>
                  </a:lnTo>
                  <a:lnTo>
                    <a:pt x="1393508" y="114299"/>
                  </a:lnTo>
                  <a:close/>
                </a:path>
                <a:path w="3322319" h="2451100">
                  <a:moveTo>
                    <a:pt x="1447728" y="111875"/>
                  </a:moveTo>
                  <a:lnTo>
                    <a:pt x="1445369" y="101599"/>
                  </a:lnTo>
                  <a:lnTo>
                    <a:pt x="1448956" y="101599"/>
                  </a:lnTo>
                  <a:lnTo>
                    <a:pt x="1448457" y="111055"/>
                  </a:lnTo>
                  <a:lnTo>
                    <a:pt x="1447728" y="111875"/>
                  </a:lnTo>
                  <a:close/>
                </a:path>
                <a:path w="3322319" h="2451100">
                  <a:moveTo>
                    <a:pt x="1465512" y="114299"/>
                  </a:moveTo>
                  <a:lnTo>
                    <a:pt x="1448285" y="114299"/>
                  </a:lnTo>
                  <a:lnTo>
                    <a:pt x="1448457" y="111055"/>
                  </a:lnTo>
                  <a:lnTo>
                    <a:pt x="1456856" y="101599"/>
                  </a:lnTo>
                  <a:lnTo>
                    <a:pt x="1468794" y="101599"/>
                  </a:lnTo>
                  <a:lnTo>
                    <a:pt x="1465512" y="114299"/>
                  </a:lnTo>
                  <a:close/>
                </a:path>
                <a:path w="3322319" h="2451100">
                  <a:moveTo>
                    <a:pt x="1558351" y="114299"/>
                  </a:moveTo>
                  <a:lnTo>
                    <a:pt x="1556053" y="114299"/>
                  </a:lnTo>
                  <a:lnTo>
                    <a:pt x="1558159" y="101599"/>
                  </a:lnTo>
                  <a:lnTo>
                    <a:pt x="1559388" y="101599"/>
                  </a:lnTo>
                  <a:lnTo>
                    <a:pt x="1558351" y="114299"/>
                  </a:lnTo>
                  <a:close/>
                </a:path>
                <a:path w="3322319" h="2451100">
                  <a:moveTo>
                    <a:pt x="1563301" y="114299"/>
                  </a:moveTo>
                  <a:lnTo>
                    <a:pt x="1561427" y="114299"/>
                  </a:lnTo>
                  <a:lnTo>
                    <a:pt x="1559388" y="101599"/>
                  </a:lnTo>
                  <a:lnTo>
                    <a:pt x="1567699" y="101599"/>
                  </a:lnTo>
                  <a:lnTo>
                    <a:pt x="1563301" y="114299"/>
                  </a:lnTo>
                  <a:close/>
                </a:path>
                <a:path w="3322319" h="2451100">
                  <a:moveTo>
                    <a:pt x="1605051" y="114299"/>
                  </a:moveTo>
                  <a:lnTo>
                    <a:pt x="1601638" y="114299"/>
                  </a:lnTo>
                  <a:lnTo>
                    <a:pt x="1599722" y="101599"/>
                  </a:lnTo>
                  <a:lnTo>
                    <a:pt x="1608490" y="101599"/>
                  </a:lnTo>
                  <a:lnTo>
                    <a:pt x="1605051" y="114299"/>
                  </a:lnTo>
                  <a:close/>
                </a:path>
                <a:path w="3322319" h="2451100">
                  <a:moveTo>
                    <a:pt x="1610484" y="114299"/>
                  </a:moveTo>
                  <a:lnTo>
                    <a:pt x="1608490" y="101599"/>
                  </a:lnTo>
                  <a:lnTo>
                    <a:pt x="1611581" y="101599"/>
                  </a:lnTo>
                  <a:lnTo>
                    <a:pt x="1610484" y="114299"/>
                  </a:lnTo>
                  <a:close/>
                </a:path>
                <a:path w="3322319" h="2451100">
                  <a:moveTo>
                    <a:pt x="1784144" y="114299"/>
                  </a:moveTo>
                  <a:lnTo>
                    <a:pt x="1773428" y="114299"/>
                  </a:lnTo>
                  <a:lnTo>
                    <a:pt x="1780317" y="101599"/>
                  </a:lnTo>
                  <a:lnTo>
                    <a:pt x="1785939" y="101599"/>
                  </a:lnTo>
                  <a:lnTo>
                    <a:pt x="1784144" y="114299"/>
                  </a:lnTo>
                  <a:close/>
                </a:path>
                <a:path w="3322319" h="2451100">
                  <a:moveTo>
                    <a:pt x="1795040" y="114299"/>
                  </a:moveTo>
                  <a:lnTo>
                    <a:pt x="1785639" y="114299"/>
                  </a:lnTo>
                  <a:lnTo>
                    <a:pt x="1786861" y="101599"/>
                  </a:lnTo>
                  <a:lnTo>
                    <a:pt x="1792415" y="101599"/>
                  </a:lnTo>
                  <a:lnTo>
                    <a:pt x="1795040" y="114299"/>
                  </a:lnTo>
                  <a:close/>
                </a:path>
                <a:path w="3322319" h="2451100">
                  <a:moveTo>
                    <a:pt x="1817699" y="114299"/>
                  </a:moveTo>
                  <a:lnTo>
                    <a:pt x="1796315" y="114299"/>
                  </a:lnTo>
                  <a:lnTo>
                    <a:pt x="1798641" y="101599"/>
                  </a:lnTo>
                  <a:lnTo>
                    <a:pt x="1820339" y="101599"/>
                  </a:lnTo>
                  <a:lnTo>
                    <a:pt x="1817699" y="114299"/>
                  </a:lnTo>
                  <a:close/>
                </a:path>
                <a:path w="3322319" h="2451100">
                  <a:moveTo>
                    <a:pt x="1877794" y="114299"/>
                  </a:moveTo>
                  <a:lnTo>
                    <a:pt x="1871588" y="114299"/>
                  </a:lnTo>
                  <a:lnTo>
                    <a:pt x="1868984" y="101599"/>
                  </a:lnTo>
                  <a:lnTo>
                    <a:pt x="1877820" y="101599"/>
                  </a:lnTo>
                  <a:lnTo>
                    <a:pt x="1877794" y="114299"/>
                  </a:lnTo>
                  <a:close/>
                </a:path>
                <a:path w="3322319" h="2451100">
                  <a:moveTo>
                    <a:pt x="1884849" y="114299"/>
                  </a:moveTo>
                  <a:lnTo>
                    <a:pt x="1878431" y="114299"/>
                  </a:lnTo>
                  <a:lnTo>
                    <a:pt x="1878631" y="101599"/>
                  </a:lnTo>
                  <a:lnTo>
                    <a:pt x="1884079" y="101599"/>
                  </a:lnTo>
                  <a:lnTo>
                    <a:pt x="1884849" y="114299"/>
                  </a:lnTo>
                  <a:close/>
                </a:path>
                <a:path w="3322319" h="2451100">
                  <a:moveTo>
                    <a:pt x="1886503" y="114299"/>
                  </a:moveTo>
                  <a:lnTo>
                    <a:pt x="1884079" y="101599"/>
                  </a:lnTo>
                  <a:lnTo>
                    <a:pt x="1886517" y="101599"/>
                  </a:lnTo>
                  <a:lnTo>
                    <a:pt x="1886503" y="114299"/>
                  </a:lnTo>
                  <a:close/>
                </a:path>
                <a:path w="3322319" h="2451100">
                  <a:moveTo>
                    <a:pt x="1896084" y="114299"/>
                  </a:moveTo>
                  <a:lnTo>
                    <a:pt x="1886517" y="101599"/>
                  </a:lnTo>
                  <a:lnTo>
                    <a:pt x="1902236" y="101599"/>
                  </a:lnTo>
                  <a:lnTo>
                    <a:pt x="1896084" y="114299"/>
                  </a:lnTo>
                  <a:close/>
                </a:path>
                <a:path w="3322319" h="2451100">
                  <a:moveTo>
                    <a:pt x="1912027" y="102552"/>
                  </a:moveTo>
                  <a:lnTo>
                    <a:pt x="1911623" y="101599"/>
                  </a:lnTo>
                  <a:lnTo>
                    <a:pt x="1911975" y="101599"/>
                  </a:lnTo>
                  <a:lnTo>
                    <a:pt x="1912027" y="102552"/>
                  </a:lnTo>
                  <a:close/>
                </a:path>
                <a:path w="3322319" h="2451100">
                  <a:moveTo>
                    <a:pt x="1942902" y="114299"/>
                  </a:moveTo>
                  <a:lnTo>
                    <a:pt x="1918300" y="114299"/>
                  </a:lnTo>
                  <a:lnTo>
                    <a:pt x="1921755" y="101599"/>
                  </a:lnTo>
                  <a:lnTo>
                    <a:pt x="1942603" y="101599"/>
                  </a:lnTo>
                  <a:lnTo>
                    <a:pt x="1942902" y="114299"/>
                  </a:lnTo>
                  <a:close/>
                </a:path>
                <a:path w="3322319" h="2451100">
                  <a:moveTo>
                    <a:pt x="2035668" y="114299"/>
                  </a:moveTo>
                  <a:lnTo>
                    <a:pt x="1953233" y="114299"/>
                  </a:lnTo>
                  <a:lnTo>
                    <a:pt x="1950476" y="101599"/>
                  </a:lnTo>
                  <a:lnTo>
                    <a:pt x="2032718" y="101599"/>
                  </a:lnTo>
                  <a:lnTo>
                    <a:pt x="2035578" y="112257"/>
                  </a:lnTo>
                  <a:lnTo>
                    <a:pt x="2035668" y="114299"/>
                  </a:lnTo>
                  <a:close/>
                </a:path>
                <a:path w="3322319" h="2451100">
                  <a:moveTo>
                    <a:pt x="2347475" y="114299"/>
                  </a:moveTo>
                  <a:lnTo>
                    <a:pt x="2036126" y="114299"/>
                  </a:lnTo>
                  <a:lnTo>
                    <a:pt x="2035578" y="112257"/>
                  </a:lnTo>
                  <a:lnTo>
                    <a:pt x="2035110" y="101599"/>
                  </a:lnTo>
                  <a:lnTo>
                    <a:pt x="2337218" y="101599"/>
                  </a:lnTo>
                  <a:lnTo>
                    <a:pt x="2347475" y="114299"/>
                  </a:lnTo>
                  <a:close/>
                </a:path>
                <a:path w="3322319" h="2451100">
                  <a:moveTo>
                    <a:pt x="1917011" y="114299"/>
                  </a:moveTo>
                  <a:lnTo>
                    <a:pt x="1912666" y="114299"/>
                  </a:lnTo>
                  <a:lnTo>
                    <a:pt x="1912027" y="102552"/>
                  </a:lnTo>
                  <a:lnTo>
                    <a:pt x="1917011" y="114299"/>
                  </a:lnTo>
                  <a:close/>
                </a:path>
                <a:path w="3322319" h="2451100">
                  <a:moveTo>
                    <a:pt x="1448285" y="114299"/>
                  </a:moveTo>
                  <a:lnTo>
                    <a:pt x="1447728" y="111875"/>
                  </a:lnTo>
                  <a:lnTo>
                    <a:pt x="1448457" y="111055"/>
                  </a:lnTo>
                  <a:lnTo>
                    <a:pt x="1448285" y="114299"/>
                  </a:lnTo>
                  <a:close/>
                </a:path>
                <a:path w="3322319" h="2451100">
                  <a:moveTo>
                    <a:pt x="1448285" y="114299"/>
                  </a:moveTo>
                  <a:lnTo>
                    <a:pt x="1445575" y="114299"/>
                  </a:lnTo>
                  <a:lnTo>
                    <a:pt x="1447728" y="111875"/>
                  </a:lnTo>
                  <a:lnTo>
                    <a:pt x="1448285" y="114299"/>
                  </a:lnTo>
                  <a:close/>
                </a:path>
                <a:path w="3322319" h="2451100">
                  <a:moveTo>
                    <a:pt x="2036126" y="114299"/>
                  </a:moveTo>
                  <a:lnTo>
                    <a:pt x="2035668" y="114299"/>
                  </a:lnTo>
                  <a:lnTo>
                    <a:pt x="2035578" y="112257"/>
                  </a:lnTo>
                  <a:lnTo>
                    <a:pt x="2036126" y="114299"/>
                  </a:lnTo>
                  <a:close/>
                </a:path>
                <a:path w="3322319" h="2451100">
                  <a:moveTo>
                    <a:pt x="949430" y="126999"/>
                  </a:moveTo>
                  <a:lnTo>
                    <a:pt x="907444" y="126999"/>
                  </a:lnTo>
                  <a:lnTo>
                    <a:pt x="923121" y="114299"/>
                  </a:lnTo>
                  <a:lnTo>
                    <a:pt x="938848" y="114299"/>
                  </a:lnTo>
                  <a:lnTo>
                    <a:pt x="949430" y="126999"/>
                  </a:lnTo>
                  <a:close/>
                </a:path>
                <a:path w="3322319" h="2451100">
                  <a:moveTo>
                    <a:pt x="960605" y="126999"/>
                  </a:moveTo>
                  <a:lnTo>
                    <a:pt x="952266" y="126999"/>
                  </a:lnTo>
                  <a:lnTo>
                    <a:pt x="951374" y="114299"/>
                  </a:lnTo>
                  <a:lnTo>
                    <a:pt x="952187" y="114299"/>
                  </a:lnTo>
                  <a:lnTo>
                    <a:pt x="960605" y="126999"/>
                  </a:lnTo>
                  <a:close/>
                </a:path>
                <a:path w="3322319" h="2451100">
                  <a:moveTo>
                    <a:pt x="1104295" y="126999"/>
                  </a:moveTo>
                  <a:lnTo>
                    <a:pt x="960605" y="126999"/>
                  </a:lnTo>
                  <a:lnTo>
                    <a:pt x="962658" y="114299"/>
                  </a:lnTo>
                  <a:lnTo>
                    <a:pt x="1099970" y="114299"/>
                  </a:lnTo>
                  <a:lnTo>
                    <a:pt x="1104295" y="126999"/>
                  </a:lnTo>
                  <a:close/>
                </a:path>
                <a:path w="3322319" h="2451100">
                  <a:moveTo>
                    <a:pt x="1110493" y="126999"/>
                  </a:moveTo>
                  <a:lnTo>
                    <a:pt x="1099970" y="114299"/>
                  </a:lnTo>
                  <a:lnTo>
                    <a:pt x="1113822" y="114299"/>
                  </a:lnTo>
                  <a:lnTo>
                    <a:pt x="1110493" y="126999"/>
                  </a:lnTo>
                  <a:close/>
                </a:path>
                <a:path w="3322319" h="2451100">
                  <a:moveTo>
                    <a:pt x="1134818" y="126999"/>
                  </a:moveTo>
                  <a:lnTo>
                    <a:pt x="1116725" y="126999"/>
                  </a:lnTo>
                  <a:lnTo>
                    <a:pt x="1116479" y="114299"/>
                  </a:lnTo>
                  <a:lnTo>
                    <a:pt x="1132213" y="114299"/>
                  </a:lnTo>
                  <a:lnTo>
                    <a:pt x="1134818" y="126999"/>
                  </a:lnTo>
                  <a:close/>
                </a:path>
                <a:path w="3322319" h="2451100">
                  <a:moveTo>
                    <a:pt x="1140749" y="126999"/>
                  </a:moveTo>
                  <a:lnTo>
                    <a:pt x="1136517" y="126999"/>
                  </a:lnTo>
                  <a:lnTo>
                    <a:pt x="1137281" y="114299"/>
                  </a:lnTo>
                  <a:lnTo>
                    <a:pt x="1138344" y="114299"/>
                  </a:lnTo>
                  <a:lnTo>
                    <a:pt x="1140749" y="126999"/>
                  </a:lnTo>
                  <a:close/>
                </a:path>
                <a:path w="3322319" h="2451100">
                  <a:moveTo>
                    <a:pt x="1144183" y="126999"/>
                  </a:moveTo>
                  <a:lnTo>
                    <a:pt x="1141911" y="126999"/>
                  </a:lnTo>
                  <a:lnTo>
                    <a:pt x="1144449" y="114299"/>
                  </a:lnTo>
                  <a:lnTo>
                    <a:pt x="1148728" y="114299"/>
                  </a:lnTo>
                  <a:lnTo>
                    <a:pt x="1144183" y="126999"/>
                  </a:lnTo>
                  <a:close/>
                </a:path>
                <a:path w="3322319" h="2451100">
                  <a:moveTo>
                    <a:pt x="1151824" y="126999"/>
                  </a:moveTo>
                  <a:lnTo>
                    <a:pt x="1150528" y="126999"/>
                  </a:lnTo>
                  <a:lnTo>
                    <a:pt x="1150395" y="114299"/>
                  </a:lnTo>
                  <a:lnTo>
                    <a:pt x="1153797" y="114299"/>
                  </a:lnTo>
                  <a:lnTo>
                    <a:pt x="1151824" y="126999"/>
                  </a:lnTo>
                  <a:close/>
                </a:path>
                <a:path w="3322319" h="2451100">
                  <a:moveTo>
                    <a:pt x="1296171" y="126999"/>
                  </a:moveTo>
                  <a:lnTo>
                    <a:pt x="1182856" y="126999"/>
                  </a:lnTo>
                  <a:lnTo>
                    <a:pt x="1185335" y="114299"/>
                  </a:lnTo>
                  <a:lnTo>
                    <a:pt x="1292085" y="114299"/>
                  </a:lnTo>
                  <a:lnTo>
                    <a:pt x="1296171" y="126999"/>
                  </a:lnTo>
                  <a:close/>
                </a:path>
                <a:path w="3322319" h="2451100">
                  <a:moveTo>
                    <a:pt x="1304602" y="126999"/>
                  </a:moveTo>
                  <a:lnTo>
                    <a:pt x="1299819" y="126999"/>
                  </a:lnTo>
                  <a:lnTo>
                    <a:pt x="1292085" y="114299"/>
                  </a:lnTo>
                  <a:lnTo>
                    <a:pt x="1307452" y="114299"/>
                  </a:lnTo>
                  <a:lnTo>
                    <a:pt x="1304602" y="126999"/>
                  </a:lnTo>
                  <a:close/>
                </a:path>
                <a:path w="3322319" h="2451100">
                  <a:moveTo>
                    <a:pt x="1327721" y="126999"/>
                  </a:moveTo>
                  <a:lnTo>
                    <a:pt x="1311625" y="126999"/>
                  </a:lnTo>
                  <a:lnTo>
                    <a:pt x="1307452" y="114299"/>
                  </a:lnTo>
                  <a:lnTo>
                    <a:pt x="1334446" y="114299"/>
                  </a:lnTo>
                  <a:lnTo>
                    <a:pt x="1327721" y="126999"/>
                  </a:lnTo>
                  <a:close/>
                </a:path>
                <a:path w="3322319" h="2451100">
                  <a:moveTo>
                    <a:pt x="1362502" y="126999"/>
                  </a:moveTo>
                  <a:lnTo>
                    <a:pt x="1354390" y="126999"/>
                  </a:lnTo>
                  <a:lnTo>
                    <a:pt x="1360170" y="114299"/>
                  </a:lnTo>
                  <a:lnTo>
                    <a:pt x="1370142" y="114299"/>
                  </a:lnTo>
                  <a:lnTo>
                    <a:pt x="1362502" y="126999"/>
                  </a:lnTo>
                  <a:close/>
                </a:path>
                <a:path w="3322319" h="2451100">
                  <a:moveTo>
                    <a:pt x="1420202" y="126999"/>
                  </a:moveTo>
                  <a:lnTo>
                    <a:pt x="1417831" y="114299"/>
                  </a:lnTo>
                  <a:lnTo>
                    <a:pt x="1421491" y="114299"/>
                  </a:lnTo>
                  <a:lnTo>
                    <a:pt x="1420202" y="126999"/>
                  </a:lnTo>
                  <a:close/>
                </a:path>
                <a:path w="3322319" h="2451100">
                  <a:moveTo>
                    <a:pt x="1425537" y="126999"/>
                  </a:moveTo>
                  <a:lnTo>
                    <a:pt x="1423478" y="114299"/>
                  </a:lnTo>
                  <a:lnTo>
                    <a:pt x="1430573" y="114299"/>
                  </a:lnTo>
                  <a:lnTo>
                    <a:pt x="1425537" y="126999"/>
                  </a:lnTo>
                  <a:close/>
                </a:path>
                <a:path w="3322319" h="2451100">
                  <a:moveTo>
                    <a:pt x="1982086" y="126999"/>
                  </a:moveTo>
                  <a:lnTo>
                    <a:pt x="1978452" y="126999"/>
                  </a:lnTo>
                  <a:lnTo>
                    <a:pt x="1977980" y="114299"/>
                  </a:lnTo>
                  <a:lnTo>
                    <a:pt x="1985202" y="114299"/>
                  </a:lnTo>
                  <a:lnTo>
                    <a:pt x="1982086" y="126999"/>
                  </a:lnTo>
                  <a:close/>
                </a:path>
                <a:path w="3322319" h="2451100">
                  <a:moveTo>
                    <a:pt x="2004057" y="126999"/>
                  </a:moveTo>
                  <a:lnTo>
                    <a:pt x="1999167" y="126999"/>
                  </a:lnTo>
                  <a:lnTo>
                    <a:pt x="1996357" y="114299"/>
                  </a:lnTo>
                  <a:lnTo>
                    <a:pt x="2002403" y="114299"/>
                  </a:lnTo>
                  <a:lnTo>
                    <a:pt x="2004057" y="126999"/>
                  </a:lnTo>
                  <a:close/>
                </a:path>
                <a:path w="3322319" h="2451100">
                  <a:moveTo>
                    <a:pt x="2008389" y="126999"/>
                  </a:moveTo>
                  <a:lnTo>
                    <a:pt x="2007870" y="126999"/>
                  </a:lnTo>
                  <a:lnTo>
                    <a:pt x="2002403" y="114299"/>
                  </a:lnTo>
                  <a:lnTo>
                    <a:pt x="2007572" y="114299"/>
                  </a:lnTo>
                  <a:lnTo>
                    <a:pt x="2008389" y="126999"/>
                  </a:lnTo>
                  <a:close/>
                </a:path>
                <a:path w="3322319" h="2451100">
                  <a:moveTo>
                    <a:pt x="2026214" y="126999"/>
                  </a:moveTo>
                  <a:lnTo>
                    <a:pt x="2020899" y="114299"/>
                  </a:lnTo>
                  <a:lnTo>
                    <a:pt x="2026479" y="114299"/>
                  </a:lnTo>
                  <a:lnTo>
                    <a:pt x="2026214" y="126999"/>
                  </a:lnTo>
                  <a:close/>
                </a:path>
                <a:path w="3322319" h="2451100">
                  <a:moveTo>
                    <a:pt x="2035953" y="126999"/>
                  </a:moveTo>
                  <a:lnTo>
                    <a:pt x="2033150" y="126999"/>
                  </a:lnTo>
                  <a:lnTo>
                    <a:pt x="2032173" y="114299"/>
                  </a:lnTo>
                  <a:lnTo>
                    <a:pt x="2035601" y="114299"/>
                  </a:lnTo>
                  <a:lnTo>
                    <a:pt x="2035953" y="126999"/>
                  </a:lnTo>
                  <a:close/>
                </a:path>
                <a:path w="3322319" h="2451100">
                  <a:moveTo>
                    <a:pt x="2037780" y="126999"/>
                  </a:moveTo>
                  <a:lnTo>
                    <a:pt x="2035973" y="126999"/>
                  </a:lnTo>
                  <a:lnTo>
                    <a:pt x="2035947" y="114299"/>
                  </a:lnTo>
                  <a:lnTo>
                    <a:pt x="2040099" y="114299"/>
                  </a:lnTo>
                  <a:lnTo>
                    <a:pt x="2037780" y="126999"/>
                  </a:lnTo>
                  <a:close/>
                </a:path>
                <a:path w="3322319" h="2451100">
                  <a:moveTo>
                    <a:pt x="2120023" y="126999"/>
                  </a:moveTo>
                  <a:lnTo>
                    <a:pt x="2043913" y="126999"/>
                  </a:lnTo>
                  <a:lnTo>
                    <a:pt x="2040099" y="114299"/>
                  </a:lnTo>
                  <a:lnTo>
                    <a:pt x="2123199" y="114299"/>
                  </a:lnTo>
                  <a:lnTo>
                    <a:pt x="2120023" y="126999"/>
                  </a:lnTo>
                  <a:close/>
                </a:path>
                <a:path w="3322319" h="2451100">
                  <a:moveTo>
                    <a:pt x="2227126" y="126999"/>
                  </a:moveTo>
                  <a:lnTo>
                    <a:pt x="2157985" y="126999"/>
                  </a:lnTo>
                  <a:lnTo>
                    <a:pt x="2150152" y="114299"/>
                  </a:lnTo>
                  <a:lnTo>
                    <a:pt x="2224495" y="114299"/>
                  </a:lnTo>
                  <a:lnTo>
                    <a:pt x="2227126" y="126999"/>
                  </a:lnTo>
                  <a:close/>
                </a:path>
                <a:path w="3322319" h="2451100">
                  <a:moveTo>
                    <a:pt x="2240234" y="126999"/>
                  </a:moveTo>
                  <a:lnTo>
                    <a:pt x="2239144" y="126999"/>
                  </a:lnTo>
                  <a:lnTo>
                    <a:pt x="2237012" y="114299"/>
                  </a:lnTo>
                  <a:lnTo>
                    <a:pt x="2242121" y="114299"/>
                  </a:lnTo>
                  <a:lnTo>
                    <a:pt x="2240234" y="126999"/>
                  </a:lnTo>
                  <a:close/>
                </a:path>
                <a:path w="3322319" h="2451100">
                  <a:moveTo>
                    <a:pt x="2389398" y="126999"/>
                  </a:moveTo>
                  <a:lnTo>
                    <a:pt x="2253906" y="126999"/>
                  </a:lnTo>
                  <a:lnTo>
                    <a:pt x="2249528" y="114299"/>
                  </a:lnTo>
                  <a:lnTo>
                    <a:pt x="2380024" y="114299"/>
                  </a:lnTo>
                  <a:lnTo>
                    <a:pt x="2389398" y="126999"/>
                  </a:lnTo>
                  <a:close/>
                </a:path>
                <a:path w="3322319" h="2451100">
                  <a:moveTo>
                    <a:pt x="1062679" y="139699"/>
                  </a:moveTo>
                  <a:lnTo>
                    <a:pt x="892693" y="139699"/>
                  </a:lnTo>
                  <a:lnTo>
                    <a:pt x="897011" y="126999"/>
                  </a:lnTo>
                  <a:lnTo>
                    <a:pt x="1064499" y="126999"/>
                  </a:lnTo>
                  <a:lnTo>
                    <a:pt x="1062679" y="139699"/>
                  </a:lnTo>
                  <a:close/>
                </a:path>
                <a:path w="3322319" h="2451100">
                  <a:moveTo>
                    <a:pt x="1077800" y="139699"/>
                  </a:moveTo>
                  <a:lnTo>
                    <a:pt x="1070518" y="139699"/>
                  </a:lnTo>
                  <a:lnTo>
                    <a:pt x="1075288" y="126999"/>
                  </a:lnTo>
                  <a:lnTo>
                    <a:pt x="1077208" y="126999"/>
                  </a:lnTo>
                  <a:lnTo>
                    <a:pt x="1077800" y="139699"/>
                  </a:lnTo>
                  <a:close/>
                </a:path>
                <a:path w="3322319" h="2451100">
                  <a:moveTo>
                    <a:pt x="1100315" y="139699"/>
                  </a:moveTo>
                  <a:lnTo>
                    <a:pt x="1098498" y="139699"/>
                  </a:lnTo>
                  <a:lnTo>
                    <a:pt x="1092967" y="126999"/>
                  </a:lnTo>
                  <a:lnTo>
                    <a:pt x="1096508" y="126999"/>
                  </a:lnTo>
                  <a:lnTo>
                    <a:pt x="1100315" y="139699"/>
                  </a:lnTo>
                  <a:close/>
                </a:path>
                <a:path w="3322319" h="2451100">
                  <a:moveTo>
                    <a:pt x="1111205" y="139699"/>
                  </a:moveTo>
                  <a:lnTo>
                    <a:pt x="1107318" y="139699"/>
                  </a:lnTo>
                  <a:lnTo>
                    <a:pt x="1111536" y="126999"/>
                  </a:lnTo>
                  <a:lnTo>
                    <a:pt x="1111205" y="139699"/>
                  </a:lnTo>
                  <a:close/>
                </a:path>
                <a:path w="3322319" h="2451100">
                  <a:moveTo>
                    <a:pt x="1140888" y="139699"/>
                  </a:moveTo>
                  <a:lnTo>
                    <a:pt x="1119243" y="139699"/>
                  </a:lnTo>
                  <a:lnTo>
                    <a:pt x="1118492" y="126999"/>
                  </a:lnTo>
                  <a:lnTo>
                    <a:pt x="1138516" y="126999"/>
                  </a:lnTo>
                  <a:lnTo>
                    <a:pt x="1140888" y="139699"/>
                  </a:lnTo>
                  <a:close/>
                </a:path>
                <a:path w="3322319" h="2451100">
                  <a:moveTo>
                    <a:pt x="1185986" y="139699"/>
                  </a:moveTo>
                  <a:lnTo>
                    <a:pt x="1146197" y="139699"/>
                  </a:lnTo>
                  <a:lnTo>
                    <a:pt x="1151365" y="126999"/>
                  </a:lnTo>
                  <a:lnTo>
                    <a:pt x="1185454" y="126999"/>
                  </a:lnTo>
                  <a:lnTo>
                    <a:pt x="1185986" y="139699"/>
                  </a:lnTo>
                  <a:close/>
                </a:path>
                <a:path w="3322319" h="2451100">
                  <a:moveTo>
                    <a:pt x="1236318" y="139699"/>
                  </a:moveTo>
                  <a:lnTo>
                    <a:pt x="1192656" y="139699"/>
                  </a:lnTo>
                  <a:lnTo>
                    <a:pt x="1185454" y="126999"/>
                  </a:lnTo>
                  <a:lnTo>
                    <a:pt x="1243380" y="126999"/>
                  </a:lnTo>
                  <a:lnTo>
                    <a:pt x="1236318" y="139699"/>
                  </a:lnTo>
                  <a:close/>
                </a:path>
                <a:path w="3322319" h="2451100">
                  <a:moveTo>
                    <a:pt x="1311033" y="139699"/>
                  </a:moveTo>
                  <a:lnTo>
                    <a:pt x="1298842" y="139699"/>
                  </a:lnTo>
                  <a:lnTo>
                    <a:pt x="1300935" y="126999"/>
                  </a:lnTo>
                  <a:lnTo>
                    <a:pt x="1306097" y="126999"/>
                  </a:lnTo>
                  <a:lnTo>
                    <a:pt x="1311033" y="139699"/>
                  </a:lnTo>
                  <a:close/>
                </a:path>
                <a:path w="3322319" h="2451100">
                  <a:moveTo>
                    <a:pt x="2047427" y="139699"/>
                  </a:moveTo>
                  <a:lnTo>
                    <a:pt x="2044072" y="139699"/>
                  </a:lnTo>
                  <a:lnTo>
                    <a:pt x="2042165" y="126999"/>
                  </a:lnTo>
                  <a:lnTo>
                    <a:pt x="2050005" y="126999"/>
                  </a:lnTo>
                  <a:lnTo>
                    <a:pt x="2047427" y="139699"/>
                  </a:lnTo>
                  <a:close/>
                </a:path>
                <a:path w="3322319" h="2451100">
                  <a:moveTo>
                    <a:pt x="2073763" y="139699"/>
                  </a:moveTo>
                  <a:lnTo>
                    <a:pt x="2072926" y="126999"/>
                  </a:lnTo>
                  <a:lnTo>
                    <a:pt x="2076812" y="126999"/>
                  </a:lnTo>
                  <a:lnTo>
                    <a:pt x="2073763" y="139699"/>
                  </a:lnTo>
                  <a:close/>
                </a:path>
                <a:path w="3322319" h="2451100">
                  <a:moveTo>
                    <a:pt x="2106602" y="139699"/>
                  </a:moveTo>
                  <a:lnTo>
                    <a:pt x="2106270" y="126999"/>
                  </a:lnTo>
                  <a:lnTo>
                    <a:pt x="2118568" y="126999"/>
                  </a:lnTo>
                  <a:lnTo>
                    <a:pt x="2106602" y="139699"/>
                  </a:lnTo>
                  <a:close/>
                </a:path>
                <a:path w="3322319" h="2451100">
                  <a:moveTo>
                    <a:pt x="2155141" y="139699"/>
                  </a:moveTo>
                  <a:lnTo>
                    <a:pt x="2127125" y="139699"/>
                  </a:lnTo>
                  <a:lnTo>
                    <a:pt x="2124992" y="126999"/>
                  </a:lnTo>
                  <a:lnTo>
                    <a:pt x="2155527" y="126999"/>
                  </a:lnTo>
                  <a:lnTo>
                    <a:pt x="2155141" y="139699"/>
                  </a:lnTo>
                  <a:close/>
                </a:path>
                <a:path w="3322319" h="2451100">
                  <a:moveTo>
                    <a:pt x="2423188" y="139699"/>
                  </a:moveTo>
                  <a:lnTo>
                    <a:pt x="2162031" y="139699"/>
                  </a:lnTo>
                  <a:lnTo>
                    <a:pt x="2157134" y="126999"/>
                  </a:lnTo>
                  <a:lnTo>
                    <a:pt x="2416152" y="126999"/>
                  </a:lnTo>
                  <a:lnTo>
                    <a:pt x="2423188" y="139699"/>
                  </a:lnTo>
                  <a:close/>
                </a:path>
                <a:path w="3322319" h="2451100">
                  <a:moveTo>
                    <a:pt x="861544" y="152399"/>
                  </a:moveTo>
                  <a:lnTo>
                    <a:pt x="852725" y="152399"/>
                  </a:lnTo>
                  <a:lnTo>
                    <a:pt x="857608" y="139699"/>
                  </a:lnTo>
                  <a:lnTo>
                    <a:pt x="861061" y="139699"/>
                  </a:lnTo>
                  <a:lnTo>
                    <a:pt x="861544" y="152399"/>
                  </a:lnTo>
                  <a:close/>
                </a:path>
                <a:path w="3322319" h="2451100">
                  <a:moveTo>
                    <a:pt x="875107" y="152399"/>
                  </a:moveTo>
                  <a:lnTo>
                    <a:pt x="865660" y="152399"/>
                  </a:lnTo>
                  <a:lnTo>
                    <a:pt x="865912" y="139699"/>
                  </a:lnTo>
                  <a:lnTo>
                    <a:pt x="874709" y="139699"/>
                  </a:lnTo>
                  <a:lnTo>
                    <a:pt x="875107" y="152399"/>
                  </a:lnTo>
                  <a:close/>
                </a:path>
                <a:path w="3322319" h="2451100">
                  <a:moveTo>
                    <a:pt x="998079" y="152399"/>
                  </a:moveTo>
                  <a:lnTo>
                    <a:pt x="875107" y="152399"/>
                  </a:lnTo>
                  <a:lnTo>
                    <a:pt x="876848" y="139699"/>
                  </a:lnTo>
                  <a:lnTo>
                    <a:pt x="1002746" y="139699"/>
                  </a:lnTo>
                  <a:lnTo>
                    <a:pt x="998079" y="152399"/>
                  </a:lnTo>
                  <a:close/>
                </a:path>
                <a:path w="3322319" h="2451100">
                  <a:moveTo>
                    <a:pt x="1102494" y="152399"/>
                  </a:moveTo>
                  <a:lnTo>
                    <a:pt x="1024345" y="152399"/>
                  </a:lnTo>
                  <a:lnTo>
                    <a:pt x="1019481" y="139699"/>
                  </a:lnTo>
                  <a:lnTo>
                    <a:pt x="1100142" y="139699"/>
                  </a:lnTo>
                  <a:lnTo>
                    <a:pt x="1102494" y="152399"/>
                  </a:lnTo>
                  <a:close/>
                </a:path>
                <a:path w="3322319" h="2451100">
                  <a:moveTo>
                    <a:pt x="1150050" y="152399"/>
                  </a:moveTo>
                  <a:lnTo>
                    <a:pt x="1109427" y="152399"/>
                  </a:lnTo>
                  <a:lnTo>
                    <a:pt x="1107382" y="139699"/>
                  </a:lnTo>
                  <a:lnTo>
                    <a:pt x="1150414" y="139699"/>
                  </a:lnTo>
                  <a:lnTo>
                    <a:pt x="1150050" y="152399"/>
                  </a:lnTo>
                  <a:close/>
                </a:path>
                <a:path w="3322319" h="2451100">
                  <a:moveTo>
                    <a:pt x="1162195" y="152399"/>
                  </a:moveTo>
                  <a:lnTo>
                    <a:pt x="1159324" y="139699"/>
                  </a:lnTo>
                  <a:lnTo>
                    <a:pt x="1164593" y="139699"/>
                  </a:lnTo>
                  <a:lnTo>
                    <a:pt x="1162195" y="152399"/>
                  </a:lnTo>
                  <a:close/>
                </a:path>
                <a:path w="3322319" h="2451100">
                  <a:moveTo>
                    <a:pt x="1181436" y="141722"/>
                  </a:moveTo>
                  <a:lnTo>
                    <a:pt x="1181501" y="139699"/>
                  </a:lnTo>
                  <a:lnTo>
                    <a:pt x="1181667" y="139699"/>
                  </a:lnTo>
                  <a:lnTo>
                    <a:pt x="1181436" y="141722"/>
                  </a:lnTo>
                  <a:close/>
                </a:path>
                <a:path w="3322319" h="2451100">
                  <a:moveTo>
                    <a:pt x="1197758" y="152399"/>
                  </a:moveTo>
                  <a:lnTo>
                    <a:pt x="1182910" y="152399"/>
                  </a:lnTo>
                  <a:lnTo>
                    <a:pt x="1185580" y="139699"/>
                  </a:lnTo>
                  <a:lnTo>
                    <a:pt x="1194596" y="139699"/>
                  </a:lnTo>
                  <a:lnTo>
                    <a:pt x="1198586" y="151399"/>
                  </a:lnTo>
                  <a:lnTo>
                    <a:pt x="1197758" y="152399"/>
                  </a:lnTo>
                  <a:close/>
                </a:path>
                <a:path w="3322319" h="2451100">
                  <a:moveTo>
                    <a:pt x="1217928" y="152399"/>
                  </a:moveTo>
                  <a:lnTo>
                    <a:pt x="1198928" y="152399"/>
                  </a:lnTo>
                  <a:lnTo>
                    <a:pt x="1198586" y="151399"/>
                  </a:lnTo>
                  <a:lnTo>
                    <a:pt x="1208262" y="139699"/>
                  </a:lnTo>
                  <a:lnTo>
                    <a:pt x="1216493" y="139699"/>
                  </a:lnTo>
                  <a:lnTo>
                    <a:pt x="1217928" y="152399"/>
                  </a:lnTo>
                  <a:close/>
                </a:path>
                <a:path w="3322319" h="2451100">
                  <a:moveTo>
                    <a:pt x="1228778" y="152399"/>
                  </a:moveTo>
                  <a:lnTo>
                    <a:pt x="1226891" y="152399"/>
                  </a:lnTo>
                  <a:lnTo>
                    <a:pt x="1227004" y="139699"/>
                  </a:lnTo>
                  <a:lnTo>
                    <a:pt x="1236464" y="139699"/>
                  </a:lnTo>
                  <a:lnTo>
                    <a:pt x="1228778" y="152399"/>
                  </a:lnTo>
                  <a:close/>
                </a:path>
                <a:path w="3322319" h="2451100">
                  <a:moveTo>
                    <a:pt x="1239670" y="151006"/>
                  </a:moveTo>
                  <a:lnTo>
                    <a:pt x="1236464" y="139699"/>
                  </a:lnTo>
                  <a:lnTo>
                    <a:pt x="1240670" y="139699"/>
                  </a:lnTo>
                  <a:lnTo>
                    <a:pt x="1239670" y="151006"/>
                  </a:lnTo>
                  <a:close/>
                </a:path>
                <a:path w="3322319" h="2451100">
                  <a:moveTo>
                    <a:pt x="1265252" y="152399"/>
                  </a:moveTo>
                  <a:lnTo>
                    <a:pt x="1243978" y="152399"/>
                  </a:lnTo>
                  <a:lnTo>
                    <a:pt x="1244058" y="139699"/>
                  </a:lnTo>
                  <a:lnTo>
                    <a:pt x="1265112" y="139699"/>
                  </a:lnTo>
                  <a:lnTo>
                    <a:pt x="1265252" y="152399"/>
                  </a:lnTo>
                  <a:close/>
                </a:path>
                <a:path w="3322319" h="2451100">
                  <a:moveTo>
                    <a:pt x="1279230" y="152399"/>
                  </a:moveTo>
                  <a:lnTo>
                    <a:pt x="1269264" y="152399"/>
                  </a:lnTo>
                  <a:lnTo>
                    <a:pt x="1269636" y="139699"/>
                  </a:lnTo>
                  <a:lnTo>
                    <a:pt x="1278818" y="139699"/>
                  </a:lnTo>
                  <a:lnTo>
                    <a:pt x="1279230" y="152399"/>
                  </a:lnTo>
                  <a:close/>
                </a:path>
                <a:path w="3322319" h="2451100">
                  <a:moveTo>
                    <a:pt x="1286491" y="152399"/>
                  </a:moveTo>
                  <a:lnTo>
                    <a:pt x="1278818" y="139699"/>
                  </a:lnTo>
                  <a:lnTo>
                    <a:pt x="1291195" y="139699"/>
                  </a:lnTo>
                  <a:lnTo>
                    <a:pt x="1286491" y="152399"/>
                  </a:lnTo>
                  <a:close/>
                </a:path>
                <a:path w="3322319" h="2451100">
                  <a:moveTo>
                    <a:pt x="2233005" y="152399"/>
                  </a:moveTo>
                  <a:lnTo>
                    <a:pt x="2150743" y="152399"/>
                  </a:lnTo>
                  <a:lnTo>
                    <a:pt x="2147736" y="139699"/>
                  </a:lnTo>
                  <a:lnTo>
                    <a:pt x="2237935" y="139699"/>
                  </a:lnTo>
                  <a:lnTo>
                    <a:pt x="2233005" y="152399"/>
                  </a:lnTo>
                  <a:close/>
                </a:path>
                <a:path w="3322319" h="2451100">
                  <a:moveTo>
                    <a:pt x="2239525" y="140946"/>
                  </a:moveTo>
                  <a:lnTo>
                    <a:pt x="2237935" y="139699"/>
                  </a:lnTo>
                  <a:lnTo>
                    <a:pt x="2239297" y="139699"/>
                  </a:lnTo>
                  <a:lnTo>
                    <a:pt x="2239525" y="140946"/>
                  </a:lnTo>
                  <a:close/>
                </a:path>
                <a:path w="3322319" h="2451100">
                  <a:moveTo>
                    <a:pt x="2330781" y="152399"/>
                  </a:moveTo>
                  <a:lnTo>
                    <a:pt x="2254132" y="152399"/>
                  </a:lnTo>
                  <a:lnTo>
                    <a:pt x="2243138" y="143779"/>
                  </a:lnTo>
                  <a:lnTo>
                    <a:pt x="2243855" y="139699"/>
                  </a:lnTo>
                  <a:lnTo>
                    <a:pt x="2334534" y="139699"/>
                  </a:lnTo>
                  <a:lnTo>
                    <a:pt x="2330781" y="152399"/>
                  </a:lnTo>
                  <a:close/>
                </a:path>
                <a:path w="3322319" h="2451100">
                  <a:moveTo>
                    <a:pt x="2443458" y="152399"/>
                  </a:moveTo>
                  <a:lnTo>
                    <a:pt x="2336016" y="152399"/>
                  </a:lnTo>
                  <a:lnTo>
                    <a:pt x="2334534" y="139699"/>
                  </a:lnTo>
                  <a:lnTo>
                    <a:pt x="2439717" y="139699"/>
                  </a:lnTo>
                  <a:lnTo>
                    <a:pt x="2443458" y="152399"/>
                  </a:lnTo>
                  <a:close/>
                </a:path>
                <a:path w="3322319" h="2451100">
                  <a:moveTo>
                    <a:pt x="2454745" y="152399"/>
                  </a:moveTo>
                  <a:lnTo>
                    <a:pt x="2446241" y="152399"/>
                  </a:lnTo>
                  <a:lnTo>
                    <a:pt x="2453862" y="139699"/>
                  </a:lnTo>
                  <a:lnTo>
                    <a:pt x="2454745" y="152399"/>
                  </a:lnTo>
                  <a:close/>
                </a:path>
                <a:path w="3322319" h="2451100">
                  <a:moveTo>
                    <a:pt x="2241622" y="152399"/>
                  </a:moveTo>
                  <a:lnTo>
                    <a:pt x="2239525" y="140946"/>
                  </a:lnTo>
                  <a:lnTo>
                    <a:pt x="2243138" y="143779"/>
                  </a:lnTo>
                  <a:lnTo>
                    <a:pt x="2241622" y="152399"/>
                  </a:lnTo>
                  <a:close/>
                </a:path>
                <a:path w="3322319" h="2451100">
                  <a:moveTo>
                    <a:pt x="1181089" y="152399"/>
                  </a:moveTo>
                  <a:lnTo>
                    <a:pt x="1180212" y="152399"/>
                  </a:lnTo>
                  <a:lnTo>
                    <a:pt x="1181436" y="141722"/>
                  </a:lnTo>
                  <a:lnTo>
                    <a:pt x="1181089" y="152399"/>
                  </a:lnTo>
                  <a:close/>
                </a:path>
                <a:path w="3322319" h="2451100">
                  <a:moveTo>
                    <a:pt x="1240065" y="152399"/>
                  </a:moveTo>
                  <a:lnTo>
                    <a:pt x="1239547" y="152399"/>
                  </a:lnTo>
                  <a:lnTo>
                    <a:pt x="1239670" y="151006"/>
                  </a:lnTo>
                  <a:lnTo>
                    <a:pt x="1240065" y="152399"/>
                  </a:lnTo>
                  <a:close/>
                </a:path>
                <a:path w="3322319" h="2451100">
                  <a:moveTo>
                    <a:pt x="1198928" y="152399"/>
                  </a:moveTo>
                  <a:lnTo>
                    <a:pt x="1197758" y="152399"/>
                  </a:lnTo>
                  <a:lnTo>
                    <a:pt x="1198586" y="151399"/>
                  </a:lnTo>
                  <a:lnTo>
                    <a:pt x="1198928" y="152399"/>
                  </a:lnTo>
                  <a:close/>
                </a:path>
                <a:path w="3322319" h="2451100">
                  <a:moveTo>
                    <a:pt x="953954" y="165099"/>
                  </a:moveTo>
                  <a:lnTo>
                    <a:pt x="838175" y="165099"/>
                  </a:lnTo>
                  <a:lnTo>
                    <a:pt x="841692" y="152399"/>
                  </a:lnTo>
                  <a:lnTo>
                    <a:pt x="958937" y="152399"/>
                  </a:lnTo>
                  <a:lnTo>
                    <a:pt x="953954" y="165099"/>
                  </a:lnTo>
                  <a:close/>
                </a:path>
                <a:path w="3322319" h="2451100">
                  <a:moveTo>
                    <a:pt x="970424" y="165099"/>
                  </a:moveTo>
                  <a:lnTo>
                    <a:pt x="960724" y="165099"/>
                  </a:lnTo>
                  <a:lnTo>
                    <a:pt x="960113" y="152399"/>
                  </a:lnTo>
                  <a:lnTo>
                    <a:pt x="965461" y="152399"/>
                  </a:lnTo>
                  <a:lnTo>
                    <a:pt x="970424" y="165099"/>
                  </a:lnTo>
                  <a:close/>
                </a:path>
                <a:path w="3322319" h="2451100">
                  <a:moveTo>
                    <a:pt x="988880" y="165099"/>
                  </a:moveTo>
                  <a:lnTo>
                    <a:pt x="983393" y="165099"/>
                  </a:lnTo>
                  <a:lnTo>
                    <a:pt x="983486" y="152399"/>
                  </a:lnTo>
                  <a:lnTo>
                    <a:pt x="996029" y="152399"/>
                  </a:lnTo>
                  <a:lnTo>
                    <a:pt x="988880" y="165099"/>
                  </a:lnTo>
                  <a:close/>
                </a:path>
                <a:path w="3322319" h="2451100">
                  <a:moveTo>
                    <a:pt x="1024378" y="165099"/>
                  </a:moveTo>
                  <a:lnTo>
                    <a:pt x="1022272" y="165099"/>
                  </a:lnTo>
                  <a:lnTo>
                    <a:pt x="1012672" y="152399"/>
                  </a:lnTo>
                  <a:lnTo>
                    <a:pt x="1021421" y="152399"/>
                  </a:lnTo>
                  <a:lnTo>
                    <a:pt x="1024378" y="165099"/>
                  </a:lnTo>
                  <a:close/>
                </a:path>
                <a:path w="3322319" h="2451100">
                  <a:moveTo>
                    <a:pt x="1029307" y="165099"/>
                  </a:moveTo>
                  <a:lnTo>
                    <a:pt x="1024378" y="165099"/>
                  </a:lnTo>
                  <a:lnTo>
                    <a:pt x="1032888" y="152399"/>
                  </a:lnTo>
                  <a:lnTo>
                    <a:pt x="1029307" y="165099"/>
                  </a:lnTo>
                  <a:close/>
                </a:path>
                <a:path w="3322319" h="2451100">
                  <a:moveTo>
                    <a:pt x="1113629" y="165099"/>
                  </a:moveTo>
                  <a:lnTo>
                    <a:pt x="1033792" y="165099"/>
                  </a:lnTo>
                  <a:lnTo>
                    <a:pt x="1033672" y="152399"/>
                  </a:lnTo>
                  <a:lnTo>
                    <a:pt x="1114220" y="152399"/>
                  </a:lnTo>
                  <a:lnTo>
                    <a:pt x="1113629" y="165099"/>
                  </a:lnTo>
                  <a:close/>
                </a:path>
                <a:path w="3322319" h="2451100">
                  <a:moveTo>
                    <a:pt x="1121524" y="155596"/>
                  </a:moveTo>
                  <a:lnTo>
                    <a:pt x="1120027" y="152399"/>
                  </a:lnTo>
                  <a:lnTo>
                    <a:pt x="1124179" y="152399"/>
                  </a:lnTo>
                  <a:lnTo>
                    <a:pt x="1121524" y="155596"/>
                  </a:lnTo>
                  <a:close/>
                </a:path>
                <a:path w="3322319" h="2451100">
                  <a:moveTo>
                    <a:pt x="1122633" y="157966"/>
                  </a:moveTo>
                  <a:lnTo>
                    <a:pt x="1121524" y="155596"/>
                  </a:lnTo>
                  <a:lnTo>
                    <a:pt x="1124179" y="152399"/>
                  </a:lnTo>
                  <a:lnTo>
                    <a:pt x="1122633" y="157966"/>
                  </a:lnTo>
                  <a:close/>
                </a:path>
                <a:path w="3322319" h="2451100">
                  <a:moveTo>
                    <a:pt x="1169868" y="165099"/>
                  </a:moveTo>
                  <a:lnTo>
                    <a:pt x="1125973" y="165099"/>
                  </a:lnTo>
                  <a:lnTo>
                    <a:pt x="1122633" y="157966"/>
                  </a:lnTo>
                  <a:lnTo>
                    <a:pt x="1124179" y="152399"/>
                  </a:lnTo>
                  <a:lnTo>
                    <a:pt x="1171542" y="152399"/>
                  </a:lnTo>
                  <a:lnTo>
                    <a:pt x="1169868" y="165099"/>
                  </a:lnTo>
                  <a:close/>
                </a:path>
                <a:path w="3322319" h="2451100">
                  <a:moveTo>
                    <a:pt x="1215703" y="165099"/>
                  </a:moveTo>
                  <a:lnTo>
                    <a:pt x="1177595" y="165099"/>
                  </a:lnTo>
                  <a:lnTo>
                    <a:pt x="1182624" y="152399"/>
                  </a:lnTo>
                  <a:lnTo>
                    <a:pt x="1210494" y="152399"/>
                  </a:lnTo>
                  <a:lnTo>
                    <a:pt x="1215703" y="165099"/>
                  </a:lnTo>
                  <a:close/>
                </a:path>
                <a:path w="3322319" h="2451100">
                  <a:moveTo>
                    <a:pt x="1224605" y="165099"/>
                  </a:moveTo>
                  <a:lnTo>
                    <a:pt x="1215583" y="152399"/>
                  </a:lnTo>
                  <a:lnTo>
                    <a:pt x="1224107" y="152399"/>
                  </a:lnTo>
                  <a:lnTo>
                    <a:pt x="1224605" y="165099"/>
                  </a:lnTo>
                  <a:close/>
                </a:path>
                <a:path w="3322319" h="2451100">
                  <a:moveTo>
                    <a:pt x="1248031" y="165099"/>
                  </a:moveTo>
                  <a:lnTo>
                    <a:pt x="1240065" y="152399"/>
                  </a:lnTo>
                  <a:lnTo>
                    <a:pt x="1252509" y="152399"/>
                  </a:lnTo>
                  <a:lnTo>
                    <a:pt x="1248031" y="165099"/>
                  </a:lnTo>
                  <a:close/>
                </a:path>
                <a:path w="3322319" h="2451100">
                  <a:moveTo>
                    <a:pt x="2221087" y="165099"/>
                  </a:moveTo>
                  <a:lnTo>
                    <a:pt x="2216436" y="165099"/>
                  </a:lnTo>
                  <a:lnTo>
                    <a:pt x="2215665" y="152399"/>
                  </a:lnTo>
                  <a:lnTo>
                    <a:pt x="2225285" y="152399"/>
                  </a:lnTo>
                  <a:lnTo>
                    <a:pt x="2221087" y="165099"/>
                  </a:lnTo>
                  <a:close/>
                </a:path>
                <a:path w="3322319" h="2451100">
                  <a:moveTo>
                    <a:pt x="2242275" y="158265"/>
                  </a:moveTo>
                  <a:lnTo>
                    <a:pt x="2233005" y="152399"/>
                  </a:lnTo>
                  <a:lnTo>
                    <a:pt x="2240001" y="152399"/>
                  </a:lnTo>
                  <a:lnTo>
                    <a:pt x="2242275" y="158265"/>
                  </a:lnTo>
                  <a:close/>
                </a:path>
                <a:path w="3322319" h="2451100">
                  <a:moveTo>
                    <a:pt x="2475977" y="165099"/>
                  </a:moveTo>
                  <a:lnTo>
                    <a:pt x="2253302" y="165099"/>
                  </a:lnTo>
                  <a:lnTo>
                    <a:pt x="2253774" y="152399"/>
                  </a:lnTo>
                  <a:lnTo>
                    <a:pt x="2467140" y="152399"/>
                  </a:lnTo>
                  <a:lnTo>
                    <a:pt x="2475977" y="165099"/>
                  </a:lnTo>
                  <a:close/>
                </a:path>
                <a:path w="3322319" h="2451100">
                  <a:moveTo>
                    <a:pt x="1120652" y="165099"/>
                  </a:moveTo>
                  <a:lnTo>
                    <a:pt x="1113629" y="165099"/>
                  </a:lnTo>
                  <a:lnTo>
                    <a:pt x="1121524" y="155596"/>
                  </a:lnTo>
                  <a:lnTo>
                    <a:pt x="1122633" y="157966"/>
                  </a:lnTo>
                  <a:lnTo>
                    <a:pt x="1120652" y="165099"/>
                  </a:lnTo>
                  <a:close/>
                </a:path>
                <a:path w="3322319" h="2451100">
                  <a:moveTo>
                    <a:pt x="2253076" y="165099"/>
                  </a:moveTo>
                  <a:lnTo>
                    <a:pt x="2244924" y="165099"/>
                  </a:lnTo>
                  <a:lnTo>
                    <a:pt x="2242275" y="158265"/>
                  </a:lnTo>
                  <a:lnTo>
                    <a:pt x="2253076" y="165099"/>
                  </a:lnTo>
                  <a:close/>
                </a:path>
                <a:path w="3322319" h="2451100">
                  <a:moveTo>
                    <a:pt x="798568" y="177799"/>
                  </a:moveTo>
                  <a:lnTo>
                    <a:pt x="790659" y="177799"/>
                  </a:lnTo>
                  <a:lnTo>
                    <a:pt x="792114" y="165099"/>
                  </a:lnTo>
                  <a:lnTo>
                    <a:pt x="797225" y="165099"/>
                  </a:lnTo>
                  <a:lnTo>
                    <a:pt x="798568" y="177799"/>
                  </a:lnTo>
                  <a:close/>
                </a:path>
                <a:path w="3322319" h="2451100">
                  <a:moveTo>
                    <a:pt x="834773" y="177799"/>
                  </a:moveTo>
                  <a:lnTo>
                    <a:pt x="830050" y="177799"/>
                  </a:lnTo>
                  <a:lnTo>
                    <a:pt x="828688" y="165099"/>
                  </a:lnTo>
                  <a:lnTo>
                    <a:pt x="839524" y="165099"/>
                  </a:lnTo>
                  <a:lnTo>
                    <a:pt x="834773" y="177799"/>
                  </a:lnTo>
                  <a:close/>
                </a:path>
                <a:path w="3322319" h="2451100">
                  <a:moveTo>
                    <a:pt x="840925" y="177799"/>
                  </a:moveTo>
                  <a:lnTo>
                    <a:pt x="839524" y="165099"/>
                  </a:lnTo>
                  <a:lnTo>
                    <a:pt x="846028" y="165099"/>
                  </a:lnTo>
                  <a:lnTo>
                    <a:pt x="840925" y="177799"/>
                  </a:lnTo>
                  <a:close/>
                </a:path>
                <a:path w="3322319" h="2451100">
                  <a:moveTo>
                    <a:pt x="899975" y="177799"/>
                  </a:moveTo>
                  <a:lnTo>
                    <a:pt x="844872" y="177799"/>
                  </a:lnTo>
                  <a:lnTo>
                    <a:pt x="846028" y="165099"/>
                  </a:lnTo>
                  <a:lnTo>
                    <a:pt x="907256" y="165099"/>
                  </a:lnTo>
                  <a:lnTo>
                    <a:pt x="899975" y="177799"/>
                  </a:lnTo>
                  <a:close/>
                </a:path>
                <a:path w="3322319" h="2451100">
                  <a:moveTo>
                    <a:pt x="913760" y="177799"/>
                  </a:moveTo>
                  <a:lnTo>
                    <a:pt x="904021" y="177799"/>
                  </a:lnTo>
                  <a:lnTo>
                    <a:pt x="909143" y="165099"/>
                  </a:lnTo>
                  <a:lnTo>
                    <a:pt x="913760" y="177799"/>
                  </a:lnTo>
                  <a:close/>
                </a:path>
                <a:path w="3322319" h="2451100">
                  <a:moveTo>
                    <a:pt x="935020" y="177799"/>
                  </a:moveTo>
                  <a:lnTo>
                    <a:pt x="913760" y="177799"/>
                  </a:lnTo>
                  <a:lnTo>
                    <a:pt x="915315" y="165099"/>
                  </a:lnTo>
                  <a:lnTo>
                    <a:pt x="931924" y="165099"/>
                  </a:lnTo>
                  <a:lnTo>
                    <a:pt x="934393" y="172521"/>
                  </a:lnTo>
                  <a:lnTo>
                    <a:pt x="935020" y="177799"/>
                  </a:lnTo>
                  <a:close/>
                </a:path>
                <a:path w="3322319" h="2451100">
                  <a:moveTo>
                    <a:pt x="936694" y="177799"/>
                  </a:moveTo>
                  <a:lnTo>
                    <a:pt x="936149" y="177799"/>
                  </a:lnTo>
                  <a:lnTo>
                    <a:pt x="934393" y="172521"/>
                  </a:lnTo>
                  <a:lnTo>
                    <a:pt x="933512" y="165099"/>
                  </a:lnTo>
                  <a:lnTo>
                    <a:pt x="944062" y="165099"/>
                  </a:lnTo>
                  <a:lnTo>
                    <a:pt x="936694" y="177799"/>
                  </a:lnTo>
                  <a:close/>
                </a:path>
                <a:path w="3322319" h="2451100">
                  <a:moveTo>
                    <a:pt x="1026098" y="177799"/>
                  </a:moveTo>
                  <a:lnTo>
                    <a:pt x="986794" y="177799"/>
                  </a:lnTo>
                  <a:lnTo>
                    <a:pt x="982184" y="165099"/>
                  </a:lnTo>
                  <a:lnTo>
                    <a:pt x="1023707" y="165099"/>
                  </a:lnTo>
                  <a:lnTo>
                    <a:pt x="1025708" y="169328"/>
                  </a:lnTo>
                  <a:lnTo>
                    <a:pt x="1026098" y="177799"/>
                  </a:lnTo>
                  <a:close/>
                </a:path>
                <a:path w="3322319" h="2451100">
                  <a:moveTo>
                    <a:pt x="1028290" y="174781"/>
                  </a:moveTo>
                  <a:lnTo>
                    <a:pt x="1025708" y="169328"/>
                  </a:lnTo>
                  <a:lnTo>
                    <a:pt x="1025514" y="165099"/>
                  </a:lnTo>
                  <a:lnTo>
                    <a:pt x="1035320" y="165099"/>
                  </a:lnTo>
                  <a:lnTo>
                    <a:pt x="1028290" y="174781"/>
                  </a:lnTo>
                  <a:close/>
                </a:path>
                <a:path w="3322319" h="2451100">
                  <a:moveTo>
                    <a:pt x="1043970" y="177799"/>
                  </a:moveTo>
                  <a:lnTo>
                    <a:pt x="1037266" y="177799"/>
                  </a:lnTo>
                  <a:lnTo>
                    <a:pt x="1035320" y="165099"/>
                  </a:lnTo>
                  <a:lnTo>
                    <a:pt x="1046388" y="165099"/>
                  </a:lnTo>
                  <a:lnTo>
                    <a:pt x="1043970" y="177799"/>
                  </a:lnTo>
                  <a:close/>
                </a:path>
                <a:path w="3322319" h="2451100">
                  <a:moveTo>
                    <a:pt x="1072817" y="177799"/>
                  </a:moveTo>
                  <a:lnTo>
                    <a:pt x="1059926" y="177799"/>
                  </a:lnTo>
                  <a:lnTo>
                    <a:pt x="1065629" y="165099"/>
                  </a:lnTo>
                  <a:lnTo>
                    <a:pt x="1070651" y="165099"/>
                  </a:lnTo>
                  <a:lnTo>
                    <a:pt x="1073782" y="172407"/>
                  </a:lnTo>
                  <a:lnTo>
                    <a:pt x="1072817" y="177799"/>
                  </a:lnTo>
                  <a:close/>
                </a:path>
                <a:path w="3322319" h="2451100">
                  <a:moveTo>
                    <a:pt x="1079427" y="177799"/>
                  </a:moveTo>
                  <a:lnTo>
                    <a:pt x="1076092" y="177799"/>
                  </a:lnTo>
                  <a:lnTo>
                    <a:pt x="1073782" y="172407"/>
                  </a:lnTo>
                  <a:lnTo>
                    <a:pt x="1075089" y="165099"/>
                  </a:lnTo>
                  <a:lnTo>
                    <a:pt x="1077879" y="165099"/>
                  </a:lnTo>
                  <a:lnTo>
                    <a:pt x="1079427" y="177799"/>
                  </a:lnTo>
                  <a:close/>
                </a:path>
                <a:path w="3322319" h="2451100">
                  <a:moveTo>
                    <a:pt x="1117017" y="177799"/>
                  </a:moveTo>
                  <a:lnTo>
                    <a:pt x="1080364" y="177799"/>
                  </a:lnTo>
                  <a:lnTo>
                    <a:pt x="1079374" y="165099"/>
                  </a:lnTo>
                  <a:lnTo>
                    <a:pt x="1117688" y="165099"/>
                  </a:lnTo>
                  <a:lnTo>
                    <a:pt x="1117017" y="177799"/>
                  </a:lnTo>
                  <a:close/>
                </a:path>
                <a:path w="3322319" h="2451100">
                  <a:moveTo>
                    <a:pt x="1138882" y="177799"/>
                  </a:moveTo>
                  <a:lnTo>
                    <a:pt x="1121256" y="177799"/>
                  </a:lnTo>
                  <a:lnTo>
                    <a:pt x="1119529" y="165099"/>
                  </a:lnTo>
                  <a:lnTo>
                    <a:pt x="1136264" y="165099"/>
                  </a:lnTo>
                  <a:lnTo>
                    <a:pt x="1138882" y="177799"/>
                  </a:lnTo>
                  <a:close/>
                </a:path>
                <a:path w="3322319" h="2451100">
                  <a:moveTo>
                    <a:pt x="1158513" y="177799"/>
                  </a:moveTo>
                  <a:lnTo>
                    <a:pt x="1145539" y="177799"/>
                  </a:lnTo>
                  <a:lnTo>
                    <a:pt x="1136264" y="165099"/>
                  </a:lnTo>
                  <a:lnTo>
                    <a:pt x="1163841" y="165099"/>
                  </a:lnTo>
                  <a:lnTo>
                    <a:pt x="1158513" y="177799"/>
                  </a:lnTo>
                  <a:close/>
                </a:path>
                <a:path w="3322319" h="2451100">
                  <a:moveTo>
                    <a:pt x="2285929" y="177799"/>
                  </a:moveTo>
                  <a:lnTo>
                    <a:pt x="2268662" y="177799"/>
                  </a:lnTo>
                  <a:lnTo>
                    <a:pt x="2264609" y="165099"/>
                  </a:lnTo>
                  <a:lnTo>
                    <a:pt x="2285431" y="165099"/>
                  </a:lnTo>
                  <a:lnTo>
                    <a:pt x="2285929" y="177799"/>
                  </a:lnTo>
                  <a:close/>
                </a:path>
                <a:path w="3322319" h="2451100">
                  <a:moveTo>
                    <a:pt x="2502613" y="177799"/>
                  </a:moveTo>
                  <a:lnTo>
                    <a:pt x="2291580" y="177799"/>
                  </a:lnTo>
                  <a:lnTo>
                    <a:pt x="2286593" y="165099"/>
                  </a:lnTo>
                  <a:lnTo>
                    <a:pt x="2511728" y="165099"/>
                  </a:lnTo>
                  <a:lnTo>
                    <a:pt x="2502613" y="177799"/>
                  </a:lnTo>
                  <a:close/>
                </a:path>
                <a:path w="3322319" h="2451100">
                  <a:moveTo>
                    <a:pt x="1026098" y="177799"/>
                  </a:moveTo>
                  <a:lnTo>
                    <a:pt x="1025708" y="169328"/>
                  </a:lnTo>
                  <a:lnTo>
                    <a:pt x="1028290" y="174781"/>
                  </a:lnTo>
                  <a:lnTo>
                    <a:pt x="1026098" y="177799"/>
                  </a:lnTo>
                  <a:close/>
                </a:path>
                <a:path w="3322319" h="2451100">
                  <a:moveTo>
                    <a:pt x="1076092" y="177799"/>
                  </a:moveTo>
                  <a:lnTo>
                    <a:pt x="1072817" y="177799"/>
                  </a:lnTo>
                  <a:lnTo>
                    <a:pt x="1073782" y="172407"/>
                  </a:lnTo>
                  <a:lnTo>
                    <a:pt x="1076092" y="177799"/>
                  </a:lnTo>
                  <a:close/>
                </a:path>
                <a:path w="3322319" h="2451100">
                  <a:moveTo>
                    <a:pt x="936149" y="177799"/>
                  </a:moveTo>
                  <a:lnTo>
                    <a:pt x="935020" y="177799"/>
                  </a:lnTo>
                  <a:lnTo>
                    <a:pt x="934393" y="172521"/>
                  </a:lnTo>
                  <a:lnTo>
                    <a:pt x="936149" y="177799"/>
                  </a:lnTo>
                  <a:close/>
                </a:path>
                <a:path w="3322319" h="2451100">
                  <a:moveTo>
                    <a:pt x="1029719" y="177799"/>
                  </a:moveTo>
                  <a:lnTo>
                    <a:pt x="1026098" y="177799"/>
                  </a:lnTo>
                  <a:lnTo>
                    <a:pt x="1028290" y="174781"/>
                  </a:lnTo>
                  <a:lnTo>
                    <a:pt x="1029719" y="177799"/>
                  </a:lnTo>
                  <a:close/>
                </a:path>
                <a:path w="3322319" h="2451100">
                  <a:moveTo>
                    <a:pt x="907641" y="190499"/>
                  </a:moveTo>
                  <a:lnTo>
                    <a:pt x="765499" y="190499"/>
                  </a:lnTo>
                  <a:lnTo>
                    <a:pt x="771293" y="177799"/>
                  </a:lnTo>
                  <a:lnTo>
                    <a:pt x="904459" y="177799"/>
                  </a:lnTo>
                  <a:lnTo>
                    <a:pt x="907641" y="190499"/>
                  </a:lnTo>
                  <a:close/>
                </a:path>
                <a:path w="3322319" h="2451100">
                  <a:moveTo>
                    <a:pt x="916816" y="190499"/>
                  </a:moveTo>
                  <a:lnTo>
                    <a:pt x="916325" y="177799"/>
                  </a:lnTo>
                  <a:lnTo>
                    <a:pt x="918331" y="177799"/>
                  </a:lnTo>
                  <a:lnTo>
                    <a:pt x="916816" y="190499"/>
                  </a:lnTo>
                  <a:close/>
                </a:path>
                <a:path w="3322319" h="2451100">
                  <a:moveTo>
                    <a:pt x="926244" y="190499"/>
                  </a:moveTo>
                  <a:lnTo>
                    <a:pt x="923945" y="190499"/>
                  </a:lnTo>
                  <a:lnTo>
                    <a:pt x="923832" y="177799"/>
                  </a:lnTo>
                  <a:lnTo>
                    <a:pt x="932037" y="177799"/>
                  </a:lnTo>
                  <a:lnTo>
                    <a:pt x="926244" y="190499"/>
                  </a:lnTo>
                  <a:close/>
                </a:path>
                <a:path w="3322319" h="2451100">
                  <a:moveTo>
                    <a:pt x="962771" y="190499"/>
                  </a:moveTo>
                  <a:lnTo>
                    <a:pt x="931559" y="190499"/>
                  </a:lnTo>
                  <a:lnTo>
                    <a:pt x="932436" y="177799"/>
                  </a:lnTo>
                  <a:lnTo>
                    <a:pt x="964465" y="177799"/>
                  </a:lnTo>
                  <a:lnTo>
                    <a:pt x="962771" y="190499"/>
                  </a:lnTo>
                  <a:close/>
                </a:path>
                <a:path w="3322319" h="2451100">
                  <a:moveTo>
                    <a:pt x="1043326" y="190499"/>
                  </a:moveTo>
                  <a:lnTo>
                    <a:pt x="972863" y="190499"/>
                  </a:lnTo>
                  <a:lnTo>
                    <a:pt x="980217" y="177799"/>
                  </a:lnTo>
                  <a:lnTo>
                    <a:pt x="1037785" y="177799"/>
                  </a:lnTo>
                  <a:lnTo>
                    <a:pt x="1043326" y="190499"/>
                  </a:lnTo>
                  <a:close/>
                </a:path>
                <a:path w="3322319" h="2451100">
                  <a:moveTo>
                    <a:pt x="1053045" y="190499"/>
                  </a:moveTo>
                  <a:lnTo>
                    <a:pt x="1043326" y="190499"/>
                  </a:lnTo>
                  <a:lnTo>
                    <a:pt x="1047757" y="177799"/>
                  </a:lnTo>
                  <a:lnTo>
                    <a:pt x="1053045" y="190499"/>
                  </a:lnTo>
                  <a:close/>
                </a:path>
                <a:path w="3322319" h="2451100">
                  <a:moveTo>
                    <a:pt x="1082982" y="190499"/>
                  </a:moveTo>
                  <a:lnTo>
                    <a:pt x="1053132" y="190499"/>
                  </a:lnTo>
                  <a:lnTo>
                    <a:pt x="1055593" y="177799"/>
                  </a:lnTo>
                  <a:lnTo>
                    <a:pt x="1085354" y="177799"/>
                  </a:lnTo>
                  <a:lnTo>
                    <a:pt x="1082982" y="190499"/>
                  </a:lnTo>
                  <a:close/>
                </a:path>
                <a:path w="3322319" h="2451100">
                  <a:moveTo>
                    <a:pt x="1104036" y="190499"/>
                  </a:moveTo>
                  <a:lnTo>
                    <a:pt x="1089207" y="177799"/>
                  </a:lnTo>
                  <a:lnTo>
                    <a:pt x="1112965" y="177799"/>
                  </a:lnTo>
                  <a:lnTo>
                    <a:pt x="1104036" y="190499"/>
                  </a:lnTo>
                  <a:close/>
                </a:path>
                <a:path w="3322319" h="2451100">
                  <a:moveTo>
                    <a:pt x="2320742" y="190499"/>
                  </a:moveTo>
                  <a:lnTo>
                    <a:pt x="2308072" y="190499"/>
                  </a:lnTo>
                  <a:lnTo>
                    <a:pt x="2303426" y="177799"/>
                  </a:lnTo>
                  <a:lnTo>
                    <a:pt x="2322430" y="177799"/>
                  </a:lnTo>
                  <a:lnTo>
                    <a:pt x="2320742" y="190499"/>
                  </a:lnTo>
                  <a:close/>
                </a:path>
                <a:path w="3322319" h="2451100">
                  <a:moveTo>
                    <a:pt x="2330940" y="190499"/>
                  </a:moveTo>
                  <a:lnTo>
                    <a:pt x="2327685" y="190499"/>
                  </a:lnTo>
                  <a:lnTo>
                    <a:pt x="2329731" y="177799"/>
                  </a:lnTo>
                  <a:lnTo>
                    <a:pt x="2330940" y="190499"/>
                  </a:lnTo>
                  <a:close/>
                </a:path>
                <a:path w="3322319" h="2451100">
                  <a:moveTo>
                    <a:pt x="2335690" y="190499"/>
                  </a:moveTo>
                  <a:lnTo>
                    <a:pt x="2332616" y="190499"/>
                  </a:lnTo>
                  <a:lnTo>
                    <a:pt x="2330921" y="177799"/>
                  </a:lnTo>
                  <a:lnTo>
                    <a:pt x="2336846" y="177799"/>
                  </a:lnTo>
                  <a:lnTo>
                    <a:pt x="2335690" y="190499"/>
                  </a:lnTo>
                  <a:close/>
                </a:path>
                <a:path w="3322319" h="2451100">
                  <a:moveTo>
                    <a:pt x="2374177" y="190499"/>
                  </a:moveTo>
                  <a:lnTo>
                    <a:pt x="2338162" y="190499"/>
                  </a:lnTo>
                  <a:lnTo>
                    <a:pt x="2339012" y="177799"/>
                  </a:lnTo>
                  <a:lnTo>
                    <a:pt x="2374589" y="177799"/>
                  </a:lnTo>
                  <a:lnTo>
                    <a:pt x="2374177" y="190499"/>
                  </a:lnTo>
                  <a:close/>
                </a:path>
                <a:path w="3322319" h="2451100">
                  <a:moveTo>
                    <a:pt x="2376961" y="190499"/>
                  </a:moveTo>
                  <a:lnTo>
                    <a:pt x="2374589" y="177799"/>
                  </a:lnTo>
                  <a:lnTo>
                    <a:pt x="2381286" y="177799"/>
                  </a:lnTo>
                  <a:lnTo>
                    <a:pt x="2376961" y="190499"/>
                  </a:lnTo>
                  <a:close/>
                </a:path>
                <a:path w="3322319" h="2451100">
                  <a:moveTo>
                    <a:pt x="2548448" y="190499"/>
                  </a:moveTo>
                  <a:lnTo>
                    <a:pt x="2379120" y="190499"/>
                  </a:lnTo>
                  <a:lnTo>
                    <a:pt x="2381286" y="177799"/>
                  </a:lnTo>
                  <a:lnTo>
                    <a:pt x="2540496" y="177799"/>
                  </a:lnTo>
                  <a:lnTo>
                    <a:pt x="2548448" y="190499"/>
                  </a:lnTo>
                  <a:close/>
                </a:path>
                <a:path w="3322319" h="2451100">
                  <a:moveTo>
                    <a:pt x="741702" y="203199"/>
                  </a:moveTo>
                  <a:lnTo>
                    <a:pt x="739523" y="203199"/>
                  </a:lnTo>
                  <a:lnTo>
                    <a:pt x="739602" y="190499"/>
                  </a:lnTo>
                  <a:lnTo>
                    <a:pt x="741881" y="190499"/>
                  </a:lnTo>
                  <a:lnTo>
                    <a:pt x="741702" y="203199"/>
                  </a:lnTo>
                  <a:close/>
                </a:path>
                <a:path w="3322319" h="2451100">
                  <a:moveTo>
                    <a:pt x="750146" y="203199"/>
                  </a:moveTo>
                  <a:lnTo>
                    <a:pt x="744605" y="203199"/>
                  </a:lnTo>
                  <a:lnTo>
                    <a:pt x="746346" y="190499"/>
                  </a:lnTo>
                  <a:lnTo>
                    <a:pt x="750146" y="203199"/>
                  </a:lnTo>
                  <a:close/>
                </a:path>
                <a:path w="3322319" h="2451100">
                  <a:moveTo>
                    <a:pt x="869201" y="203199"/>
                  </a:moveTo>
                  <a:lnTo>
                    <a:pt x="757839" y="203199"/>
                  </a:lnTo>
                  <a:lnTo>
                    <a:pt x="754145" y="190499"/>
                  </a:lnTo>
                  <a:lnTo>
                    <a:pt x="873832" y="190499"/>
                  </a:lnTo>
                  <a:lnTo>
                    <a:pt x="869201" y="203199"/>
                  </a:lnTo>
                  <a:close/>
                </a:path>
                <a:path w="3322319" h="2451100">
                  <a:moveTo>
                    <a:pt x="897433" y="203199"/>
                  </a:moveTo>
                  <a:lnTo>
                    <a:pt x="883744" y="203199"/>
                  </a:lnTo>
                  <a:lnTo>
                    <a:pt x="886687" y="190499"/>
                  </a:lnTo>
                  <a:lnTo>
                    <a:pt x="900279" y="190499"/>
                  </a:lnTo>
                  <a:lnTo>
                    <a:pt x="897433" y="203199"/>
                  </a:lnTo>
                  <a:close/>
                </a:path>
                <a:path w="3322319" h="2451100">
                  <a:moveTo>
                    <a:pt x="927048" y="203199"/>
                  </a:moveTo>
                  <a:lnTo>
                    <a:pt x="915022" y="203199"/>
                  </a:lnTo>
                  <a:lnTo>
                    <a:pt x="914571" y="190499"/>
                  </a:lnTo>
                  <a:lnTo>
                    <a:pt x="929977" y="190499"/>
                  </a:lnTo>
                  <a:lnTo>
                    <a:pt x="929545" y="198147"/>
                  </a:lnTo>
                  <a:lnTo>
                    <a:pt x="927048" y="203199"/>
                  </a:lnTo>
                  <a:close/>
                </a:path>
                <a:path w="3322319" h="2451100">
                  <a:moveTo>
                    <a:pt x="929545" y="198147"/>
                  </a:moveTo>
                  <a:lnTo>
                    <a:pt x="929977" y="190499"/>
                  </a:lnTo>
                  <a:lnTo>
                    <a:pt x="931074" y="195055"/>
                  </a:lnTo>
                  <a:lnTo>
                    <a:pt x="929545" y="198147"/>
                  </a:lnTo>
                  <a:close/>
                </a:path>
                <a:path w="3322319" h="2451100">
                  <a:moveTo>
                    <a:pt x="931074" y="195055"/>
                  </a:moveTo>
                  <a:lnTo>
                    <a:pt x="929977" y="190499"/>
                  </a:lnTo>
                  <a:lnTo>
                    <a:pt x="933326" y="190499"/>
                  </a:lnTo>
                  <a:lnTo>
                    <a:pt x="931074" y="195055"/>
                  </a:lnTo>
                  <a:close/>
                </a:path>
                <a:path w="3322319" h="2451100">
                  <a:moveTo>
                    <a:pt x="953157" y="203199"/>
                  </a:moveTo>
                  <a:lnTo>
                    <a:pt x="933034" y="203199"/>
                  </a:lnTo>
                  <a:lnTo>
                    <a:pt x="932327" y="200264"/>
                  </a:lnTo>
                  <a:lnTo>
                    <a:pt x="938774" y="190499"/>
                  </a:lnTo>
                  <a:lnTo>
                    <a:pt x="953430" y="190499"/>
                  </a:lnTo>
                  <a:lnTo>
                    <a:pt x="953157" y="203199"/>
                  </a:lnTo>
                  <a:close/>
                </a:path>
                <a:path w="3322319" h="2451100">
                  <a:moveTo>
                    <a:pt x="957635" y="203199"/>
                  </a:moveTo>
                  <a:lnTo>
                    <a:pt x="953430" y="190499"/>
                  </a:lnTo>
                  <a:lnTo>
                    <a:pt x="962206" y="190499"/>
                  </a:lnTo>
                  <a:lnTo>
                    <a:pt x="957635" y="203199"/>
                  </a:lnTo>
                  <a:close/>
                </a:path>
                <a:path w="3322319" h="2451100">
                  <a:moveTo>
                    <a:pt x="986064" y="203199"/>
                  </a:moveTo>
                  <a:lnTo>
                    <a:pt x="971979" y="203199"/>
                  </a:lnTo>
                  <a:lnTo>
                    <a:pt x="975454" y="190499"/>
                  </a:lnTo>
                  <a:lnTo>
                    <a:pt x="982044" y="190499"/>
                  </a:lnTo>
                  <a:lnTo>
                    <a:pt x="986064" y="203199"/>
                  </a:lnTo>
                  <a:close/>
                </a:path>
                <a:path w="3322319" h="2451100">
                  <a:moveTo>
                    <a:pt x="1036130" y="203199"/>
                  </a:moveTo>
                  <a:lnTo>
                    <a:pt x="986064" y="203199"/>
                  </a:lnTo>
                  <a:lnTo>
                    <a:pt x="992634" y="190499"/>
                  </a:lnTo>
                  <a:lnTo>
                    <a:pt x="1035008" y="190499"/>
                  </a:lnTo>
                  <a:lnTo>
                    <a:pt x="1037665" y="193389"/>
                  </a:lnTo>
                  <a:lnTo>
                    <a:pt x="1036130" y="203199"/>
                  </a:lnTo>
                  <a:close/>
                </a:path>
                <a:path w="3322319" h="2451100">
                  <a:moveTo>
                    <a:pt x="1037665" y="193389"/>
                  </a:moveTo>
                  <a:lnTo>
                    <a:pt x="1035008" y="190499"/>
                  </a:lnTo>
                  <a:lnTo>
                    <a:pt x="1038117" y="190499"/>
                  </a:lnTo>
                  <a:lnTo>
                    <a:pt x="1037665" y="193389"/>
                  </a:lnTo>
                  <a:close/>
                </a:path>
                <a:path w="3322319" h="2451100">
                  <a:moveTo>
                    <a:pt x="1045659" y="202081"/>
                  </a:moveTo>
                  <a:lnTo>
                    <a:pt x="1037665" y="193389"/>
                  </a:lnTo>
                  <a:lnTo>
                    <a:pt x="1038117" y="190499"/>
                  </a:lnTo>
                  <a:lnTo>
                    <a:pt x="1051176" y="190499"/>
                  </a:lnTo>
                  <a:lnTo>
                    <a:pt x="1045659" y="202081"/>
                  </a:lnTo>
                  <a:close/>
                </a:path>
                <a:path w="3322319" h="2451100">
                  <a:moveTo>
                    <a:pt x="2373453" y="203199"/>
                  </a:moveTo>
                  <a:lnTo>
                    <a:pt x="2369753" y="203199"/>
                  </a:lnTo>
                  <a:lnTo>
                    <a:pt x="2365016" y="190499"/>
                  </a:lnTo>
                  <a:lnTo>
                    <a:pt x="2368211" y="190499"/>
                  </a:lnTo>
                  <a:lnTo>
                    <a:pt x="2373453" y="203199"/>
                  </a:lnTo>
                  <a:close/>
                </a:path>
                <a:path w="3322319" h="2451100">
                  <a:moveTo>
                    <a:pt x="2568917" y="203199"/>
                  </a:moveTo>
                  <a:lnTo>
                    <a:pt x="2373453" y="203199"/>
                  </a:lnTo>
                  <a:lnTo>
                    <a:pt x="2375725" y="190499"/>
                  </a:lnTo>
                  <a:lnTo>
                    <a:pt x="2560991" y="190499"/>
                  </a:lnTo>
                  <a:lnTo>
                    <a:pt x="2568917" y="203199"/>
                  </a:lnTo>
                  <a:close/>
                </a:path>
                <a:path w="3322319" h="2451100">
                  <a:moveTo>
                    <a:pt x="930389" y="203199"/>
                  </a:moveTo>
                  <a:lnTo>
                    <a:pt x="929260" y="203199"/>
                  </a:lnTo>
                  <a:lnTo>
                    <a:pt x="929545" y="198147"/>
                  </a:lnTo>
                  <a:lnTo>
                    <a:pt x="931074" y="195055"/>
                  </a:lnTo>
                  <a:lnTo>
                    <a:pt x="932327" y="200264"/>
                  </a:lnTo>
                  <a:lnTo>
                    <a:pt x="930389" y="203199"/>
                  </a:lnTo>
                  <a:close/>
                </a:path>
                <a:path w="3322319" h="2451100">
                  <a:moveTo>
                    <a:pt x="933034" y="203199"/>
                  </a:moveTo>
                  <a:lnTo>
                    <a:pt x="930389" y="203199"/>
                  </a:lnTo>
                  <a:lnTo>
                    <a:pt x="932327" y="200264"/>
                  </a:lnTo>
                  <a:lnTo>
                    <a:pt x="933034" y="203199"/>
                  </a:lnTo>
                  <a:close/>
                </a:path>
                <a:path w="3322319" h="2451100">
                  <a:moveTo>
                    <a:pt x="1046687" y="203199"/>
                  </a:moveTo>
                  <a:lnTo>
                    <a:pt x="1045126" y="203199"/>
                  </a:lnTo>
                  <a:lnTo>
                    <a:pt x="1045659" y="202081"/>
                  </a:lnTo>
                  <a:lnTo>
                    <a:pt x="1046687" y="203199"/>
                  </a:lnTo>
                  <a:close/>
                </a:path>
                <a:path w="3322319" h="2451100">
                  <a:moveTo>
                    <a:pt x="728076" y="215899"/>
                  </a:moveTo>
                  <a:lnTo>
                    <a:pt x="721013" y="215899"/>
                  </a:lnTo>
                  <a:lnTo>
                    <a:pt x="720017" y="203199"/>
                  </a:lnTo>
                  <a:lnTo>
                    <a:pt x="726049" y="203199"/>
                  </a:lnTo>
                  <a:lnTo>
                    <a:pt x="728076" y="215899"/>
                  </a:lnTo>
                  <a:close/>
                </a:path>
                <a:path w="3322319" h="2451100">
                  <a:moveTo>
                    <a:pt x="736653" y="215899"/>
                  </a:moveTo>
                  <a:lnTo>
                    <a:pt x="729936" y="215899"/>
                  </a:lnTo>
                  <a:lnTo>
                    <a:pt x="731803" y="203199"/>
                  </a:lnTo>
                  <a:lnTo>
                    <a:pt x="736826" y="214963"/>
                  </a:lnTo>
                  <a:lnTo>
                    <a:pt x="736653" y="215899"/>
                  </a:lnTo>
                  <a:close/>
                </a:path>
                <a:path w="3322319" h="2451100">
                  <a:moveTo>
                    <a:pt x="858990" y="215899"/>
                  </a:moveTo>
                  <a:lnTo>
                    <a:pt x="737226" y="215899"/>
                  </a:lnTo>
                  <a:lnTo>
                    <a:pt x="736826" y="214963"/>
                  </a:lnTo>
                  <a:lnTo>
                    <a:pt x="739004" y="203199"/>
                  </a:lnTo>
                  <a:lnTo>
                    <a:pt x="858784" y="203199"/>
                  </a:lnTo>
                  <a:lnTo>
                    <a:pt x="858990" y="215899"/>
                  </a:lnTo>
                  <a:close/>
                </a:path>
                <a:path w="3322319" h="2451100">
                  <a:moveTo>
                    <a:pt x="872975" y="215899"/>
                  </a:moveTo>
                  <a:lnTo>
                    <a:pt x="870483" y="215899"/>
                  </a:lnTo>
                  <a:lnTo>
                    <a:pt x="872729" y="203199"/>
                  </a:lnTo>
                  <a:lnTo>
                    <a:pt x="873553" y="203199"/>
                  </a:lnTo>
                  <a:lnTo>
                    <a:pt x="872975" y="215899"/>
                  </a:lnTo>
                  <a:close/>
                </a:path>
                <a:path w="3322319" h="2451100">
                  <a:moveTo>
                    <a:pt x="895477" y="215899"/>
                  </a:moveTo>
                  <a:lnTo>
                    <a:pt x="881021" y="215899"/>
                  </a:lnTo>
                  <a:lnTo>
                    <a:pt x="882836" y="203199"/>
                  </a:lnTo>
                  <a:lnTo>
                    <a:pt x="898752" y="203199"/>
                  </a:lnTo>
                  <a:lnTo>
                    <a:pt x="895477" y="215899"/>
                  </a:lnTo>
                  <a:close/>
                </a:path>
                <a:path w="3322319" h="2451100">
                  <a:moveTo>
                    <a:pt x="936641" y="215899"/>
                  </a:moveTo>
                  <a:lnTo>
                    <a:pt x="901682" y="215899"/>
                  </a:lnTo>
                  <a:lnTo>
                    <a:pt x="898752" y="203199"/>
                  </a:lnTo>
                  <a:lnTo>
                    <a:pt x="938089" y="203199"/>
                  </a:lnTo>
                  <a:lnTo>
                    <a:pt x="937082" y="215312"/>
                  </a:lnTo>
                  <a:lnTo>
                    <a:pt x="936641" y="215899"/>
                  </a:lnTo>
                  <a:close/>
                </a:path>
                <a:path w="3322319" h="2451100">
                  <a:moveTo>
                    <a:pt x="957781" y="215899"/>
                  </a:moveTo>
                  <a:lnTo>
                    <a:pt x="937033" y="215899"/>
                  </a:lnTo>
                  <a:lnTo>
                    <a:pt x="937128" y="215250"/>
                  </a:lnTo>
                  <a:lnTo>
                    <a:pt x="946168" y="203199"/>
                  </a:lnTo>
                  <a:lnTo>
                    <a:pt x="956001" y="203199"/>
                  </a:lnTo>
                  <a:lnTo>
                    <a:pt x="957781" y="215899"/>
                  </a:lnTo>
                  <a:close/>
                </a:path>
                <a:path w="3322319" h="2451100">
                  <a:moveTo>
                    <a:pt x="962156" y="208207"/>
                  </a:moveTo>
                  <a:lnTo>
                    <a:pt x="962538" y="203199"/>
                  </a:lnTo>
                  <a:lnTo>
                    <a:pt x="965003" y="203199"/>
                  </a:lnTo>
                  <a:lnTo>
                    <a:pt x="962156" y="208207"/>
                  </a:lnTo>
                  <a:close/>
                </a:path>
                <a:path w="3322319" h="2451100">
                  <a:moveTo>
                    <a:pt x="961618" y="215250"/>
                  </a:moveTo>
                  <a:lnTo>
                    <a:pt x="962156" y="208207"/>
                  </a:lnTo>
                  <a:lnTo>
                    <a:pt x="965003" y="203199"/>
                  </a:lnTo>
                  <a:lnTo>
                    <a:pt x="961618" y="215250"/>
                  </a:lnTo>
                  <a:close/>
                </a:path>
                <a:path w="3322319" h="2451100">
                  <a:moveTo>
                    <a:pt x="994011" y="215899"/>
                  </a:moveTo>
                  <a:lnTo>
                    <a:pt x="961568" y="215899"/>
                  </a:lnTo>
                  <a:lnTo>
                    <a:pt x="961613" y="215312"/>
                  </a:lnTo>
                  <a:lnTo>
                    <a:pt x="965003" y="203199"/>
                  </a:lnTo>
                  <a:lnTo>
                    <a:pt x="1001591" y="203199"/>
                  </a:lnTo>
                  <a:lnTo>
                    <a:pt x="994011" y="215899"/>
                  </a:lnTo>
                  <a:close/>
                </a:path>
                <a:path w="3322319" h="2451100">
                  <a:moveTo>
                    <a:pt x="2391896" y="215899"/>
                  </a:moveTo>
                  <a:lnTo>
                    <a:pt x="2394580" y="203199"/>
                  </a:lnTo>
                  <a:lnTo>
                    <a:pt x="2403695" y="203199"/>
                  </a:lnTo>
                  <a:lnTo>
                    <a:pt x="2391896" y="215899"/>
                  </a:lnTo>
                  <a:close/>
                </a:path>
                <a:path w="3322319" h="2451100">
                  <a:moveTo>
                    <a:pt x="2606896" y="215899"/>
                  </a:moveTo>
                  <a:lnTo>
                    <a:pt x="2410664" y="215899"/>
                  </a:lnTo>
                  <a:lnTo>
                    <a:pt x="2403695" y="203199"/>
                  </a:lnTo>
                  <a:lnTo>
                    <a:pt x="2599123" y="203199"/>
                  </a:lnTo>
                  <a:lnTo>
                    <a:pt x="2606896" y="215899"/>
                  </a:lnTo>
                  <a:close/>
                </a:path>
                <a:path w="3322319" h="2451100">
                  <a:moveTo>
                    <a:pt x="961435" y="215899"/>
                  </a:moveTo>
                  <a:lnTo>
                    <a:pt x="957781" y="215899"/>
                  </a:lnTo>
                  <a:lnTo>
                    <a:pt x="962156" y="208207"/>
                  </a:lnTo>
                  <a:lnTo>
                    <a:pt x="961600" y="215312"/>
                  </a:lnTo>
                  <a:lnTo>
                    <a:pt x="961435" y="215899"/>
                  </a:lnTo>
                  <a:close/>
                </a:path>
                <a:path w="3322319" h="2451100">
                  <a:moveTo>
                    <a:pt x="764343" y="279399"/>
                  </a:moveTo>
                  <a:lnTo>
                    <a:pt x="598048" y="279399"/>
                  </a:lnTo>
                  <a:lnTo>
                    <a:pt x="605440" y="266699"/>
                  </a:lnTo>
                  <a:lnTo>
                    <a:pt x="612995" y="266699"/>
                  </a:lnTo>
                  <a:lnTo>
                    <a:pt x="628444" y="253999"/>
                  </a:lnTo>
                  <a:lnTo>
                    <a:pt x="644026" y="253999"/>
                  </a:lnTo>
                  <a:lnTo>
                    <a:pt x="659256" y="241299"/>
                  </a:lnTo>
                  <a:lnTo>
                    <a:pt x="682885" y="241299"/>
                  </a:lnTo>
                  <a:lnTo>
                    <a:pt x="685921" y="228599"/>
                  </a:lnTo>
                  <a:lnTo>
                    <a:pt x="702431" y="228599"/>
                  </a:lnTo>
                  <a:lnTo>
                    <a:pt x="714768" y="215899"/>
                  </a:lnTo>
                  <a:lnTo>
                    <a:pt x="736653" y="215899"/>
                  </a:lnTo>
                  <a:lnTo>
                    <a:pt x="736826" y="214963"/>
                  </a:lnTo>
                  <a:lnTo>
                    <a:pt x="764343" y="279399"/>
                  </a:lnTo>
                  <a:close/>
                </a:path>
                <a:path w="3322319" h="2451100">
                  <a:moveTo>
                    <a:pt x="937033" y="215899"/>
                  </a:moveTo>
                  <a:lnTo>
                    <a:pt x="936641" y="215899"/>
                  </a:lnTo>
                  <a:lnTo>
                    <a:pt x="937082" y="215312"/>
                  </a:lnTo>
                  <a:lnTo>
                    <a:pt x="937033" y="215899"/>
                  </a:lnTo>
                  <a:close/>
                </a:path>
                <a:path w="3322319" h="2451100">
                  <a:moveTo>
                    <a:pt x="765094" y="241299"/>
                  </a:moveTo>
                  <a:lnTo>
                    <a:pt x="749986" y="241299"/>
                  </a:lnTo>
                  <a:lnTo>
                    <a:pt x="739842" y="215899"/>
                  </a:lnTo>
                  <a:lnTo>
                    <a:pt x="787889" y="215899"/>
                  </a:lnTo>
                  <a:lnTo>
                    <a:pt x="786228" y="228599"/>
                  </a:lnTo>
                  <a:lnTo>
                    <a:pt x="768862" y="228599"/>
                  </a:lnTo>
                  <a:lnTo>
                    <a:pt x="765094" y="241299"/>
                  </a:lnTo>
                  <a:close/>
                </a:path>
                <a:path w="3322319" h="2451100">
                  <a:moveTo>
                    <a:pt x="806312" y="228599"/>
                  </a:moveTo>
                  <a:lnTo>
                    <a:pt x="796561" y="228599"/>
                  </a:lnTo>
                  <a:lnTo>
                    <a:pt x="801422" y="215899"/>
                  </a:lnTo>
                  <a:lnTo>
                    <a:pt x="806312" y="228599"/>
                  </a:lnTo>
                  <a:close/>
                </a:path>
                <a:path w="3322319" h="2451100">
                  <a:moveTo>
                    <a:pt x="808092" y="228599"/>
                  </a:moveTo>
                  <a:lnTo>
                    <a:pt x="806312" y="228599"/>
                  </a:lnTo>
                  <a:lnTo>
                    <a:pt x="806830" y="215899"/>
                  </a:lnTo>
                  <a:lnTo>
                    <a:pt x="826137" y="215899"/>
                  </a:lnTo>
                  <a:lnTo>
                    <a:pt x="808092" y="228599"/>
                  </a:lnTo>
                  <a:close/>
                </a:path>
                <a:path w="3322319" h="2451100">
                  <a:moveTo>
                    <a:pt x="832295" y="228599"/>
                  </a:moveTo>
                  <a:lnTo>
                    <a:pt x="824881" y="228599"/>
                  </a:lnTo>
                  <a:lnTo>
                    <a:pt x="826137" y="215899"/>
                  </a:lnTo>
                  <a:lnTo>
                    <a:pt x="834242" y="215899"/>
                  </a:lnTo>
                  <a:lnTo>
                    <a:pt x="832295" y="228599"/>
                  </a:lnTo>
                  <a:close/>
                </a:path>
                <a:path w="3322319" h="2451100">
                  <a:moveTo>
                    <a:pt x="870271" y="228599"/>
                  </a:moveTo>
                  <a:lnTo>
                    <a:pt x="839889" y="228599"/>
                  </a:lnTo>
                  <a:lnTo>
                    <a:pt x="843789" y="215899"/>
                  </a:lnTo>
                  <a:lnTo>
                    <a:pt x="867102" y="215899"/>
                  </a:lnTo>
                  <a:lnTo>
                    <a:pt x="870271" y="228599"/>
                  </a:lnTo>
                  <a:close/>
                </a:path>
                <a:path w="3322319" h="2451100">
                  <a:moveTo>
                    <a:pt x="876529" y="228599"/>
                  </a:moveTo>
                  <a:lnTo>
                    <a:pt x="872151" y="228599"/>
                  </a:lnTo>
                  <a:lnTo>
                    <a:pt x="875732" y="215899"/>
                  </a:lnTo>
                  <a:lnTo>
                    <a:pt x="879645" y="215899"/>
                  </a:lnTo>
                  <a:lnTo>
                    <a:pt x="876529" y="228599"/>
                  </a:lnTo>
                  <a:close/>
                </a:path>
                <a:path w="3322319" h="2451100">
                  <a:moveTo>
                    <a:pt x="916823" y="228599"/>
                  </a:moveTo>
                  <a:lnTo>
                    <a:pt x="883744" y="228599"/>
                  </a:lnTo>
                  <a:lnTo>
                    <a:pt x="884767" y="215899"/>
                  </a:lnTo>
                  <a:lnTo>
                    <a:pt x="915953" y="215899"/>
                  </a:lnTo>
                  <a:lnTo>
                    <a:pt x="916823" y="228599"/>
                  </a:lnTo>
                  <a:close/>
                </a:path>
                <a:path w="3322319" h="2451100">
                  <a:moveTo>
                    <a:pt x="952427" y="228599"/>
                  </a:moveTo>
                  <a:lnTo>
                    <a:pt x="924756" y="228599"/>
                  </a:lnTo>
                  <a:lnTo>
                    <a:pt x="920290" y="215899"/>
                  </a:lnTo>
                  <a:lnTo>
                    <a:pt x="958366" y="215899"/>
                  </a:lnTo>
                  <a:lnTo>
                    <a:pt x="952427" y="228599"/>
                  </a:lnTo>
                  <a:close/>
                </a:path>
                <a:path w="3322319" h="2451100">
                  <a:moveTo>
                    <a:pt x="2425583" y="228599"/>
                  </a:moveTo>
                  <a:lnTo>
                    <a:pt x="2421128" y="228599"/>
                  </a:lnTo>
                  <a:lnTo>
                    <a:pt x="2417810" y="215899"/>
                  </a:lnTo>
                  <a:lnTo>
                    <a:pt x="2432595" y="215899"/>
                  </a:lnTo>
                  <a:lnTo>
                    <a:pt x="2425583" y="228599"/>
                  </a:lnTo>
                  <a:close/>
                </a:path>
                <a:path w="3322319" h="2451100">
                  <a:moveTo>
                    <a:pt x="2650589" y="241299"/>
                  </a:moveTo>
                  <a:lnTo>
                    <a:pt x="2479839" y="241299"/>
                  </a:lnTo>
                  <a:lnTo>
                    <a:pt x="2478556" y="228599"/>
                  </a:lnTo>
                  <a:lnTo>
                    <a:pt x="2442587" y="228599"/>
                  </a:lnTo>
                  <a:lnTo>
                    <a:pt x="2437239" y="215899"/>
                  </a:lnTo>
                  <a:lnTo>
                    <a:pt x="2621777" y="215899"/>
                  </a:lnTo>
                  <a:lnTo>
                    <a:pt x="2629009" y="228599"/>
                  </a:lnTo>
                  <a:lnTo>
                    <a:pt x="2650589" y="241299"/>
                  </a:lnTo>
                  <a:close/>
                </a:path>
                <a:path w="3322319" h="2451100">
                  <a:moveTo>
                    <a:pt x="682746" y="241299"/>
                  </a:moveTo>
                  <a:lnTo>
                    <a:pt x="678138" y="241299"/>
                  </a:lnTo>
                  <a:lnTo>
                    <a:pt x="680287" y="228599"/>
                  </a:lnTo>
                  <a:lnTo>
                    <a:pt x="682746" y="241299"/>
                  </a:lnTo>
                  <a:close/>
                </a:path>
                <a:path w="3322319" h="2451100">
                  <a:moveTo>
                    <a:pt x="786666" y="241299"/>
                  </a:moveTo>
                  <a:lnTo>
                    <a:pt x="783962" y="241299"/>
                  </a:lnTo>
                  <a:lnTo>
                    <a:pt x="785444" y="228599"/>
                  </a:lnTo>
                  <a:lnTo>
                    <a:pt x="789563" y="228599"/>
                  </a:lnTo>
                  <a:lnTo>
                    <a:pt x="786666" y="241299"/>
                  </a:lnTo>
                  <a:close/>
                </a:path>
                <a:path w="3322319" h="2451100">
                  <a:moveTo>
                    <a:pt x="873081" y="241299"/>
                  </a:moveTo>
                  <a:lnTo>
                    <a:pt x="793556" y="241299"/>
                  </a:lnTo>
                  <a:lnTo>
                    <a:pt x="797841" y="228599"/>
                  </a:lnTo>
                  <a:lnTo>
                    <a:pt x="872868" y="228599"/>
                  </a:lnTo>
                  <a:lnTo>
                    <a:pt x="873769" y="234116"/>
                  </a:lnTo>
                  <a:lnTo>
                    <a:pt x="873081" y="241299"/>
                  </a:lnTo>
                  <a:close/>
                </a:path>
                <a:path w="3322319" h="2451100">
                  <a:moveTo>
                    <a:pt x="873769" y="234116"/>
                  </a:moveTo>
                  <a:lnTo>
                    <a:pt x="872868" y="228599"/>
                  </a:lnTo>
                  <a:lnTo>
                    <a:pt x="873929" y="232440"/>
                  </a:lnTo>
                  <a:lnTo>
                    <a:pt x="873769" y="234116"/>
                  </a:lnTo>
                  <a:close/>
                </a:path>
                <a:path w="3322319" h="2451100">
                  <a:moveTo>
                    <a:pt x="873929" y="232440"/>
                  </a:moveTo>
                  <a:lnTo>
                    <a:pt x="872868" y="228599"/>
                  </a:lnTo>
                  <a:lnTo>
                    <a:pt x="874297" y="228599"/>
                  </a:lnTo>
                  <a:lnTo>
                    <a:pt x="873929" y="232440"/>
                  </a:lnTo>
                  <a:close/>
                </a:path>
                <a:path w="3322319" h="2451100">
                  <a:moveTo>
                    <a:pt x="914210" y="241299"/>
                  </a:moveTo>
                  <a:lnTo>
                    <a:pt x="878349" y="241299"/>
                  </a:lnTo>
                  <a:lnTo>
                    <a:pt x="878309" y="228599"/>
                  </a:lnTo>
                  <a:lnTo>
                    <a:pt x="923606" y="228599"/>
                  </a:lnTo>
                  <a:lnTo>
                    <a:pt x="914210" y="241299"/>
                  </a:lnTo>
                  <a:close/>
                </a:path>
                <a:path w="3322319" h="2451100">
                  <a:moveTo>
                    <a:pt x="2474145" y="241299"/>
                  </a:moveTo>
                  <a:lnTo>
                    <a:pt x="2454998" y="241299"/>
                  </a:lnTo>
                  <a:lnTo>
                    <a:pt x="2452354" y="228599"/>
                  </a:lnTo>
                  <a:lnTo>
                    <a:pt x="2475288" y="228599"/>
                  </a:lnTo>
                  <a:lnTo>
                    <a:pt x="2474145" y="241299"/>
                  </a:lnTo>
                  <a:close/>
                </a:path>
                <a:path w="3322319" h="2451100">
                  <a:moveTo>
                    <a:pt x="876376" y="241299"/>
                  </a:moveTo>
                  <a:lnTo>
                    <a:pt x="874941" y="241299"/>
                  </a:lnTo>
                  <a:lnTo>
                    <a:pt x="873769" y="234116"/>
                  </a:lnTo>
                  <a:lnTo>
                    <a:pt x="873929" y="232440"/>
                  </a:lnTo>
                  <a:lnTo>
                    <a:pt x="876376" y="241299"/>
                  </a:lnTo>
                  <a:close/>
                </a:path>
                <a:path w="3322319" h="2451100">
                  <a:moveTo>
                    <a:pt x="855734" y="253999"/>
                  </a:moveTo>
                  <a:lnTo>
                    <a:pt x="762045" y="253999"/>
                  </a:lnTo>
                  <a:lnTo>
                    <a:pt x="768328" y="241299"/>
                  </a:lnTo>
                  <a:lnTo>
                    <a:pt x="854465" y="241299"/>
                  </a:lnTo>
                  <a:lnTo>
                    <a:pt x="855734" y="253999"/>
                  </a:lnTo>
                  <a:close/>
                </a:path>
                <a:path w="3322319" h="2451100">
                  <a:moveTo>
                    <a:pt x="869433" y="253999"/>
                  </a:moveTo>
                  <a:lnTo>
                    <a:pt x="854465" y="241299"/>
                  </a:lnTo>
                  <a:lnTo>
                    <a:pt x="876874" y="241299"/>
                  </a:lnTo>
                  <a:lnTo>
                    <a:pt x="869433" y="253999"/>
                  </a:lnTo>
                  <a:close/>
                </a:path>
                <a:path w="3322319" h="2451100">
                  <a:moveTo>
                    <a:pt x="2673502" y="253999"/>
                  </a:moveTo>
                  <a:lnTo>
                    <a:pt x="2487432" y="253999"/>
                  </a:lnTo>
                  <a:lnTo>
                    <a:pt x="2491731" y="241299"/>
                  </a:lnTo>
                  <a:lnTo>
                    <a:pt x="2665578" y="241299"/>
                  </a:lnTo>
                  <a:lnTo>
                    <a:pt x="2673502" y="253999"/>
                  </a:lnTo>
                  <a:close/>
                </a:path>
                <a:path w="3322319" h="2451100">
                  <a:moveTo>
                    <a:pt x="770678" y="273661"/>
                  </a:moveTo>
                  <a:lnTo>
                    <a:pt x="767353" y="266699"/>
                  </a:lnTo>
                  <a:lnTo>
                    <a:pt x="761746" y="266699"/>
                  </a:lnTo>
                  <a:lnTo>
                    <a:pt x="753654" y="253999"/>
                  </a:lnTo>
                  <a:lnTo>
                    <a:pt x="771060" y="253999"/>
                  </a:lnTo>
                  <a:lnTo>
                    <a:pt x="772343" y="267816"/>
                  </a:lnTo>
                  <a:lnTo>
                    <a:pt x="770678" y="273661"/>
                  </a:lnTo>
                  <a:close/>
                </a:path>
                <a:path w="3322319" h="2451100">
                  <a:moveTo>
                    <a:pt x="810218" y="266699"/>
                  </a:moveTo>
                  <a:lnTo>
                    <a:pt x="778103" y="266699"/>
                  </a:lnTo>
                  <a:lnTo>
                    <a:pt x="771818" y="253999"/>
                  </a:lnTo>
                  <a:lnTo>
                    <a:pt x="817679" y="253999"/>
                  </a:lnTo>
                  <a:lnTo>
                    <a:pt x="810218" y="266699"/>
                  </a:lnTo>
                  <a:close/>
                </a:path>
                <a:path w="3322319" h="2451100">
                  <a:moveTo>
                    <a:pt x="833250" y="266699"/>
                  </a:moveTo>
                  <a:lnTo>
                    <a:pt x="822283" y="266699"/>
                  </a:lnTo>
                  <a:lnTo>
                    <a:pt x="817679" y="253999"/>
                  </a:lnTo>
                  <a:lnTo>
                    <a:pt x="838830" y="253999"/>
                  </a:lnTo>
                  <a:lnTo>
                    <a:pt x="833250" y="266699"/>
                  </a:lnTo>
                  <a:close/>
                </a:path>
                <a:path w="3322319" h="2451100">
                  <a:moveTo>
                    <a:pt x="2513569" y="266699"/>
                  </a:moveTo>
                  <a:lnTo>
                    <a:pt x="2512007" y="253999"/>
                  </a:lnTo>
                  <a:lnTo>
                    <a:pt x="2516366" y="253999"/>
                  </a:lnTo>
                  <a:lnTo>
                    <a:pt x="2513569" y="266699"/>
                  </a:lnTo>
                  <a:close/>
                </a:path>
                <a:path w="3322319" h="2451100">
                  <a:moveTo>
                    <a:pt x="2539280" y="266699"/>
                  </a:moveTo>
                  <a:lnTo>
                    <a:pt x="2519814" y="266699"/>
                  </a:lnTo>
                  <a:lnTo>
                    <a:pt x="2518080" y="253999"/>
                  </a:lnTo>
                  <a:lnTo>
                    <a:pt x="2539891" y="253999"/>
                  </a:lnTo>
                  <a:lnTo>
                    <a:pt x="2539280" y="266699"/>
                  </a:lnTo>
                  <a:close/>
                </a:path>
                <a:path w="3322319" h="2451100">
                  <a:moveTo>
                    <a:pt x="2697652" y="266699"/>
                  </a:moveTo>
                  <a:lnTo>
                    <a:pt x="2540914" y="266699"/>
                  </a:lnTo>
                  <a:lnTo>
                    <a:pt x="2549611" y="253999"/>
                  </a:lnTo>
                  <a:lnTo>
                    <a:pt x="2684518" y="253999"/>
                  </a:lnTo>
                  <a:lnTo>
                    <a:pt x="2697652" y="266699"/>
                  </a:lnTo>
                  <a:close/>
                </a:path>
                <a:path w="3322319" h="2451100">
                  <a:moveTo>
                    <a:pt x="769043" y="279399"/>
                  </a:moveTo>
                  <a:lnTo>
                    <a:pt x="766675" y="279399"/>
                  </a:lnTo>
                  <a:lnTo>
                    <a:pt x="762656" y="266699"/>
                  </a:lnTo>
                  <a:lnTo>
                    <a:pt x="765061" y="266699"/>
                  </a:lnTo>
                  <a:lnTo>
                    <a:pt x="769043" y="279399"/>
                  </a:lnTo>
                  <a:close/>
                </a:path>
                <a:path w="3322319" h="2451100">
                  <a:moveTo>
                    <a:pt x="781285" y="279399"/>
                  </a:moveTo>
                  <a:lnTo>
                    <a:pt x="773419" y="279399"/>
                  </a:lnTo>
                  <a:lnTo>
                    <a:pt x="772343" y="267816"/>
                  </a:lnTo>
                  <a:lnTo>
                    <a:pt x="772661" y="266699"/>
                  </a:lnTo>
                  <a:lnTo>
                    <a:pt x="782182" y="266699"/>
                  </a:lnTo>
                  <a:lnTo>
                    <a:pt x="781285" y="279399"/>
                  </a:lnTo>
                  <a:close/>
                </a:path>
                <a:path w="3322319" h="2451100">
                  <a:moveTo>
                    <a:pt x="2728406" y="279399"/>
                  </a:moveTo>
                  <a:lnTo>
                    <a:pt x="2550328" y="279399"/>
                  </a:lnTo>
                  <a:lnTo>
                    <a:pt x="2548906" y="266699"/>
                  </a:lnTo>
                  <a:lnTo>
                    <a:pt x="2724931" y="266699"/>
                  </a:lnTo>
                  <a:lnTo>
                    <a:pt x="2728406" y="279399"/>
                  </a:lnTo>
                  <a:close/>
                </a:path>
                <a:path w="3322319" h="2451100">
                  <a:moveTo>
                    <a:pt x="773419" y="279399"/>
                  </a:moveTo>
                  <a:lnTo>
                    <a:pt x="769043" y="279399"/>
                  </a:lnTo>
                  <a:lnTo>
                    <a:pt x="770678" y="273661"/>
                  </a:lnTo>
                  <a:lnTo>
                    <a:pt x="773419" y="279399"/>
                  </a:lnTo>
                  <a:close/>
                </a:path>
                <a:path w="3322319" h="2451100">
                  <a:moveTo>
                    <a:pt x="762623" y="292099"/>
                  </a:moveTo>
                  <a:lnTo>
                    <a:pt x="577591" y="292099"/>
                  </a:lnTo>
                  <a:lnTo>
                    <a:pt x="583678" y="279399"/>
                  </a:lnTo>
                  <a:lnTo>
                    <a:pt x="759314" y="279399"/>
                  </a:lnTo>
                  <a:lnTo>
                    <a:pt x="762623" y="292099"/>
                  </a:lnTo>
                  <a:close/>
                </a:path>
                <a:path w="3322319" h="2451100">
                  <a:moveTo>
                    <a:pt x="2690802" y="342899"/>
                  </a:moveTo>
                  <a:lnTo>
                    <a:pt x="2688823" y="342899"/>
                  </a:lnTo>
                  <a:lnTo>
                    <a:pt x="2687414" y="330199"/>
                  </a:lnTo>
                  <a:lnTo>
                    <a:pt x="2647951" y="330199"/>
                  </a:lnTo>
                  <a:lnTo>
                    <a:pt x="2648867" y="317499"/>
                  </a:lnTo>
                  <a:lnTo>
                    <a:pt x="2631282" y="317499"/>
                  </a:lnTo>
                  <a:lnTo>
                    <a:pt x="2631973" y="304799"/>
                  </a:lnTo>
                  <a:lnTo>
                    <a:pt x="2610042" y="304799"/>
                  </a:lnTo>
                  <a:lnTo>
                    <a:pt x="2614194" y="292099"/>
                  </a:lnTo>
                  <a:lnTo>
                    <a:pt x="2571648" y="292099"/>
                  </a:lnTo>
                  <a:lnTo>
                    <a:pt x="2568783" y="279399"/>
                  </a:lnTo>
                  <a:lnTo>
                    <a:pt x="2729449" y="279399"/>
                  </a:lnTo>
                  <a:lnTo>
                    <a:pt x="2721720" y="292099"/>
                  </a:lnTo>
                  <a:lnTo>
                    <a:pt x="2582331" y="292099"/>
                  </a:lnTo>
                  <a:lnTo>
                    <a:pt x="2574000" y="304799"/>
                  </a:lnTo>
                  <a:lnTo>
                    <a:pt x="2713990" y="304799"/>
                  </a:lnTo>
                  <a:lnTo>
                    <a:pt x="2690802" y="342899"/>
                  </a:lnTo>
                  <a:close/>
                </a:path>
                <a:path w="3322319" h="2451100">
                  <a:moveTo>
                    <a:pt x="2740617" y="292099"/>
                  </a:moveTo>
                  <a:lnTo>
                    <a:pt x="2729881" y="292099"/>
                  </a:lnTo>
                  <a:lnTo>
                    <a:pt x="2734664" y="279399"/>
                  </a:lnTo>
                  <a:lnTo>
                    <a:pt x="2740680" y="291858"/>
                  </a:lnTo>
                  <a:lnTo>
                    <a:pt x="2740617" y="292099"/>
                  </a:lnTo>
                  <a:close/>
                </a:path>
                <a:path w="3322319" h="2451100">
                  <a:moveTo>
                    <a:pt x="2740826" y="291460"/>
                  </a:moveTo>
                  <a:lnTo>
                    <a:pt x="2741394" y="279399"/>
                  </a:lnTo>
                  <a:lnTo>
                    <a:pt x="2744776" y="279399"/>
                  </a:lnTo>
                  <a:lnTo>
                    <a:pt x="2740826" y="291460"/>
                  </a:lnTo>
                  <a:close/>
                </a:path>
                <a:path w="3322319" h="2451100">
                  <a:moveTo>
                    <a:pt x="2748071" y="292099"/>
                  </a:moveTo>
                  <a:lnTo>
                    <a:pt x="2740796" y="292099"/>
                  </a:lnTo>
                  <a:lnTo>
                    <a:pt x="2740808" y="291858"/>
                  </a:lnTo>
                  <a:lnTo>
                    <a:pt x="2750656" y="279399"/>
                  </a:lnTo>
                  <a:lnTo>
                    <a:pt x="2748071" y="292099"/>
                  </a:lnTo>
                  <a:close/>
                </a:path>
                <a:path w="3322319" h="2451100">
                  <a:moveTo>
                    <a:pt x="2740728" y="291959"/>
                  </a:moveTo>
                  <a:lnTo>
                    <a:pt x="2740826" y="291460"/>
                  </a:lnTo>
                  <a:lnTo>
                    <a:pt x="2740728" y="291959"/>
                  </a:lnTo>
                  <a:close/>
                </a:path>
                <a:path w="3322319" h="2451100">
                  <a:moveTo>
                    <a:pt x="2740796" y="292099"/>
                  </a:moveTo>
                  <a:lnTo>
                    <a:pt x="2740617" y="292099"/>
                  </a:lnTo>
                  <a:lnTo>
                    <a:pt x="2740728" y="291959"/>
                  </a:lnTo>
                  <a:lnTo>
                    <a:pt x="2740796" y="292099"/>
                  </a:lnTo>
                  <a:close/>
                </a:path>
                <a:path w="3322319" h="2451100">
                  <a:moveTo>
                    <a:pt x="566084" y="304799"/>
                  </a:moveTo>
                  <a:lnTo>
                    <a:pt x="561587" y="304799"/>
                  </a:lnTo>
                  <a:lnTo>
                    <a:pt x="562212" y="292099"/>
                  </a:lnTo>
                  <a:lnTo>
                    <a:pt x="563762" y="292099"/>
                  </a:lnTo>
                  <a:lnTo>
                    <a:pt x="566084" y="304799"/>
                  </a:lnTo>
                  <a:close/>
                </a:path>
                <a:path w="3322319" h="2451100">
                  <a:moveTo>
                    <a:pt x="709785" y="304799"/>
                  </a:moveTo>
                  <a:lnTo>
                    <a:pt x="566084" y="304799"/>
                  </a:lnTo>
                  <a:lnTo>
                    <a:pt x="572501" y="292099"/>
                  </a:lnTo>
                  <a:lnTo>
                    <a:pt x="708875" y="292099"/>
                  </a:lnTo>
                  <a:lnTo>
                    <a:pt x="709785" y="304799"/>
                  </a:lnTo>
                  <a:close/>
                </a:path>
                <a:path w="3322319" h="2451100">
                  <a:moveTo>
                    <a:pt x="718409" y="304799"/>
                  </a:moveTo>
                  <a:lnTo>
                    <a:pt x="708875" y="292099"/>
                  </a:lnTo>
                  <a:lnTo>
                    <a:pt x="716927" y="292099"/>
                  </a:lnTo>
                  <a:lnTo>
                    <a:pt x="718409" y="304799"/>
                  </a:lnTo>
                  <a:close/>
                </a:path>
                <a:path w="3322319" h="2451100">
                  <a:moveTo>
                    <a:pt x="721744" y="304799"/>
                  </a:moveTo>
                  <a:lnTo>
                    <a:pt x="720708" y="304799"/>
                  </a:lnTo>
                  <a:lnTo>
                    <a:pt x="716927" y="292099"/>
                  </a:lnTo>
                  <a:lnTo>
                    <a:pt x="726116" y="292099"/>
                  </a:lnTo>
                  <a:lnTo>
                    <a:pt x="721744" y="304799"/>
                  </a:lnTo>
                  <a:close/>
                </a:path>
                <a:path w="3322319" h="2451100">
                  <a:moveTo>
                    <a:pt x="743987" y="304799"/>
                  </a:moveTo>
                  <a:lnTo>
                    <a:pt x="732288" y="304799"/>
                  </a:lnTo>
                  <a:lnTo>
                    <a:pt x="726116" y="292099"/>
                  </a:lnTo>
                  <a:lnTo>
                    <a:pt x="749016" y="292099"/>
                  </a:lnTo>
                  <a:lnTo>
                    <a:pt x="743987" y="304799"/>
                  </a:lnTo>
                  <a:close/>
                </a:path>
                <a:path w="3322319" h="2451100">
                  <a:moveTo>
                    <a:pt x="2594276" y="304799"/>
                  </a:moveTo>
                  <a:lnTo>
                    <a:pt x="2585879" y="304799"/>
                  </a:lnTo>
                  <a:lnTo>
                    <a:pt x="2582331" y="292099"/>
                  </a:lnTo>
                  <a:lnTo>
                    <a:pt x="2594828" y="292099"/>
                  </a:lnTo>
                  <a:lnTo>
                    <a:pt x="2594276" y="304799"/>
                  </a:lnTo>
                  <a:close/>
                </a:path>
                <a:path w="3322319" h="2451100">
                  <a:moveTo>
                    <a:pt x="2610042" y="304799"/>
                  </a:moveTo>
                  <a:lnTo>
                    <a:pt x="2605989" y="304799"/>
                  </a:lnTo>
                  <a:lnTo>
                    <a:pt x="2602461" y="292099"/>
                  </a:lnTo>
                  <a:lnTo>
                    <a:pt x="2606653" y="292099"/>
                  </a:lnTo>
                  <a:lnTo>
                    <a:pt x="2610042" y="304799"/>
                  </a:lnTo>
                  <a:close/>
                </a:path>
                <a:path w="3322319" h="2451100">
                  <a:moveTo>
                    <a:pt x="2799118" y="317499"/>
                  </a:moveTo>
                  <a:lnTo>
                    <a:pt x="2711458" y="317499"/>
                  </a:lnTo>
                  <a:lnTo>
                    <a:pt x="2723556" y="292099"/>
                  </a:lnTo>
                  <a:lnTo>
                    <a:pt x="2781821" y="292099"/>
                  </a:lnTo>
                  <a:lnTo>
                    <a:pt x="2780313" y="304799"/>
                  </a:lnTo>
                  <a:lnTo>
                    <a:pt x="2799893" y="304799"/>
                  </a:lnTo>
                  <a:lnTo>
                    <a:pt x="2799118" y="317499"/>
                  </a:lnTo>
                  <a:close/>
                </a:path>
                <a:path w="3322319" h="2451100">
                  <a:moveTo>
                    <a:pt x="669491" y="317499"/>
                  </a:moveTo>
                  <a:lnTo>
                    <a:pt x="533723" y="317499"/>
                  </a:lnTo>
                  <a:lnTo>
                    <a:pt x="543032" y="304799"/>
                  </a:lnTo>
                  <a:lnTo>
                    <a:pt x="681350" y="304799"/>
                  </a:lnTo>
                  <a:lnTo>
                    <a:pt x="669491" y="317499"/>
                  </a:lnTo>
                  <a:close/>
                </a:path>
                <a:path w="3322319" h="2451100">
                  <a:moveTo>
                    <a:pt x="701441" y="317499"/>
                  </a:moveTo>
                  <a:lnTo>
                    <a:pt x="680547" y="317499"/>
                  </a:lnTo>
                  <a:lnTo>
                    <a:pt x="681350" y="304799"/>
                  </a:lnTo>
                  <a:lnTo>
                    <a:pt x="700903" y="304799"/>
                  </a:lnTo>
                  <a:lnTo>
                    <a:pt x="701441" y="317499"/>
                  </a:lnTo>
                  <a:close/>
                </a:path>
                <a:path w="3322319" h="2451100">
                  <a:moveTo>
                    <a:pt x="2607055" y="308352"/>
                  </a:moveTo>
                  <a:lnTo>
                    <a:pt x="2605291" y="304799"/>
                  </a:lnTo>
                  <a:lnTo>
                    <a:pt x="2607245" y="304799"/>
                  </a:lnTo>
                  <a:lnTo>
                    <a:pt x="2607055" y="308352"/>
                  </a:lnTo>
                  <a:close/>
                </a:path>
                <a:path w="3322319" h="2451100">
                  <a:moveTo>
                    <a:pt x="2617901" y="317499"/>
                  </a:moveTo>
                  <a:lnTo>
                    <a:pt x="2611596" y="317499"/>
                  </a:lnTo>
                  <a:lnTo>
                    <a:pt x="2609794" y="313869"/>
                  </a:lnTo>
                  <a:lnTo>
                    <a:pt x="2617855" y="304799"/>
                  </a:lnTo>
                  <a:lnTo>
                    <a:pt x="2617901" y="317499"/>
                  </a:lnTo>
                  <a:close/>
                </a:path>
                <a:path w="3322319" h="2451100">
                  <a:moveTo>
                    <a:pt x="2624465" y="317499"/>
                  </a:moveTo>
                  <a:lnTo>
                    <a:pt x="2618067" y="304799"/>
                  </a:lnTo>
                  <a:lnTo>
                    <a:pt x="2631973" y="304799"/>
                  </a:lnTo>
                  <a:lnTo>
                    <a:pt x="2624465" y="317499"/>
                  </a:lnTo>
                  <a:close/>
                </a:path>
                <a:path w="3322319" h="2451100">
                  <a:moveTo>
                    <a:pt x="2606567" y="317499"/>
                  </a:moveTo>
                  <a:lnTo>
                    <a:pt x="2607055" y="308352"/>
                  </a:lnTo>
                  <a:lnTo>
                    <a:pt x="2609794" y="313869"/>
                  </a:lnTo>
                  <a:lnTo>
                    <a:pt x="2606567" y="317499"/>
                  </a:lnTo>
                  <a:close/>
                </a:path>
                <a:path w="3322319" h="2451100">
                  <a:moveTo>
                    <a:pt x="513591" y="330199"/>
                  </a:moveTo>
                  <a:lnTo>
                    <a:pt x="511453" y="330199"/>
                  </a:lnTo>
                  <a:lnTo>
                    <a:pt x="514147" y="317499"/>
                  </a:lnTo>
                  <a:lnTo>
                    <a:pt x="513591" y="330199"/>
                  </a:lnTo>
                  <a:close/>
                </a:path>
                <a:path w="3322319" h="2451100">
                  <a:moveTo>
                    <a:pt x="665738" y="330199"/>
                  </a:moveTo>
                  <a:lnTo>
                    <a:pt x="518512" y="330199"/>
                  </a:lnTo>
                  <a:lnTo>
                    <a:pt x="525418" y="317499"/>
                  </a:lnTo>
                  <a:lnTo>
                    <a:pt x="668329" y="317499"/>
                  </a:lnTo>
                  <a:lnTo>
                    <a:pt x="665738" y="330199"/>
                  </a:lnTo>
                  <a:close/>
                </a:path>
                <a:path w="3322319" h="2451100">
                  <a:moveTo>
                    <a:pt x="697262" y="330199"/>
                  </a:moveTo>
                  <a:lnTo>
                    <a:pt x="680135" y="330199"/>
                  </a:lnTo>
                  <a:lnTo>
                    <a:pt x="680115" y="317499"/>
                  </a:lnTo>
                  <a:lnTo>
                    <a:pt x="698046" y="317499"/>
                  </a:lnTo>
                  <a:lnTo>
                    <a:pt x="697262" y="330199"/>
                  </a:lnTo>
                  <a:close/>
                </a:path>
                <a:path w="3322319" h="2451100">
                  <a:moveTo>
                    <a:pt x="2724542" y="342899"/>
                  </a:moveTo>
                  <a:lnTo>
                    <a:pt x="2697433" y="342899"/>
                  </a:lnTo>
                  <a:lnTo>
                    <a:pt x="2707086" y="317499"/>
                  </a:lnTo>
                  <a:lnTo>
                    <a:pt x="2707498" y="330199"/>
                  </a:lnTo>
                  <a:lnTo>
                    <a:pt x="2719882" y="330199"/>
                  </a:lnTo>
                  <a:lnTo>
                    <a:pt x="2724542" y="342899"/>
                  </a:lnTo>
                  <a:close/>
                </a:path>
                <a:path w="3322319" h="2451100">
                  <a:moveTo>
                    <a:pt x="2798995" y="330199"/>
                  </a:moveTo>
                  <a:lnTo>
                    <a:pt x="2720958" y="330199"/>
                  </a:lnTo>
                  <a:lnTo>
                    <a:pt x="2719251" y="317499"/>
                  </a:lnTo>
                  <a:lnTo>
                    <a:pt x="2798490" y="317499"/>
                  </a:lnTo>
                  <a:lnTo>
                    <a:pt x="2798995" y="330199"/>
                  </a:lnTo>
                  <a:close/>
                </a:path>
                <a:path w="3322319" h="2451100">
                  <a:moveTo>
                    <a:pt x="2804456" y="330199"/>
                  </a:moveTo>
                  <a:lnTo>
                    <a:pt x="2801221" y="330199"/>
                  </a:lnTo>
                  <a:lnTo>
                    <a:pt x="2799872" y="317499"/>
                  </a:lnTo>
                  <a:lnTo>
                    <a:pt x="2803300" y="317499"/>
                  </a:lnTo>
                  <a:lnTo>
                    <a:pt x="2804456" y="330199"/>
                  </a:lnTo>
                  <a:close/>
                </a:path>
                <a:path w="3322319" h="2451100">
                  <a:moveTo>
                    <a:pt x="2820029" y="330199"/>
                  </a:moveTo>
                  <a:lnTo>
                    <a:pt x="2810289" y="330199"/>
                  </a:lnTo>
                  <a:lnTo>
                    <a:pt x="2809273" y="317499"/>
                  </a:lnTo>
                  <a:lnTo>
                    <a:pt x="2817371" y="317499"/>
                  </a:lnTo>
                  <a:lnTo>
                    <a:pt x="2820029" y="330199"/>
                  </a:lnTo>
                  <a:close/>
                </a:path>
                <a:path w="3322319" h="2451100">
                  <a:moveTo>
                    <a:pt x="666880" y="342899"/>
                  </a:moveTo>
                  <a:lnTo>
                    <a:pt x="502053" y="342899"/>
                  </a:lnTo>
                  <a:lnTo>
                    <a:pt x="505611" y="330199"/>
                  </a:lnTo>
                  <a:lnTo>
                    <a:pt x="666741" y="330199"/>
                  </a:lnTo>
                  <a:lnTo>
                    <a:pt x="666880" y="342899"/>
                  </a:lnTo>
                  <a:close/>
                </a:path>
                <a:path w="3322319" h="2451100">
                  <a:moveTo>
                    <a:pt x="2684145" y="342899"/>
                  </a:moveTo>
                  <a:lnTo>
                    <a:pt x="2657059" y="342899"/>
                  </a:lnTo>
                  <a:lnTo>
                    <a:pt x="2655976" y="330199"/>
                  </a:lnTo>
                  <a:lnTo>
                    <a:pt x="2684657" y="330199"/>
                  </a:lnTo>
                  <a:lnTo>
                    <a:pt x="2684145" y="342899"/>
                  </a:lnTo>
                  <a:close/>
                </a:path>
                <a:path w="3322319" h="2451100">
                  <a:moveTo>
                    <a:pt x="2749294" y="342899"/>
                  </a:moveTo>
                  <a:lnTo>
                    <a:pt x="2736644" y="342899"/>
                  </a:lnTo>
                  <a:lnTo>
                    <a:pt x="2742902" y="330199"/>
                  </a:lnTo>
                  <a:lnTo>
                    <a:pt x="2747898" y="330199"/>
                  </a:lnTo>
                  <a:lnTo>
                    <a:pt x="2749294" y="342899"/>
                  </a:lnTo>
                  <a:close/>
                </a:path>
                <a:path w="3322319" h="2451100">
                  <a:moveTo>
                    <a:pt x="2805505" y="342899"/>
                  </a:moveTo>
                  <a:lnTo>
                    <a:pt x="2753893" y="342899"/>
                  </a:lnTo>
                  <a:lnTo>
                    <a:pt x="2751214" y="330199"/>
                  </a:lnTo>
                  <a:lnTo>
                    <a:pt x="2800164" y="330199"/>
                  </a:lnTo>
                  <a:lnTo>
                    <a:pt x="2805505" y="342899"/>
                  </a:lnTo>
                  <a:close/>
                </a:path>
                <a:path w="3322319" h="2451100">
                  <a:moveTo>
                    <a:pt x="2831822" y="342899"/>
                  </a:moveTo>
                  <a:lnTo>
                    <a:pt x="2824108" y="342899"/>
                  </a:lnTo>
                  <a:lnTo>
                    <a:pt x="2818129" y="330199"/>
                  </a:lnTo>
                  <a:lnTo>
                    <a:pt x="2822859" y="330199"/>
                  </a:lnTo>
                  <a:lnTo>
                    <a:pt x="2831822" y="342899"/>
                  </a:lnTo>
                  <a:close/>
                </a:path>
                <a:path w="3322319" h="2451100">
                  <a:moveTo>
                    <a:pt x="2839854" y="342899"/>
                  </a:moveTo>
                  <a:lnTo>
                    <a:pt x="2827078" y="330199"/>
                  </a:lnTo>
                  <a:lnTo>
                    <a:pt x="2839136" y="330199"/>
                  </a:lnTo>
                  <a:lnTo>
                    <a:pt x="2839854" y="342899"/>
                  </a:lnTo>
                  <a:close/>
                </a:path>
                <a:path w="3322319" h="2451100">
                  <a:moveTo>
                    <a:pt x="605051" y="355599"/>
                  </a:moveTo>
                  <a:lnTo>
                    <a:pt x="481498" y="355599"/>
                  </a:lnTo>
                  <a:lnTo>
                    <a:pt x="487603" y="342899"/>
                  </a:lnTo>
                  <a:lnTo>
                    <a:pt x="597278" y="342899"/>
                  </a:lnTo>
                  <a:lnTo>
                    <a:pt x="605051" y="355599"/>
                  </a:lnTo>
                  <a:close/>
                </a:path>
                <a:path w="3322319" h="2451100">
                  <a:moveTo>
                    <a:pt x="633381" y="355599"/>
                  </a:moveTo>
                  <a:lnTo>
                    <a:pt x="609832" y="355599"/>
                  </a:lnTo>
                  <a:lnTo>
                    <a:pt x="610904" y="342899"/>
                  </a:lnTo>
                  <a:lnTo>
                    <a:pt x="638186" y="342899"/>
                  </a:lnTo>
                  <a:lnTo>
                    <a:pt x="633381" y="355599"/>
                  </a:lnTo>
                  <a:close/>
                </a:path>
                <a:path w="3322319" h="2451100">
                  <a:moveTo>
                    <a:pt x="2671982" y="355599"/>
                  </a:moveTo>
                  <a:lnTo>
                    <a:pt x="2669921" y="355599"/>
                  </a:lnTo>
                  <a:lnTo>
                    <a:pt x="2667563" y="342899"/>
                  </a:lnTo>
                  <a:lnTo>
                    <a:pt x="2674432" y="342899"/>
                  </a:lnTo>
                  <a:lnTo>
                    <a:pt x="2671982" y="355599"/>
                  </a:lnTo>
                  <a:close/>
                </a:path>
                <a:path w="3322319" h="2451100">
                  <a:moveTo>
                    <a:pt x="2681076" y="355599"/>
                  </a:moveTo>
                  <a:lnTo>
                    <a:pt x="2676645" y="355599"/>
                  </a:lnTo>
                  <a:lnTo>
                    <a:pt x="2676307" y="342899"/>
                  </a:lnTo>
                  <a:lnTo>
                    <a:pt x="2682564" y="342899"/>
                  </a:lnTo>
                  <a:lnTo>
                    <a:pt x="2681076" y="355599"/>
                  </a:lnTo>
                  <a:close/>
                </a:path>
                <a:path w="3322319" h="2451100">
                  <a:moveTo>
                    <a:pt x="2694144" y="355599"/>
                  </a:moveTo>
                  <a:lnTo>
                    <a:pt x="2691553" y="355599"/>
                  </a:lnTo>
                  <a:lnTo>
                    <a:pt x="2696343" y="342899"/>
                  </a:lnTo>
                  <a:lnTo>
                    <a:pt x="2697234" y="342899"/>
                  </a:lnTo>
                  <a:lnTo>
                    <a:pt x="2694144" y="355599"/>
                  </a:lnTo>
                  <a:close/>
                </a:path>
                <a:path w="3322319" h="2451100">
                  <a:moveTo>
                    <a:pt x="2745852" y="355599"/>
                  </a:moveTo>
                  <a:lnTo>
                    <a:pt x="2713477" y="355599"/>
                  </a:lnTo>
                  <a:lnTo>
                    <a:pt x="2712487" y="342899"/>
                  </a:lnTo>
                  <a:lnTo>
                    <a:pt x="2740391" y="342899"/>
                  </a:lnTo>
                  <a:lnTo>
                    <a:pt x="2745852" y="355599"/>
                  </a:lnTo>
                  <a:close/>
                </a:path>
                <a:path w="3322319" h="2451100">
                  <a:moveTo>
                    <a:pt x="2760116" y="355599"/>
                  </a:moveTo>
                  <a:lnTo>
                    <a:pt x="2745852" y="355599"/>
                  </a:lnTo>
                  <a:lnTo>
                    <a:pt x="2748915" y="342899"/>
                  </a:lnTo>
                  <a:lnTo>
                    <a:pt x="2758821" y="342899"/>
                  </a:lnTo>
                  <a:lnTo>
                    <a:pt x="2760116" y="355599"/>
                  </a:lnTo>
                  <a:close/>
                </a:path>
                <a:path w="3322319" h="2451100">
                  <a:moveTo>
                    <a:pt x="2823524" y="355599"/>
                  </a:moveTo>
                  <a:lnTo>
                    <a:pt x="2760116" y="355599"/>
                  </a:lnTo>
                  <a:lnTo>
                    <a:pt x="2762687" y="342899"/>
                  </a:lnTo>
                  <a:lnTo>
                    <a:pt x="2816499" y="342899"/>
                  </a:lnTo>
                  <a:lnTo>
                    <a:pt x="2823524" y="355599"/>
                  </a:lnTo>
                  <a:close/>
                </a:path>
                <a:path w="3322319" h="2451100">
                  <a:moveTo>
                    <a:pt x="2841235" y="355599"/>
                  </a:moveTo>
                  <a:lnTo>
                    <a:pt x="2825988" y="355599"/>
                  </a:lnTo>
                  <a:lnTo>
                    <a:pt x="2822700" y="342899"/>
                  </a:lnTo>
                  <a:lnTo>
                    <a:pt x="2837555" y="342899"/>
                  </a:lnTo>
                  <a:lnTo>
                    <a:pt x="2841235" y="355599"/>
                  </a:lnTo>
                  <a:close/>
                </a:path>
                <a:path w="3322319" h="2451100">
                  <a:moveTo>
                    <a:pt x="2856412" y="355599"/>
                  </a:moveTo>
                  <a:lnTo>
                    <a:pt x="2849819" y="355599"/>
                  </a:lnTo>
                  <a:lnTo>
                    <a:pt x="2848909" y="342899"/>
                  </a:lnTo>
                  <a:lnTo>
                    <a:pt x="2853792" y="342899"/>
                  </a:lnTo>
                  <a:lnTo>
                    <a:pt x="2856412" y="355599"/>
                  </a:lnTo>
                  <a:close/>
                </a:path>
                <a:path w="3322319" h="2451100">
                  <a:moveTo>
                    <a:pt x="604797" y="368299"/>
                  </a:moveTo>
                  <a:lnTo>
                    <a:pt x="458024" y="368299"/>
                  </a:lnTo>
                  <a:lnTo>
                    <a:pt x="463280" y="355599"/>
                  </a:lnTo>
                  <a:lnTo>
                    <a:pt x="609110" y="355599"/>
                  </a:lnTo>
                  <a:lnTo>
                    <a:pt x="604797" y="368299"/>
                  </a:lnTo>
                  <a:close/>
                </a:path>
                <a:path w="3322319" h="2451100">
                  <a:moveTo>
                    <a:pt x="2745234" y="368299"/>
                  </a:moveTo>
                  <a:lnTo>
                    <a:pt x="2718128" y="368299"/>
                  </a:lnTo>
                  <a:lnTo>
                    <a:pt x="2716427" y="355599"/>
                  </a:lnTo>
                  <a:lnTo>
                    <a:pt x="2744085" y="355599"/>
                  </a:lnTo>
                  <a:lnTo>
                    <a:pt x="2745234" y="368299"/>
                  </a:lnTo>
                  <a:close/>
                </a:path>
                <a:path w="3322319" h="2451100">
                  <a:moveTo>
                    <a:pt x="2750536" y="368299"/>
                  </a:moveTo>
                  <a:lnTo>
                    <a:pt x="2747261" y="368299"/>
                  </a:lnTo>
                  <a:lnTo>
                    <a:pt x="2746902" y="355599"/>
                  </a:lnTo>
                  <a:lnTo>
                    <a:pt x="2750605" y="365948"/>
                  </a:lnTo>
                  <a:lnTo>
                    <a:pt x="2750536" y="368299"/>
                  </a:lnTo>
                  <a:close/>
                </a:path>
                <a:path w="3322319" h="2451100">
                  <a:moveTo>
                    <a:pt x="2761060" y="368299"/>
                  </a:moveTo>
                  <a:lnTo>
                    <a:pt x="2751446" y="368299"/>
                  </a:lnTo>
                  <a:lnTo>
                    <a:pt x="2750605" y="365948"/>
                  </a:lnTo>
                  <a:lnTo>
                    <a:pt x="2750908" y="355599"/>
                  </a:lnTo>
                  <a:lnTo>
                    <a:pt x="2756236" y="355599"/>
                  </a:lnTo>
                  <a:lnTo>
                    <a:pt x="2757413" y="356504"/>
                  </a:lnTo>
                  <a:lnTo>
                    <a:pt x="2761060" y="368299"/>
                  </a:lnTo>
                  <a:close/>
                </a:path>
                <a:path w="3322319" h="2451100">
                  <a:moveTo>
                    <a:pt x="2757413" y="356504"/>
                  </a:moveTo>
                  <a:lnTo>
                    <a:pt x="2756236" y="355599"/>
                  </a:lnTo>
                  <a:lnTo>
                    <a:pt x="2757133" y="355599"/>
                  </a:lnTo>
                  <a:lnTo>
                    <a:pt x="2757413" y="356504"/>
                  </a:lnTo>
                  <a:close/>
                </a:path>
                <a:path w="3322319" h="2451100">
                  <a:moveTo>
                    <a:pt x="2863113" y="368299"/>
                  </a:moveTo>
                  <a:lnTo>
                    <a:pt x="2772759" y="368299"/>
                  </a:lnTo>
                  <a:lnTo>
                    <a:pt x="2757413" y="356504"/>
                  </a:lnTo>
                  <a:lnTo>
                    <a:pt x="2757133" y="355599"/>
                  </a:lnTo>
                  <a:lnTo>
                    <a:pt x="2865950" y="355599"/>
                  </a:lnTo>
                  <a:lnTo>
                    <a:pt x="2863113" y="368299"/>
                  </a:lnTo>
                  <a:close/>
                </a:path>
                <a:path w="3322319" h="2451100">
                  <a:moveTo>
                    <a:pt x="2751446" y="368299"/>
                  </a:moveTo>
                  <a:lnTo>
                    <a:pt x="2750536" y="368299"/>
                  </a:lnTo>
                  <a:lnTo>
                    <a:pt x="2750605" y="365948"/>
                  </a:lnTo>
                  <a:lnTo>
                    <a:pt x="2751446" y="368299"/>
                  </a:lnTo>
                  <a:close/>
                </a:path>
                <a:path w="3322319" h="2451100">
                  <a:moveTo>
                    <a:pt x="582275" y="380999"/>
                  </a:moveTo>
                  <a:lnTo>
                    <a:pt x="438734" y="380999"/>
                  </a:lnTo>
                  <a:lnTo>
                    <a:pt x="440291" y="368299"/>
                  </a:lnTo>
                  <a:lnTo>
                    <a:pt x="587635" y="368299"/>
                  </a:lnTo>
                  <a:lnTo>
                    <a:pt x="582275" y="380999"/>
                  </a:lnTo>
                  <a:close/>
                </a:path>
                <a:path w="3322319" h="2451100">
                  <a:moveTo>
                    <a:pt x="590685" y="380999"/>
                  </a:moveTo>
                  <a:lnTo>
                    <a:pt x="587078" y="380999"/>
                  </a:lnTo>
                  <a:lnTo>
                    <a:pt x="588176" y="368299"/>
                  </a:lnTo>
                  <a:lnTo>
                    <a:pt x="592361" y="368299"/>
                  </a:lnTo>
                  <a:lnTo>
                    <a:pt x="590685" y="380999"/>
                  </a:lnTo>
                  <a:close/>
                </a:path>
                <a:path w="3322319" h="2451100">
                  <a:moveTo>
                    <a:pt x="2773483" y="380999"/>
                  </a:moveTo>
                  <a:lnTo>
                    <a:pt x="2729555" y="380999"/>
                  </a:lnTo>
                  <a:lnTo>
                    <a:pt x="2728990" y="368299"/>
                  </a:lnTo>
                  <a:lnTo>
                    <a:pt x="2774307" y="368299"/>
                  </a:lnTo>
                  <a:lnTo>
                    <a:pt x="2773483" y="380999"/>
                  </a:lnTo>
                  <a:close/>
                </a:path>
                <a:path w="3322319" h="2451100">
                  <a:moveTo>
                    <a:pt x="2874713" y="380999"/>
                  </a:moveTo>
                  <a:lnTo>
                    <a:pt x="2782691" y="380999"/>
                  </a:lnTo>
                  <a:lnTo>
                    <a:pt x="2781668" y="368299"/>
                  </a:lnTo>
                  <a:lnTo>
                    <a:pt x="2870043" y="368299"/>
                  </a:lnTo>
                  <a:lnTo>
                    <a:pt x="2874713" y="380999"/>
                  </a:lnTo>
                  <a:close/>
                </a:path>
                <a:path w="3322319" h="2451100">
                  <a:moveTo>
                    <a:pt x="2921946" y="406399"/>
                  </a:moveTo>
                  <a:lnTo>
                    <a:pt x="2862954" y="406399"/>
                  </a:lnTo>
                  <a:lnTo>
                    <a:pt x="2854570" y="393699"/>
                  </a:lnTo>
                  <a:lnTo>
                    <a:pt x="2805885" y="393699"/>
                  </a:lnTo>
                  <a:lnTo>
                    <a:pt x="2803626" y="380999"/>
                  </a:lnTo>
                  <a:lnTo>
                    <a:pt x="2874713" y="380999"/>
                  </a:lnTo>
                  <a:lnTo>
                    <a:pt x="2883363" y="368299"/>
                  </a:lnTo>
                  <a:lnTo>
                    <a:pt x="2889781" y="368299"/>
                  </a:lnTo>
                  <a:lnTo>
                    <a:pt x="2900615" y="380999"/>
                  </a:lnTo>
                  <a:lnTo>
                    <a:pt x="2912587" y="393699"/>
                  </a:lnTo>
                  <a:lnTo>
                    <a:pt x="2921946" y="406399"/>
                  </a:lnTo>
                  <a:close/>
                </a:path>
                <a:path w="3322319" h="2451100">
                  <a:moveTo>
                    <a:pt x="545022" y="393699"/>
                  </a:moveTo>
                  <a:lnTo>
                    <a:pt x="422335" y="393699"/>
                  </a:lnTo>
                  <a:lnTo>
                    <a:pt x="430768" y="380999"/>
                  </a:lnTo>
                  <a:lnTo>
                    <a:pt x="544313" y="380999"/>
                  </a:lnTo>
                  <a:lnTo>
                    <a:pt x="545022" y="393699"/>
                  </a:lnTo>
                  <a:close/>
                </a:path>
                <a:path w="3322319" h="2451100">
                  <a:moveTo>
                    <a:pt x="579457" y="393699"/>
                  </a:moveTo>
                  <a:lnTo>
                    <a:pt x="568016" y="393699"/>
                  </a:lnTo>
                  <a:lnTo>
                    <a:pt x="563735" y="380999"/>
                  </a:lnTo>
                  <a:lnTo>
                    <a:pt x="583056" y="380999"/>
                  </a:lnTo>
                  <a:lnTo>
                    <a:pt x="579457" y="393699"/>
                  </a:lnTo>
                  <a:close/>
                </a:path>
                <a:path w="3322319" h="2451100">
                  <a:moveTo>
                    <a:pt x="2758236" y="393699"/>
                  </a:moveTo>
                  <a:lnTo>
                    <a:pt x="2738610" y="393699"/>
                  </a:lnTo>
                  <a:lnTo>
                    <a:pt x="2737361" y="380999"/>
                  </a:lnTo>
                  <a:lnTo>
                    <a:pt x="2756675" y="380999"/>
                  </a:lnTo>
                  <a:lnTo>
                    <a:pt x="2758236" y="393699"/>
                  </a:lnTo>
                  <a:close/>
                </a:path>
                <a:path w="3322319" h="2451100">
                  <a:moveTo>
                    <a:pt x="2803074" y="393699"/>
                  </a:moveTo>
                  <a:lnTo>
                    <a:pt x="2766487" y="393699"/>
                  </a:lnTo>
                  <a:lnTo>
                    <a:pt x="2763777" y="380999"/>
                  </a:lnTo>
                  <a:lnTo>
                    <a:pt x="2800397" y="380999"/>
                  </a:lnTo>
                  <a:lnTo>
                    <a:pt x="2803074" y="393699"/>
                  </a:lnTo>
                  <a:close/>
                </a:path>
                <a:path w="3322319" h="2451100">
                  <a:moveTo>
                    <a:pt x="516758" y="419099"/>
                  </a:moveTo>
                  <a:lnTo>
                    <a:pt x="389957" y="419099"/>
                  </a:lnTo>
                  <a:lnTo>
                    <a:pt x="398757" y="406399"/>
                  </a:lnTo>
                  <a:lnTo>
                    <a:pt x="406539" y="393699"/>
                  </a:lnTo>
                  <a:lnTo>
                    <a:pt x="548867" y="393699"/>
                  </a:lnTo>
                  <a:lnTo>
                    <a:pt x="539004" y="406399"/>
                  </a:lnTo>
                  <a:lnTo>
                    <a:pt x="523164" y="406399"/>
                  </a:lnTo>
                  <a:lnTo>
                    <a:pt x="516758" y="419099"/>
                  </a:lnTo>
                  <a:close/>
                </a:path>
                <a:path w="3322319" h="2451100">
                  <a:moveTo>
                    <a:pt x="2772248" y="406399"/>
                  </a:moveTo>
                  <a:lnTo>
                    <a:pt x="2758894" y="406399"/>
                  </a:lnTo>
                  <a:lnTo>
                    <a:pt x="2755563" y="393699"/>
                  </a:lnTo>
                  <a:lnTo>
                    <a:pt x="2769218" y="393699"/>
                  </a:lnTo>
                  <a:lnTo>
                    <a:pt x="2772248" y="406399"/>
                  </a:lnTo>
                  <a:close/>
                </a:path>
                <a:path w="3322319" h="2451100">
                  <a:moveTo>
                    <a:pt x="2795926" y="406399"/>
                  </a:moveTo>
                  <a:lnTo>
                    <a:pt x="2780232" y="406399"/>
                  </a:lnTo>
                  <a:lnTo>
                    <a:pt x="2777175" y="393699"/>
                  </a:lnTo>
                  <a:lnTo>
                    <a:pt x="2796823" y="393699"/>
                  </a:lnTo>
                  <a:lnTo>
                    <a:pt x="2795926" y="406399"/>
                  </a:lnTo>
                  <a:close/>
                </a:path>
                <a:path w="3322319" h="2451100">
                  <a:moveTo>
                    <a:pt x="2806190" y="406399"/>
                  </a:moveTo>
                  <a:lnTo>
                    <a:pt x="2801201" y="393699"/>
                  </a:lnTo>
                  <a:lnTo>
                    <a:pt x="2806562" y="393699"/>
                  </a:lnTo>
                  <a:lnTo>
                    <a:pt x="2806190" y="406399"/>
                  </a:lnTo>
                  <a:close/>
                </a:path>
                <a:path w="3322319" h="2451100">
                  <a:moveTo>
                    <a:pt x="2852975" y="406399"/>
                  </a:moveTo>
                  <a:lnTo>
                    <a:pt x="2836990" y="406399"/>
                  </a:lnTo>
                  <a:lnTo>
                    <a:pt x="2829283" y="393699"/>
                  </a:lnTo>
                  <a:lnTo>
                    <a:pt x="2854570" y="393699"/>
                  </a:lnTo>
                  <a:lnTo>
                    <a:pt x="2852975" y="406399"/>
                  </a:lnTo>
                  <a:close/>
                </a:path>
                <a:path w="3322319" h="2451100">
                  <a:moveTo>
                    <a:pt x="2784498" y="419099"/>
                  </a:moveTo>
                  <a:lnTo>
                    <a:pt x="2773118" y="419099"/>
                  </a:lnTo>
                  <a:lnTo>
                    <a:pt x="2771025" y="406399"/>
                  </a:lnTo>
                  <a:lnTo>
                    <a:pt x="2780652" y="406399"/>
                  </a:lnTo>
                  <a:lnTo>
                    <a:pt x="2784498" y="419099"/>
                  </a:lnTo>
                  <a:close/>
                </a:path>
                <a:path w="3322319" h="2451100">
                  <a:moveTo>
                    <a:pt x="2786923" y="419099"/>
                  </a:moveTo>
                  <a:lnTo>
                    <a:pt x="2784498" y="419099"/>
                  </a:lnTo>
                  <a:lnTo>
                    <a:pt x="2788219" y="406399"/>
                  </a:lnTo>
                  <a:lnTo>
                    <a:pt x="2786923" y="419099"/>
                  </a:lnTo>
                  <a:close/>
                </a:path>
                <a:path w="3322319" h="2451100">
                  <a:moveTo>
                    <a:pt x="2800463" y="419099"/>
                  </a:moveTo>
                  <a:lnTo>
                    <a:pt x="2792750" y="419099"/>
                  </a:lnTo>
                  <a:lnTo>
                    <a:pt x="2790976" y="406399"/>
                  </a:lnTo>
                  <a:lnTo>
                    <a:pt x="2796005" y="406399"/>
                  </a:lnTo>
                  <a:lnTo>
                    <a:pt x="2800463" y="419099"/>
                  </a:lnTo>
                  <a:close/>
                </a:path>
                <a:path w="3322319" h="2451100">
                  <a:moveTo>
                    <a:pt x="2826872" y="419099"/>
                  </a:moveTo>
                  <a:lnTo>
                    <a:pt x="2806443" y="419099"/>
                  </a:lnTo>
                  <a:lnTo>
                    <a:pt x="2810793" y="406399"/>
                  </a:lnTo>
                  <a:lnTo>
                    <a:pt x="2822899" y="406399"/>
                  </a:lnTo>
                  <a:lnTo>
                    <a:pt x="2827331" y="416630"/>
                  </a:lnTo>
                  <a:lnTo>
                    <a:pt x="2826872" y="419099"/>
                  </a:lnTo>
                  <a:close/>
                </a:path>
                <a:path w="3322319" h="2451100">
                  <a:moveTo>
                    <a:pt x="2832087" y="419099"/>
                  </a:moveTo>
                  <a:lnTo>
                    <a:pt x="2828400" y="419099"/>
                  </a:lnTo>
                  <a:lnTo>
                    <a:pt x="2827331" y="416630"/>
                  </a:lnTo>
                  <a:lnTo>
                    <a:pt x="2829230" y="406399"/>
                  </a:lnTo>
                  <a:lnTo>
                    <a:pt x="2832087" y="419099"/>
                  </a:lnTo>
                  <a:close/>
                </a:path>
                <a:path w="3322319" h="2451100">
                  <a:moveTo>
                    <a:pt x="2845229" y="419099"/>
                  </a:moveTo>
                  <a:lnTo>
                    <a:pt x="2840545" y="419099"/>
                  </a:lnTo>
                  <a:lnTo>
                    <a:pt x="2836781" y="406399"/>
                  </a:lnTo>
                  <a:lnTo>
                    <a:pt x="2844744" y="406399"/>
                  </a:lnTo>
                  <a:lnTo>
                    <a:pt x="2845229" y="419099"/>
                  </a:lnTo>
                  <a:close/>
                </a:path>
                <a:path w="3322319" h="2451100">
                  <a:moveTo>
                    <a:pt x="2924750" y="419099"/>
                  </a:moveTo>
                  <a:lnTo>
                    <a:pt x="2859924" y="419099"/>
                  </a:lnTo>
                  <a:lnTo>
                    <a:pt x="2854696" y="406399"/>
                  </a:lnTo>
                  <a:lnTo>
                    <a:pt x="2924940" y="406399"/>
                  </a:lnTo>
                  <a:lnTo>
                    <a:pt x="2924750" y="419099"/>
                  </a:lnTo>
                  <a:close/>
                </a:path>
                <a:path w="3322319" h="2451100">
                  <a:moveTo>
                    <a:pt x="2945342" y="419099"/>
                  </a:moveTo>
                  <a:lnTo>
                    <a:pt x="2939077" y="419099"/>
                  </a:lnTo>
                  <a:lnTo>
                    <a:pt x="2947628" y="406399"/>
                  </a:lnTo>
                  <a:lnTo>
                    <a:pt x="2945342" y="419099"/>
                  </a:lnTo>
                  <a:close/>
                </a:path>
                <a:path w="3322319" h="2451100">
                  <a:moveTo>
                    <a:pt x="2828400" y="419099"/>
                  </a:moveTo>
                  <a:lnTo>
                    <a:pt x="2826872" y="419099"/>
                  </a:lnTo>
                  <a:lnTo>
                    <a:pt x="2827331" y="416630"/>
                  </a:lnTo>
                  <a:lnTo>
                    <a:pt x="2828400" y="419099"/>
                  </a:lnTo>
                  <a:close/>
                </a:path>
                <a:path w="3322319" h="2451100">
                  <a:moveTo>
                    <a:pt x="515346" y="431799"/>
                  </a:moveTo>
                  <a:lnTo>
                    <a:pt x="372696" y="431799"/>
                  </a:lnTo>
                  <a:lnTo>
                    <a:pt x="381402" y="419099"/>
                  </a:lnTo>
                  <a:lnTo>
                    <a:pt x="513614" y="419099"/>
                  </a:lnTo>
                  <a:lnTo>
                    <a:pt x="515346" y="431799"/>
                  </a:lnTo>
                  <a:close/>
                </a:path>
                <a:path w="3322319" h="2451100">
                  <a:moveTo>
                    <a:pt x="2816953" y="431799"/>
                  </a:moveTo>
                  <a:lnTo>
                    <a:pt x="2786545" y="431799"/>
                  </a:lnTo>
                  <a:lnTo>
                    <a:pt x="2781509" y="419099"/>
                  </a:lnTo>
                  <a:lnTo>
                    <a:pt x="2819026" y="419099"/>
                  </a:lnTo>
                  <a:lnTo>
                    <a:pt x="2816953" y="431799"/>
                  </a:lnTo>
                  <a:close/>
                </a:path>
                <a:path w="3322319" h="2451100">
                  <a:moveTo>
                    <a:pt x="2853560" y="431799"/>
                  </a:moveTo>
                  <a:lnTo>
                    <a:pt x="2821962" y="431799"/>
                  </a:lnTo>
                  <a:lnTo>
                    <a:pt x="2823424" y="419099"/>
                  </a:lnTo>
                  <a:lnTo>
                    <a:pt x="2853261" y="419099"/>
                  </a:lnTo>
                  <a:lnTo>
                    <a:pt x="2853560" y="431799"/>
                  </a:lnTo>
                  <a:close/>
                </a:path>
                <a:path w="3322319" h="2451100">
                  <a:moveTo>
                    <a:pt x="2864316" y="431799"/>
                  </a:moveTo>
                  <a:lnTo>
                    <a:pt x="2857526" y="431799"/>
                  </a:lnTo>
                  <a:lnTo>
                    <a:pt x="2859499" y="419099"/>
                  </a:lnTo>
                  <a:lnTo>
                    <a:pt x="2866422" y="419099"/>
                  </a:lnTo>
                  <a:lnTo>
                    <a:pt x="2868005" y="425839"/>
                  </a:lnTo>
                  <a:lnTo>
                    <a:pt x="2864316" y="431799"/>
                  </a:lnTo>
                  <a:close/>
                </a:path>
                <a:path w="3322319" h="2451100">
                  <a:moveTo>
                    <a:pt x="2868529" y="428069"/>
                  </a:moveTo>
                  <a:lnTo>
                    <a:pt x="2868005" y="425839"/>
                  </a:lnTo>
                  <a:lnTo>
                    <a:pt x="2872175" y="419099"/>
                  </a:lnTo>
                  <a:lnTo>
                    <a:pt x="2874474" y="419099"/>
                  </a:lnTo>
                  <a:lnTo>
                    <a:pt x="2868529" y="428069"/>
                  </a:lnTo>
                  <a:close/>
                </a:path>
                <a:path w="3322319" h="2451100">
                  <a:moveTo>
                    <a:pt x="2958058" y="431799"/>
                  </a:moveTo>
                  <a:lnTo>
                    <a:pt x="2874766" y="431799"/>
                  </a:lnTo>
                  <a:lnTo>
                    <a:pt x="2874474" y="419099"/>
                  </a:lnTo>
                  <a:lnTo>
                    <a:pt x="2955182" y="419099"/>
                  </a:lnTo>
                  <a:lnTo>
                    <a:pt x="2958058" y="431799"/>
                  </a:lnTo>
                  <a:close/>
                </a:path>
                <a:path w="3322319" h="2451100">
                  <a:moveTo>
                    <a:pt x="2866056" y="431799"/>
                  </a:moveTo>
                  <a:lnTo>
                    <a:pt x="2864316" y="431799"/>
                  </a:lnTo>
                  <a:lnTo>
                    <a:pt x="2868005" y="425839"/>
                  </a:lnTo>
                  <a:lnTo>
                    <a:pt x="2868529" y="428069"/>
                  </a:lnTo>
                  <a:lnTo>
                    <a:pt x="2866056" y="431799"/>
                  </a:lnTo>
                  <a:close/>
                </a:path>
                <a:path w="3322319" h="2451100">
                  <a:moveTo>
                    <a:pt x="2869405" y="431799"/>
                  </a:moveTo>
                  <a:lnTo>
                    <a:pt x="2866056" y="431799"/>
                  </a:lnTo>
                  <a:lnTo>
                    <a:pt x="2868529" y="428069"/>
                  </a:lnTo>
                  <a:lnTo>
                    <a:pt x="2869405" y="431799"/>
                  </a:lnTo>
                  <a:close/>
                </a:path>
                <a:path w="3322319" h="2451100">
                  <a:moveTo>
                    <a:pt x="482768" y="444499"/>
                  </a:moveTo>
                  <a:lnTo>
                    <a:pt x="356035" y="444499"/>
                  </a:lnTo>
                  <a:lnTo>
                    <a:pt x="363440" y="431799"/>
                  </a:lnTo>
                  <a:lnTo>
                    <a:pt x="487091" y="431799"/>
                  </a:lnTo>
                  <a:lnTo>
                    <a:pt x="482768" y="444499"/>
                  </a:lnTo>
                  <a:close/>
                </a:path>
                <a:path w="3322319" h="2451100">
                  <a:moveTo>
                    <a:pt x="2822620" y="444499"/>
                  </a:moveTo>
                  <a:lnTo>
                    <a:pt x="2801094" y="444499"/>
                  </a:lnTo>
                  <a:lnTo>
                    <a:pt x="2793476" y="431799"/>
                  </a:lnTo>
                  <a:lnTo>
                    <a:pt x="2823849" y="431799"/>
                  </a:lnTo>
                  <a:lnTo>
                    <a:pt x="2822620" y="444499"/>
                  </a:lnTo>
                  <a:close/>
                </a:path>
                <a:path w="3322319" h="2451100">
                  <a:moveTo>
                    <a:pt x="2844106" y="444499"/>
                  </a:moveTo>
                  <a:lnTo>
                    <a:pt x="2829483" y="444499"/>
                  </a:lnTo>
                  <a:lnTo>
                    <a:pt x="2826035" y="431799"/>
                  </a:lnTo>
                  <a:lnTo>
                    <a:pt x="2845973" y="431799"/>
                  </a:lnTo>
                  <a:lnTo>
                    <a:pt x="2844106" y="444499"/>
                  </a:lnTo>
                  <a:close/>
                </a:path>
                <a:path w="3322319" h="2451100">
                  <a:moveTo>
                    <a:pt x="2850116" y="434484"/>
                  </a:moveTo>
                  <a:lnTo>
                    <a:pt x="2849115" y="431799"/>
                  </a:lnTo>
                  <a:lnTo>
                    <a:pt x="2851307" y="431799"/>
                  </a:lnTo>
                  <a:lnTo>
                    <a:pt x="2850116" y="434484"/>
                  </a:lnTo>
                  <a:close/>
                </a:path>
                <a:path w="3322319" h="2451100">
                  <a:moveTo>
                    <a:pt x="2850417" y="435289"/>
                  </a:moveTo>
                  <a:lnTo>
                    <a:pt x="2850116" y="434484"/>
                  </a:lnTo>
                  <a:lnTo>
                    <a:pt x="2851307" y="431799"/>
                  </a:lnTo>
                  <a:lnTo>
                    <a:pt x="2850417" y="435289"/>
                  </a:lnTo>
                  <a:close/>
                </a:path>
                <a:path w="3322319" h="2451100">
                  <a:moveTo>
                    <a:pt x="2853852" y="444499"/>
                  </a:moveTo>
                  <a:lnTo>
                    <a:pt x="2850417" y="435289"/>
                  </a:lnTo>
                  <a:lnTo>
                    <a:pt x="2851307" y="431799"/>
                  </a:lnTo>
                  <a:lnTo>
                    <a:pt x="2853533" y="431799"/>
                  </a:lnTo>
                  <a:lnTo>
                    <a:pt x="2853852" y="444499"/>
                  </a:lnTo>
                  <a:close/>
                </a:path>
                <a:path w="3322319" h="2451100">
                  <a:moveTo>
                    <a:pt x="2870096" y="444499"/>
                  </a:moveTo>
                  <a:lnTo>
                    <a:pt x="2860144" y="444499"/>
                  </a:lnTo>
                  <a:lnTo>
                    <a:pt x="2855128" y="431799"/>
                  </a:lnTo>
                  <a:lnTo>
                    <a:pt x="2872986" y="431799"/>
                  </a:lnTo>
                  <a:lnTo>
                    <a:pt x="2870096" y="444499"/>
                  </a:lnTo>
                  <a:close/>
                </a:path>
                <a:path w="3322319" h="2451100">
                  <a:moveTo>
                    <a:pt x="2876285" y="432431"/>
                  </a:moveTo>
                  <a:lnTo>
                    <a:pt x="2876009" y="431799"/>
                  </a:lnTo>
                  <a:lnTo>
                    <a:pt x="2876248" y="431799"/>
                  </a:lnTo>
                  <a:lnTo>
                    <a:pt x="2876285" y="432431"/>
                  </a:lnTo>
                  <a:close/>
                </a:path>
                <a:path w="3322319" h="2451100">
                  <a:moveTo>
                    <a:pt x="2963807" y="444499"/>
                  </a:moveTo>
                  <a:lnTo>
                    <a:pt x="2892964" y="444499"/>
                  </a:lnTo>
                  <a:lnTo>
                    <a:pt x="2886238" y="431799"/>
                  </a:lnTo>
                  <a:lnTo>
                    <a:pt x="2964131" y="431799"/>
                  </a:lnTo>
                  <a:lnTo>
                    <a:pt x="2963807" y="444499"/>
                  </a:lnTo>
                  <a:close/>
                </a:path>
                <a:path w="3322319" h="2451100">
                  <a:moveTo>
                    <a:pt x="2881556" y="444499"/>
                  </a:moveTo>
                  <a:lnTo>
                    <a:pt x="2876985" y="444499"/>
                  </a:lnTo>
                  <a:lnTo>
                    <a:pt x="2876285" y="432431"/>
                  </a:lnTo>
                  <a:lnTo>
                    <a:pt x="2881556" y="444499"/>
                  </a:lnTo>
                  <a:close/>
                </a:path>
                <a:path w="3322319" h="2451100">
                  <a:moveTo>
                    <a:pt x="2848065" y="444499"/>
                  </a:moveTo>
                  <a:lnTo>
                    <a:pt x="2845674" y="444499"/>
                  </a:lnTo>
                  <a:lnTo>
                    <a:pt x="2850116" y="434484"/>
                  </a:lnTo>
                  <a:lnTo>
                    <a:pt x="2850417" y="435289"/>
                  </a:lnTo>
                  <a:lnTo>
                    <a:pt x="2848065" y="444499"/>
                  </a:lnTo>
                  <a:close/>
                </a:path>
                <a:path w="3322319" h="2451100">
                  <a:moveTo>
                    <a:pt x="456161" y="457199"/>
                  </a:moveTo>
                  <a:lnTo>
                    <a:pt x="339561" y="457199"/>
                  </a:lnTo>
                  <a:lnTo>
                    <a:pt x="344481" y="444499"/>
                  </a:lnTo>
                  <a:lnTo>
                    <a:pt x="456526" y="444499"/>
                  </a:lnTo>
                  <a:lnTo>
                    <a:pt x="456161" y="457199"/>
                  </a:lnTo>
                  <a:close/>
                </a:path>
                <a:path w="3322319" h="2451100">
                  <a:moveTo>
                    <a:pt x="476789" y="457199"/>
                  </a:moveTo>
                  <a:lnTo>
                    <a:pt x="460931" y="457199"/>
                  </a:lnTo>
                  <a:lnTo>
                    <a:pt x="460441" y="444499"/>
                  </a:lnTo>
                  <a:lnTo>
                    <a:pt x="469103" y="444499"/>
                  </a:lnTo>
                  <a:lnTo>
                    <a:pt x="476789" y="457199"/>
                  </a:lnTo>
                  <a:close/>
                </a:path>
                <a:path w="3322319" h="2451100">
                  <a:moveTo>
                    <a:pt x="2856662" y="457199"/>
                  </a:moveTo>
                  <a:lnTo>
                    <a:pt x="2818966" y="457199"/>
                  </a:lnTo>
                  <a:lnTo>
                    <a:pt x="2809542" y="444499"/>
                  </a:lnTo>
                  <a:lnTo>
                    <a:pt x="2843016" y="444499"/>
                  </a:lnTo>
                  <a:lnTo>
                    <a:pt x="2856662" y="457199"/>
                  </a:lnTo>
                  <a:close/>
                </a:path>
                <a:path w="3322319" h="2451100">
                  <a:moveTo>
                    <a:pt x="2884705" y="457199"/>
                  </a:moveTo>
                  <a:lnTo>
                    <a:pt x="2856795" y="457199"/>
                  </a:lnTo>
                  <a:lnTo>
                    <a:pt x="2855652" y="444499"/>
                  </a:lnTo>
                  <a:lnTo>
                    <a:pt x="2879311" y="444499"/>
                  </a:lnTo>
                  <a:lnTo>
                    <a:pt x="2884705" y="457199"/>
                  </a:lnTo>
                  <a:close/>
                </a:path>
                <a:path w="3322319" h="2451100">
                  <a:moveTo>
                    <a:pt x="2901275" y="457199"/>
                  </a:moveTo>
                  <a:lnTo>
                    <a:pt x="2898172" y="444499"/>
                  </a:lnTo>
                  <a:lnTo>
                    <a:pt x="2904145" y="444499"/>
                  </a:lnTo>
                  <a:lnTo>
                    <a:pt x="2901275" y="457199"/>
                  </a:lnTo>
                  <a:close/>
                </a:path>
                <a:path w="3322319" h="2451100">
                  <a:moveTo>
                    <a:pt x="2964842" y="457199"/>
                  </a:moveTo>
                  <a:lnTo>
                    <a:pt x="2911612" y="457199"/>
                  </a:lnTo>
                  <a:lnTo>
                    <a:pt x="2908961" y="444499"/>
                  </a:lnTo>
                  <a:lnTo>
                    <a:pt x="2957992" y="444499"/>
                  </a:lnTo>
                  <a:lnTo>
                    <a:pt x="2964842" y="457199"/>
                  </a:lnTo>
                  <a:close/>
                </a:path>
                <a:path w="3322319" h="2451100">
                  <a:moveTo>
                    <a:pt x="2979743" y="457199"/>
                  </a:moveTo>
                  <a:lnTo>
                    <a:pt x="2968549" y="457199"/>
                  </a:lnTo>
                  <a:lnTo>
                    <a:pt x="2969665" y="444499"/>
                  </a:lnTo>
                  <a:lnTo>
                    <a:pt x="2978720" y="444499"/>
                  </a:lnTo>
                  <a:lnTo>
                    <a:pt x="2979743" y="457199"/>
                  </a:lnTo>
                  <a:close/>
                </a:path>
                <a:path w="3322319" h="2451100">
                  <a:moveTo>
                    <a:pt x="395175" y="469899"/>
                  </a:moveTo>
                  <a:lnTo>
                    <a:pt x="335444" y="469899"/>
                  </a:lnTo>
                  <a:lnTo>
                    <a:pt x="333831" y="457199"/>
                  </a:lnTo>
                  <a:lnTo>
                    <a:pt x="396483" y="457199"/>
                  </a:lnTo>
                  <a:lnTo>
                    <a:pt x="395175" y="469899"/>
                  </a:lnTo>
                  <a:close/>
                </a:path>
                <a:path w="3322319" h="2451100">
                  <a:moveTo>
                    <a:pt x="451051" y="469899"/>
                  </a:moveTo>
                  <a:lnTo>
                    <a:pt x="404351" y="469899"/>
                  </a:lnTo>
                  <a:lnTo>
                    <a:pt x="408231" y="457199"/>
                  </a:lnTo>
                  <a:lnTo>
                    <a:pt x="455198" y="457199"/>
                  </a:lnTo>
                  <a:lnTo>
                    <a:pt x="451051" y="469899"/>
                  </a:lnTo>
                  <a:close/>
                </a:path>
                <a:path w="3322319" h="2451100">
                  <a:moveTo>
                    <a:pt x="469402" y="469899"/>
                  </a:moveTo>
                  <a:lnTo>
                    <a:pt x="467841" y="457199"/>
                  </a:lnTo>
                  <a:lnTo>
                    <a:pt x="470673" y="457199"/>
                  </a:lnTo>
                  <a:lnTo>
                    <a:pt x="469402" y="469899"/>
                  </a:lnTo>
                  <a:close/>
                </a:path>
                <a:path w="3322319" h="2451100">
                  <a:moveTo>
                    <a:pt x="2855500" y="469899"/>
                  </a:moveTo>
                  <a:lnTo>
                    <a:pt x="2837057" y="469899"/>
                  </a:lnTo>
                  <a:lnTo>
                    <a:pt x="2827988" y="457199"/>
                  </a:lnTo>
                  <a:lnTo>
                    <a:pt x="2858702" y="457199"/>
                  </a:lnTo>
                  <a:lnTo>
                    <a:pt x="2855500" y="469899"/>
                  </a:lnTo>
                  <a:close/>
                </a:path>
                <a:path w="3322319" h="2451100">
                  <a:moveTo>
                    <a:pt x="2885018" y="469899"/>
                  </a:moveTo>
                  <a:lnTo>
                    <a:pt x="2875843" y="469899"/>
                  </a:lnTo>
                  <a:lnTo>
                    <a:pt x="2870129" y="457199"/>
                  </a:lnTo>
                  <a:lnTo>
                    <a:pt x="2880546" y="457199"/>
                  </a:lnTo>
                  <a:lnTo>
                    <a:pt x="2885018" y="469899"/>
                  </a:lnTo>
                  <a:close/>
                </a:path>
                <a:path w="3322319" h="2451100">
                  <a:moveTo>
                    <a:pt x="2917133" y="469899"/>
                  </a:moveTo>
                  <a:lnTo>
                    <a:pt x="2911008" y="469899"/>
                  </a:lnTo>
                  <a:lnTo>
                    <a:pt x="2907865" y="457199"/>
                  </a:lnTo>
                  <a:lnTo>
                    <a:pt x="2915080" y="457199"/>
                  </a:lnTo>
                  <a:lnTo>
                    <a:pt x="2917133" y="469899"/>
                  </a:lnTo>
                  <a:close/>
                </a:path>
                <a:path w="3322319" h="2451100">
                  <a:moveTo>
                    <a:pt x="2989807" y="469899"/>
                  </a:moveTo>
                  <a:lnTo>
                    <a:pt x="2926016" y="469899"/>
                  </a:lnTo>
                  <a:lnTo>
                    <a:pt x="2926036" y="457199"/>
                  </a:lnTo>
                  <a:lnTo>
                    <a:pt x="2986993" y="457199"/>
                  </a:lnTo>
                  <a:lnTo>
                    <a:pt x="2989807" y="469899"/>
                  </a:lnTo>
                  <a:close/>
                </a:path>
                <a:path w="3322319" h="2451100">
                  <a:moveTo>
                    <a:pt x="430613" y="482599"/>
                  </a:moveTo>
                  <a:lnTo>
                    <a:pt x="313528" y="482599"/>
                  </a:lnTo>
                  <a:lnTo>
                    <a:pt x="318542" y="469899"/>
                  </a:lnTo>
                  <a:lnTo>
                    <a:pt x="431076" y="469899"/>
                  </a:lnTo>
                  <a:lnTo>
                    <a:pt x="430613" y="482599"/>
                  </a:lnTo>
                  <a:close/>
                </a:path>
                <a:path w="3322319" h="2451100">
                  <a:moveTo>
                    <a:pt x="442254" y="482599"/>
                  </a:moveTo>
                  <a:lnTo>
                    <a:pt x="433125" y="482599"/>
                  </a:lnTo>
                  <a:lnTo>
                    <a:pt x="432054" y="469899"/>
                  </a:lnTo>
                  <a:lnTo>
                    <a:pt x="445380" y="469899"/>
                  </a:lnTo>
                  <a:lnTo>
                    <a:pt x="442254" y="482599"/>
                  </a:lnTo>
                  <a:close/>
                </a:path>
                <a:path w="3322319" h="2451100">
                  <a:moveTo>
                    <a:pt x="2860409" y="482599"/>
                  </a:moveTo>
                  <a:lnTo>
                    <a:pt x="2851493" y="482599"/>
                  </a:lnTo>
                  <a:lnTo>
                    <a:pt x="2846278" y="469899"/>
                  </a:lnTo>
                  <a:lnTo>
                    <a:pt x="2853573" y="469899"/>
                  </a:lnTo>
                  <a:lnTo>
                    <a:pt x="2860409" y="482599"/>
                  </a:lnTo>
                  <a:close/>
                </a:path>
                <a:path w="3322319" h="2451100">
                  <a:moveTo>
                    <a:pt x="2925059" y="482599"/>
                  </a:moveTo>
                  <a:lnTo>
                    <a:pt x="2860409" y="482599"/>
                  </a:lnTo>
                  <a:lnTo>
                    <a:pt x="2857400" y="469899"/>
                  </a:lnTo>
                  <a:lnTo>
                    <a:pt x="2914320" y="469899"/>
                  </a:lnTo>
                  <a:lnTo>
                    <a:pt x="2925059" y="482599"/>
                  </a:lnTo>
                  <a:close/>
                </a:path>
                <a:path w="3322319" h="2451100">
                  <a:moveTo>
                    <a:pt x="2985895" y="482599"/>
                  </a:moveTo>
                  <a:lnTo>
                    <a:pt x="2944545" y="482599"/>
                  </a:lnTo>
                  <a:lnTo>
                    <a:pt x="2940838" y="469899"/>
                  </a:lnTo>
                  <a:lnTo>
                    <a:pt x="2985557" y="469899"/>
                  </a:lnTo>
                  <a:lnTo>
                    <a:pt x="2985895" y="482599"/>
                  </a:lnTo>
                  <a:close/>
                </a:path>
                <a:path w="3322319" h="2451100">
                  <a:moveTo>
                    <a:pt x="2992386" y="482599"/>
                  </a:moveTo>
                  <a:lnTo>
                    <a:pt x="2986454" y="482599"/>
                  </a:lnTo>
                  <a:lnTo>
                    <a:pt x="2986952" y="469899"/>
                  </a:lnTo>
                  <a:lnTo>
                    <a:pt x="2988932" y="469899"/>
                  </a:lnTo>
                  <a:lnTo>
                    <a:pt x="2992386" y="482599"/>
                  </a:lnTo>
                  <a:close/>
                </a:path>
                <a:path w="3322319" h="2451100">
                  <a:moveTo>
                    <a:pt x="423161" y="495299"/>
                  </a:moveTo>
                  <a:lnTo>
                    <a:pt x="299492" y="495299"/>
                  </a:lnTo>
                  <a:lnTo>
                    <a:pt x="307709" y="482599"/>
                  </a:lnTo>
                  <a:lnTo>
                    <a:pt x="423337" y="482599"/>
                  </a:lnTo>
                  <a:lnTo>
                    <a:pt x="423161" y="495299"/>
                  </a:lnTo>
                  <a:close/>
                </a:path>
                <a:path w="3322319" h="2451100">
                  <a:moveTo>
                    <a:pt x="431336" y="495299"/>
                  </a:moveTo>
                  <a:lnTo>
                    <a:pt x="427284" y="495299"/>
                  </a:lnTo>
                  <a:lnTo>
                    <a:pt x="429591" y="482599"/>
                  </a:lnTo>
                  <a:lnTo>
                    <a:pt x="434566" y="482599"/>
                  </a:lnTo>
                  <a:lnTo>
                    <a:pt x="431336" y="495299"/>
                  </a:lnTo>
                  <a:close/>
                </a:path>
                <a:path w="3322319" h="2451100">
                  <a:moveTo>
                    <a:pt x="2873597" y="495299"/>
                  </a:moveTo>
                  <a:lnTo>
                    <a:pt x="2867179" y="495299"/>
                  </a:lnTo>
                  <a:lnTo>
                    <a:pt x="2861882" y="482599"/>
                  </a:lnTo>
                  <a:lnTo>
                    <a:pt x="2881815" y="482599"/>
                  </a:lnTo>
                  <a:lnTo>
                    <a:pt x="2873597" y="495299"/>
                  </a:lnTo>
                  <a:close/>
                </a:path>
                <a:path w="3322319" h="2451100">
                  <a:moveTo>
                    <a:pt x="2924255" y="495299"/>
                  </a:moveTo>
                  <a:lnTo>
                    <a:pt x="2873597" y="495299"/>
                  </a:lnTo>
                  <a:lnTo>
                    <a:pt x="2889030" y="482599"/>
                  </a:lnTo>
                  <a:lnTo>
                    <a:pt x="2917791" y="482599"/>
                  </a:lnTo>
                  <a:lnTo>
                    <a:pt x="2924255" y="495299"/>
                  </a:lnTo>
                  <a:close/>
                </a:path>
                <a:path w="3322319" h="2451100">
                  <a:moveTo>
                    <a:pt x="2933350" y="495299"/>
                  </a:moveTo>
                  <a:lnTo>
                    <a:pt x="2931098" y="495299"/>
                  </a:lnTo>
                  <a:lnTo>
                    <a:pt x="2929962" y="482599"/>
                  </a:lnTo>
                  <a:lnTo>
                    <a:pt x="2941330" y="482599"/>
                  </a:lnTo>
                  <a:lnTo>
                    <a:pt x="2933350" y="495299"/>
                  </a:lnTo>
                  <a:close/>
                </a:path>
                <a:path w="3322319" h="2451100">
                  <a:moveTo>
                    <a:pt x="3000312" y="495299"/>
                  </a:moveTo>
                  <a:lnTo>
                    <a:pt x="2941768" y="495299"/>
                  </a:lnTo>
                  <a:lnTo>
                    <a:pt x="2942552" y="482599"/>
                  </a:lnTo>
                  <a:lnTo>
                    <a:pt x="2996911" y="482599"/>
                  </a:lnTo>
                  <a:lnTo>
                    <a:pt x="3000312" y="495299"/>
                  </a:lnTo>
                  <a:close/>
                </a:path>
                <a:path w="3322319" h="2451100">
                  <a:moveTo>
                    <a:pt x="3018202" y="485944"/>
                  </a:moveTo>
                  <a:lnTo>
                    <a:pt x="3017679" y="482599"/>
                  </a:lnTo>
                  <a:lnTo>
                    <a:pt x="3020330" y="482599"/>
                  </a:lnTo>
                  <a:lnTo>
                    <a:pt x="3018202" y="485944"/>
                  </a:lnTo>
                  <a:close/>
                </a:path>
                <a:path w="3322319" h="2451100">
                  <a:moveTo>
                    <a:pt x="3025700" y="495299"/>
                  </a:moveTo>
                  <a:lnTo>
                    <a:pt x="3019665" y="495299"/>
                  </a:lnTo>
                  <a:lnTo>
                    <a:pt x="3018880" y="490277"/>
                  </a:lnTo>
                  <a:lnTo>
                    <a:pt x="3020330" y="482599"/>
                  </a:lnTo>
                  <a:lnTo>
                    <a:pt x="3023160" y="482599"/>
                  </a:lnTo>
                  <a:lnTo>
                    <a:pt x="3025700" y="495299"/>
                  </a:lnTo>
                  <a:close/>
                </a:path>
                <a:path w="3322319" h="2451100">
                  <a:moveTo>
                    <a:pt x="3017931" y="495299"/>
                  </a:moveTo>
                  <a:lnTo>
                    <a:pt x="3012251" y="495299"/>
                  </a:lnTo>
                  <a:lnTo>
                    <a:pt x="3018202" y="485944"/>
                  </a:lnTo>
                  <a:lnTo>
                    <a:pt x="3018880" y="490277"/>
                  </a:lnTo>
                  <a:lnTo>
                    <a:pt x="3017931" y="495299"/>
                  </a:lnTo>
                  <a:close/>
                </a:path>
                <a:path w="3322319" h="2451100">
                  <a:moveTo>
                    <a:pt x="334995" y="520699"/>
                  </a:moveTo>
                  <a:lnTo>
                    <a:pt x="279701" y="520699"/>
                  </a:lnTo>
                  <a:lnTo>
                    <a:pt x="285138" y="507999"/>
                  </a:lnTo>
                  <a:lnTo>
                    <a:pt x="291851" y="495299"/>
                  </a:lnTo>
                  <a:lnTo>
                    <a:pt x="425326" y="495299"/>
                  </a:lnTo>
                  <a:lnTo>
                    <a:pt x="420141" y="507999"/>
                  </a:lnTo>
                  <a:lnTo>
                    <a:pt x="341000" y="507999"/>
                  </a:lnTo>
                  <a:lnTo>
                    <a:pt x="334995" y="520699"/>
                  </a:lnTo>
                  <a:close/>
                </a:path>
                <a:path w="3322319" h="2451100">
                  <a:moveTo>
                    <a:pt x="2925059" y="507999"/>
                  </a:moveTo>
                  <a:lnTo>
                    <a:pt x="2879579" y="507999"/>
                  </a:lnTo>
                  <a:lnTo>
                    <a:pt x="2873282" y="495299"/>
                  </a:lnTo>
                  <a:lnTo>
                    <a:pt x="2923445" y="495299"/>
                  </a:lnTo>
                  <a:lnTo>
                    <a:pt x="2925059" y="507999"/>
                  </a:lnTo>
                  <a:close/>
                </a:path>
                <a:path w="3322319" h="2451100">
                  <a:moveTo>
                    <a:pt x="2933451" y="507999"/>
                  </a:moveTo>
                  <a:lnTo>
                    <a:pt x="2925526" y="507999"/>
                  </a:lnTo>
                  <a:lnTo>
                    <a:pt x="2927484" y="495299"/>
                  </a:lnTo>
                  <a:lnTo>
                    <a:pt x="2933064" y="495299"/>
                  </a:lnTo>
                  <a:lnTo>
                    <a:pt x="2933451" y="507999"/>
                  </a:lnTo>
                  <a:close/>
                </a:path>
                <a:path w="3322319" h="2451100">
                  <a:moveTo>
                    <a:pt x="3025778" y="507999"/>
                  </a:moveTo>
                  <a:lnTo>
                    <a:pt x="2940280" y="507999"/>
                  </a:lnTo>
                  <a:lnTo>
                    <a:pt x="2941748" y="495299"/>
                  </a:lnTo>
                  <a:lnTo>
                    <a:pt x="3020509" y="495299"/>
                  </a:lnTo>
                  <a:lnTo>
                    <a:pt x="3025778" y="507999"/>
                  </a:lnTo>
                  <a:close/>
                </a:path>
                <a:path w="3322319" h="2451100">
                  <a:moveTo>
                    <a:pt x="3032474" y="507999"/>
                  </a:moveTo>
                  <a:lnTo>
                    <a:pt x="3026329" y="495299"/>
                  </a:lnTo>
                  <a:lnTo>
                    <a:pt x="3034288" y="495299"/>
                  </a:lnTo>
                  <a:lnTo>
                    <a:pt x="3032474" y="507999"/>
                  </a:lnTo>
                  <a:close/>
                </a:path>
                <a:path w="3322319" h="2451100">
                  <a:moveTo>
                    <a:pt x="394767" y="520699"/>
                  </a:moveTo>
                  <a:lnTo>
                    <a:pt x="339142" y="520699"/>
                  </a:lnTo>
                  <a:lnTo>
                    <a:pt x="341000" y="507999"/>
                  </a:lnTo>
                  <a:lnTo>
                    <a:pt x="393316" y="507999"/>
                  </a:lnTo>
                  <a:lnTo>
                    <a:pt x="394767" y="520699"/>
                  </a:lnTo>
                  <a:close/>
                </a:path>
                <a:path w="3322319" h="2451100">
                  <a:moveTo>
                    <a:pt x="405309" y="520699"/>
                  </a:moveTo>
                  <a:lnTo>
                    <a:pt x="400224" y="520699"/>
                  </a:lnTo>
                  <a:lnTo>
                    <a:pt x="404401" y="507999"/>
                  </a:lnTo>
                  <a:lnTo>
                    <a:pt x="405309" y="520699"/>
                  </a:lnTo>
                  <a:close/>
                </a:path>
                <a:path w="3322319" h="2451100">
                  <a:moveTo>
                    <a:pt x="2917200" y="520699"/>
                  </a:moveTo>
                  <a:lnTo>
                    <a:pt x="2894372" y="520699"/>
                  </a:lnTo>
                  <a:lnTo>
                    <a:pt x="2892253" y="507999"/>
                  </a:lnTo>
                  <a:lnTo>
                    <a:pt x="2915559" y="507999"/>
                  </a:lnTo>
                  <a:lnTo>
                    <a:pt x="2917200" y="520699"/>
                  </a:lnTo>
                  <a:close/>
                </a:path>
                <a:path w="3322319" h="2451100">
                  <a:moveTo>
                    <a:pt x="3020204" y="520699"/>
                  </a:moveTo>
                  <a:lnTo>
                    <a:pt x="2928122" y="520699"/>
                  </a:lnTo>
                  <a:lnTo>
                    <a:pt x="2928946" y="507999"/>
                  </a:lnTo>
                  <a:lnTo>
                    <a:pt x="3019187" y="507999"/>
                  </a:lnTo>
                  <a:lnTo>
                    <a:pt x="3020204" y="520699"/>
                  </a:lnTo>
                  <a:close/>
                </a:path>
                <a:path w="3322319" h="2451100">
                  <a:moveTo>
                    <a:pt x="3027990" y="520699"/>
                  </a:moveTo>
                  <a:lnTo>
                    <a:pt x="3020204" y="520699"/>
                  </a:lnTo>
                  <a:lnTo>
                    <a:pt x="3020004" y="507999"/>
                  </a:lnTo>
                  <a:lnTo>
                    <a:pt x="3021645" y="507999"/>
                  </a:lnTo>
                  <a:lnTo>
                    <a:pt x="3027990" y="520699"/>
                  </a:lnTo>
                  <a:close/>
                </a:path>
                <a:path w="3322319" h="2451100">
                  <a:moveTo>
                    <a:pt x="3039783" y="515288"/>
                  </a:moveTo>
                  <a:lnTo>
                    <a:pt x="3039032" y="507999"/>
                  </a:lnTo>
                  <a:lnTo>
                    <a:pt x="3039876" y="509918"/>
                  </a:lnTo>
                  <a:lnTo>
                    <a:pt x="3039783" y="515288"/>
                  </a:lnTo>
                  <a:close/>
                </a:path>
                <a:path w="3322319" h="2451100">
                  <a:moveTo>
                    <a:pt x="3045602" y="520699"/>
                  </a:moveTo>
                  <a:lnTo>
                    <a:pt x="3044619" y="520699"/>
                  </a:lnTo>
                  <a:lnTo>
                    <a:pt x="3039876" y="509918"/>
                  </a:lnTo>
                  <a:lnTo>
                    <a:pt x="3039909" y="507999"/>
                  </a:lnTo>
                  <a:lnTo>
                    <a:pt x="3043975" y="507999"/>
                  </a:lnTo>
                  <a:lnTo>
                    <a:pt x="3045602" y="520699"/>
                  </a:lnTo>
                  <a:close/>
                </a:path>
                <a:path w="3322319" h="2451100">
                  <a:moveTo>
                    <a:pt x="3040341" y="520699"/>
                  </a:moveTo>
                  <a:lnTo>
                    <a:pt x="3039689" y="520699"/>
                  </a:lnTo>
                  <a:lnTo>
                    <a:pt x="3039783" y="515288"/>
                  </a:lnTo>
                  <a:lnTo>
                    <a:pt x="3040341" y="520699"/>
                  </a:lnTo>
                  <a:close/>
                </a:path>
                <a:path w="3322319" h="2451100">
                  <a:moveTo>
                    <a:pt x="328993" y="533399"/>
                  </a:moveTo>
                  <a:lnTo>
                    <a:pt x="260922" y="533399"/>
                  </a:lnTo>
                  <a:lnTo>
                    <a:pt x="266957" y="520699"/>
                  </a:lnTo>
                  <a:lnTo>
                    <a:pt x="322109" y="520699"/>
                  </a:lnTo>
                  <a:lnTo>
                    <a:pt x="328993" y="533399"/>
                  </a:lnTo>
                  <a:close/>
                </a:path>
                <a:path w="3322319" h="2451100">
                  <a:moveTo>
                    <a:pt x="387168" y="533399"/>
                  </a:moveTo>
                  <a:lnTo>
                    <a:pt x="328993" y="533399"/>
                  </a:lnTo>
                  <a:lnTo>
                    <a:pt x="333233" y="520699"/>
                  </a:lnTo>
                  <a:lnTo>
                    <a:pt x="390704" y="520699"/>
                  </a:lnTo>
                  <a:lnTo>
                    <a:pt x="387168" y="533399"/>
                  </a:lnTo>
                  <a:close/>
                </a:path>
                <a:path w="3322319" h="2451100">
                  <a:moveTo>
                    <a:pt x="2906231" y="533399"/>
                  </a:moveTo>
                  <a:lnTo>
                    <a:pt x="2905480" y="533399"/>
                  </a:lnTo>
                  <a:lnTo>
                    <a:pt x="2902929" y="520699"/>
                  </a:lnTo>
                  <a:lnTo>
                    <a:pt x="2906995" y="520699"/>
                  </a:lnTo>
                  <a:lnTo>
                    <a:pt x="2906231" y="533399"/>
                  </a:lnTo>
                  <a:close/>
                </a:path>
                <a:path w="3322319" h="2451100">
                  <a:moveTo>
                    <a:pt x="2914728" y="533399"/>
                  </a:moveTo>
                  <a:lnTo>
                    <a:pt x="2912104" y="533399"/>
                  </a:lnTo>
                  <a:lnTo>
                    <a:pt x="2910024" y="520699"/>
                  </a:lnTo>
                  <a:lnTo>
                    <a:pt x="2914728" y="533399"/>
                  </a:lnTo>
                  <a:close/>
                </a:path>
                <a:path w="3322319" h="2451100">
                  <a:moveTo>
                    <a:pt x="2927444" y="533399"/>
                  </a:moveTo>
                  <a:lnTo>
                    <a:pt x="2916569" y="533399"/>
                  </a:lnTo>
                  <a:lnTo>
                    <a:pt x="2913293" y="520699"/>
                  </a:lnTo>
                  <a:lnTo>
                    <a:pt x="2920774" y="520699"/>
                  </a:lnTo>
                  <a:lnTo>
                    <a:pt x="2927444" y="533399"/>
                  </a:lnTo>
                  <a:close/>
                </a:path>
                <a:path w="3322319" h="2451100">
                  <a:moveTo>
                    <a:pt x="2977504" y="533399"/>
                  </a:moveTo>
                  <a:lnTo>
                    <a:pt x="2944816" y="533399"/>
                  </a:lnTo>
                  <a:lnTo>
                    <a:pt x="2938933" y="520699"/>
                  </a:lnTo>
                  <a:lnTo>
                    <a:pt x="2969705" y="520699"/>
                  </a:lnTo>
                  <a:lnTo>
                    <a:pt x="2977504" y="533399"/>
                  </a:lnTo>
                  <a:close/>
                </a:path>
                <a:path w="3322319" h="2451100">
                  <a:moveTo>
                    <a:pt x="2984487" y="533399"/>
                  </a:moveTo>
                  <a:lnTo>
                    <a:pt x="2977504" y="533399"/>
                  </a:lnTo>
                  <a:lnTo>
                    <a:pt x="2978594" y="520699"/>
                  </a:lnTo>
                  <a:lnTo>
                    <a:pt x="2986168" y="520699"/>
                  </a:lnTo>
                  <a:lnTo>
                    <a:pt x="2984487" y="533399"/>
                  </a:lnTo>
                  <a:close/>
                </a:path>
                <a:path w="3322319" h="2451100">
                  <a:moveTo>
                    <a:pt x="3056265" y="533399"/>
                  </a:moveTo>
                  <a:lnTo>
                    <a:pt x="2986487" y="533399"/>
                  </a:lnTo>
                  <a:lnTo>
                    <a:pt x="2986168" y="520699"/>
                  </a:lnTo>
                  <a:lnTo>
                    <a:pt x="3060717" y="520699"/>
                  </a:lnTo>
                  <a:lnTo>
                    <a:pt x="3056265" y="533399"/>
                  </a:lnTo>
                  <a:close/>
                </a:path>
                <a:path w="3322319" h="2451100">
                  <a:moveTo>
                    <a:pt x="346392" y="546099"/>
                  </a:moveTo>
                  <a:lnTo>
                    <a:pt x="247770" y="546099"/>
                  </a:lnTo>
                  <a:lnTo>
                    <a:pt x="252195" y="533399"/>
                  </a:lnTo>
                  <a:lnTo>
                    <a:pt x="365893" y="533399"/>
                  </a:lnTo>
                  <a:lnTo>
                    <a:pt x="346392" y="546099"/>
                  </a:lnTo>
                  <a:close/>
                </a:path>
                <a:path w="3322319" h="2451100">
                  <a:moveTo>
                    <a:pt x="369127" y="546099"/>
                  </a:moveTo>
                  <a:lnTo>
                    <a:pt x="349480" y="546099"/>
                  </a:lnTo>
                  <a:lnTo>
                    <a:pt x="366203" y="533399"/>
                  </a:lnTo>
                  <a:lnTo>
                    <a:pt x="370828" y="533399"/>
                  </a:lnTo>
                  <a:lnTo>
                    <a:pt x="369127" y="546099"/>
                  </a:lnTo>
                  <a:close/>
                </a:path>
                <a:path w="3322319" h="2451100">
                  <a:moveTo>
                    <a:pt x="2942605" y="546099"/>
                  </a:moveTo>
                  <a:lnTo>
                    <a:pt x="2928833" y="546099"/>
                  </a:lnTo>
                  <a:lnTo>
                    <a:pt x="2916881" y="533399"/>
                  </a:lnTo>
                  <a:lnTo>
                    <a:pt x="2941589" y="533399"/>
                  </a:lnTo>
                  <a:lnTo>
                    <a:pt x="2942605" y="546099"/>
                  </a:lnTo>
                  <a:close/>
                </a:path>
                <a:path w="3322319" h="2451100">
                  <a:moveTo>
                    <a:pt x="2950710" y="546099"/>
                  </a:moveTo>
                  <a:lnTo>
                    <a:pt x="2945283" y="546099"/>
                  </a:lnTo>
                  <a:lnTo>
                    <a:pt x="2943562" y="533399"/>
                  </a:lnTo>
                  <a:lnTo>
                    <a:pt x="2944911" y="533399"/>
                  </a:lnTo>
                  <a:lnTo>
                    <a:pt x="2950710" y="546099"/>
                  </a:lnTo>
                  <a:close/>
                </a:path>
                <a:path w="3322319" h="2451100">
                  <a:moveTo>
                    <a:pt x="2951654" y="546099"/>
                  </a:moveTo>
                  <a:lnTo>
                    <a:pt x="2950710" y="546099"/>
                  </a:lnTo>
                  <a:lnTo>
                    <a:pt x="2950093" y="533399"/>
                  </a:lnTo>
                  <a:lnTo>
                    <a:pt x="2957082" y="533399"/>
                  </a:lnTo>
                  <a:lnTo>
                    <a:pt x="2951654" y="546099"/>
                  </a:lnTo>
                  <a:close/>
                </a:path>
                <a:path w="3322319" h="2451100">
                  <a:moveTo>
                    <a:pt x="2986819" y="546099"/>
                  </a:moveTo>
                  <a:lnTo>
                    <a:pt x="2955089" y="546099"/>
                  </a:lnTo>
                  <a:lnTo>
                    <a:pt x="2957082" y="533399"/>
                  </a:lnTo>
                  <a:lnTo>
                    <a:pt x="2984633" y="533399"/>
                  </a:lnTo>
                  <a:lnTo>
                    <a:pt x="2986819" y="546099"/>
                  </a:lnTo>
                  <a:close/>
                </a:path>
                <a:path w="3322319" h="2451100">
                  <a:moveTo>
                    <a:pt x="2995482" y="558799"/>
                  </a:moveTo>
                  <a:lnTo>
                    <a:pt x="2989025" y="558799"/>
                  </a:lnTo>
                  <a:lnTo>
                    <a:pt x="2993206" y="546099"/>
                  </a:lnTo>
                  <a:lnTo>
                    <a:pt x="2993292" y="533399"/>
                  </a:lnTo>
                  <a:lnTo>
                    <a:pt x="3059933" y="533399"/>
                  </a:lnTo>
                  <a:lnTo>
                    <a:pt x="3059966" y="546099"/>
                  </a:lnTo>
                  <a:lnTo>
                    <a:pt x="2993968" y="546099"/>
                  </a:lnTo>
                  <a:lnTo>
                    <a:pt x="2995482" y="558799"/>
                  </a:lnTo>
                  <a:close/>
                </a:path>
                <a:path w="3322319" h="2451100">
                  <a:moveTo>
                    <a:pt x="3071586" y="546099"/>
                  </a:moveTo>
                  <a:lnTo>
                    <a:pt x="3062006" y="546099"/>
                  </a:lnTo>
                  <a:lnTo>
                    <a:pt x="3064517" y="533399"/>
                  </a:lnTo>
                  <a:lnTo>
                    <a:pt x="3066517" y="533399"/>
                  </a:lnTo>
                  <a:lnTo>
                    <a:pt x="3071586" y="546099"/>
                  </a:lnTo>
                  <a:close/>
                </a:path>
                <a:path w="3322319" h="2451100">
                  <a:moveTo>
                    <a:pt x="323777" y="596899"/>
                  </a:moveTo>
                  <a:lnTo>
                    <a:pt x="205169" y="596899"/>
                  </a:lnTo>
                  <a:lnTo>
                    <a:pt x="212072" y="584199"/>
                  </a:lnTo>
                  <a:lnTo>
                    <a:pt x="226488" y="571499"/>
                  </a:lnTo>
                  <a:lnTo>
                    <a:pt x="239807" y="546099"/>
                  </a:lnTo>
                  <a:lnTo>
                    <a:pt x="242232" y="558799"/>
                  </a:lnTo>
                  <a:lnTo>
                    <a:pt x="342327" y="558799"/>
                  </a:lnTo>
                  <a:lnTo>
                    <a:pt x="342842" y="571499"/>
                  </a:lnTo>
                  <a:lnTo>
                    <a:pt x="336882" y="571499"/>
                  </a:lnTo>
                  <a:lnTo>
                    <a:pt x="335360" y="584199"/>
                  </a:lnTo>
                  <a:lnTo>
                    <a:pt x="326626" y="584199"/>
                  </a:lnTo>
                  <a:lnTo>
                    <a:pt x="323777" y="596899"/>
                  </a:lnTo>
                  <a:close/>
                </a:path>
                <a:path w="3322319" h="2451100">
                  <a:moveTo>
                    <a:pt x="351244" y="558799"/>
                  </a:moveTo>
                  <a:lnTo>
                    <a:pt x="242232" y="558799"/>
                  </a:lnTo>
                  <a:lnTo>
                    <a:pt x="244898" y="546099"/>
                  </a:lnTo>
                  <a:lnTo>
                    <a:pt x="354674" y="546099"/>
                  </a:lnTo>
                  <a:lnTo>
                    <a:pt x="351244" y="558799"/>
                  </a:lnTo>
                  <a:close/>
                </a:path>
                <a:path w="3322319" h="2451100">
                  <a:moveTo>
                    <a:pt x="2983198" y="558799"/>
                  </a:moveTo>
                  <a:lnTo>
                    <a:pt x="2930203" y="558799"/>
                  </a:lnTo>
                  <a:lnTo>
                    <a:pt x="2928547" y="546099"/>
                  </a:lnTo>
                  <a:lnTo>
                    <a:pt x="2986294" y="546099"/>
                  </a:lnTo>
                  <a:lnTo>
                    <a:pt x="2983198" y="558799"/>
                  </a:lnTo>
                  <a:close/>
                </a:path>
                <a:path w="3322319" h="2451100">
                  <a:moveTo>
                    <a:pt x="3077924" y="558799"/>
                  </a:moveTo>
                  <a:lnTo>
                    <a:pt x="3010377" y="558799"/>
                  </a:lnTo>
                  <a:lnTo>
                    <a:pt x="3018669" y="546099"/>
                  </a:lnTo>
                  <a:lnTo>
                    <a:pt x="3079718" y="546099"/>
                  </a:lnTo>
                  <a:lnTo>
                    <a:pt x="3077924" y="558799"/>
                  </a:lnTo>
                  <a:close/>
                </a:path>
                <a:path w="3322319" h="2451100">
                  <a:moveTo>
                    <a:pt x="348257" y="571499"/>
                  </a:moveTo>
                  <a:lnTo>
                    <a:pt x="344447" y="571499"/>
                  </a:lnTo>
                  <a:lnTo>
                    <a:pt x="342327" y="558799"/>
                  </a:lnTo>
                  <a:lnTo>
                    <a:pt x="350224" y="558799"/>
                  </a:lnTo>
                  <a:lnTo>
                    <a:pt x="348257" y="571499"/>
                  </a:lnTo>
                  <a:close/>
                </a:path>
                <a:path w="3322319" h="2451100">
                  <a:moveTo>
                    <a:pt x="2976926" y="571499"/>
                  </a:moveTo>
                  <a:lnTo>
                    <a:pt x="2951435" y="571499"/>
                  </a:lnTo>
                  <a:lnTo>
                    <a:pt x="2950059" y="558799"/>
                  </a:lnTo>
                  <a:lnTo>
                    <a:pt x="2972714" y="558799"/>
                  </a:lnTo>
                  <a:lnTo>
                    <a:pt x="2976926" y="571499"/>
                  </a:lnTo>
                  <a:close/>
                </a:path>
                <a:path w="3322319" h="2451100">
                  <a:moveTo>
                    <a:pt x="2999748" y="571499"/>
                  </a:moveTo>
                  <a:lnTo>
                    <a:pt x="2981644" y="571499"/>
                  </a:lnTo>
                  <a:lnTo>
                    <a:pt x="2984925" y="558799"/>
                  </a:lnTo>
                  <a:lnTo>
                    <a:pt x="2999362" y="558799"/>
                  </a:lnTo>
                  <a:lnTo>
                    <a:pt x="2999748" y="571499"/>
                  </a:lnTo>
                  <a:close/>
                </a:path>
                <a:path w="3322319" h="2451100">
                  <a:moveTo>
                    <a:pt x="3024322" y="571499"/>
                  </a:moveTo>
                  <a:lnTo>
                    <a:pt x="2999748" y="571499"/>
                  </a:lnTo>
                  <a:lnTo>
                    <a:pt x="3003860" y="558799"/>
                  </a:lnTo>
                  <a:lnTo>
                    <a:pt x="3031252" y="558799"/>
                  </a:lnTo>
                  <a:lnTo>
                    <a:pt x="3024322" y="571499"/>
                  </a:lnTo>
                  <a:close/>
                </a:path>
                <a:path w="3322319" h="2451100">
                  <a:moveTo>
                    <a:pt x="3072875" y="571499"/>
                  </a:moveTo>
                  <a:lnTo>
                    <a:pt x="3035411" y="571499"/>
                  </a:lnTo>
                  <a:lnTo>
                    <a:pt x="3032275" y="558799"/>
                  </a:lnTo>
                  <a:lnTo>
                    <a:pt x="3077446" y="558799"/>
                  </a:lnTo>
                  <a:lnTo>
                    <a:pt x="3072875" y="571499"/>
                  </a:lnTo>
                  <a:close/>
                </a:path>
                <a:path w="3322319" h="2451100">
                  <a:moveTo>
                    <a:pt x="2982999" y="584199"/>
                  </a:moveTo>
                  <a:lnTo>
                    <a:pt x="2959540" y="584199"/>
                  </a:lnTo>
                  <a:lnTo>
                    <a:pt x="2952232" y="571499"/>
                  </a:lnTo>
                  <a:lnTo>
                    <a:pt x="2977797" y="571499"/>
                  </a:lnTo>
                  <a:lnTo>
                    <a:pt x="2982982" y="579733"/>
                  </a:lnTo>
                  <a:lnTo>
                    <a:pt x="2982999" y="584199"/>
                  </a:lnTo>
                  <a:close/>
                </a:path>
                <a:path w="3322319" h="2451100">
                  <a:moveTo>
                    <a:pt x="2990812" y="584199"/>
                  </a:moveTo>
                  <a:lnTo>
                    <a:pt x="2985796" y="584199"/>
                  </a:lnTo>
                  <a:lnTo>
                    <a:pt x="2982982" y="579733"/>
                  </a:lnTo>
                  <a:lnTo>
                    <a:pt x="2982952" y="571499"/>
                  </a:lnTo>
                  <a:lnTo>
                    <a:pt x="2987603" y="571499"/>
                  </a:lnTo>
                  <a:lnTo>
                    <a:pt x="2990812" y="584199"/>
                  </a:lnTo>
                  <a:close/>
                </a:path>
                <a:path w="3322319" h="2451100">
                  <a:moveTo>
                    <a:pt x="2990812" y="584199"/>
                  </a:moveTo>
                  <a:lnTo>
                    <a:pt x="2987603" y="571499"/>
                  </a:lnTo>
                  <a:lnTo>
                    <a:pt x="2987915" y="571499"/>
                  </a:lnTo>
                  <a:lnTo>
                    <a:pt x="2990812" y="584199"/>
                  </a:lnTo>
                  <a:close/>
                </a:path>
                <a:path w="3322319" h="2451100">
                  <a:moveTo>
                    <a:pt x="3016430" y="584199"/>
                  </a:moveTo>
                  <a:lnTo>
                    <a:pt x="2990812" y="584199"/>
                  </a:lnTo>
                  <a:lnTo>
                    <a:pt x="2987915" y="571499"/>
                  </a:lnTo>
                  <a:lnTo>
                    <a:pt x="3019982" y="571499"/>
                  </a:lnTo>
                  <a:lnTo>
                    <a:pt x="3016430" y="584199"/>
                  </a:lnTo>
                  <a:close/>
                </a:path>
                <a:path w="3322319" h="2451100">
                  <a:moveTo>
                    <a:pt x="3021446" y="584199"/>
                  </a:moveTo>
                  <a:lnTo>
                    <a:pt x="3022057" y="571499"/>
                  </a:lnTo>
                  <a:lnTo>
                    <a:pt x="3025771" y="571499"/>
                  </a:lnTo>
                  <a:lnTo>
                    <a:pt x="3021446" y="584199"/>
                  </a:lnTo>
                  <a:close/>
                </a:path>
                <a:path w="3322319" h="2451100">
                  <a:moveTo>
                    <a:pt x="3105190" y="584199"/>
                  </a:moveTo>
                  <a:lnTo>
                    <a:pt x="3029312" y="584199"/>
                  </a:lnTo>
                  <a:lnTo>
                    <a:pt x="3032215" y="571499"/>
                  </a:lnTo>
                  <a:lnTo>
                    <a:pt x="3106007" y="571499"/>
                  </a:lnTo>
                  <a:lnTo>
                    <a:pt x="3105190" y="584199"/>
                  </a:lnTo>
                  <a:close/>
                </a:path>
                <a:path w="3322319" h="2451100">
                  <a:moveTo>
                    <a:pt x="2985796" y="584199"/>
                  </a:moveTo>
                  <a:lnTo>
                    <a:pt x="2982999" y="584199"/>
                  </a:lnTo>
                  <a:lnTo>
                    <a:pt x="2982982" y="579733"/>
                  </a:lnTo>
                  <a:lnTo>
                    <a:pt x="2985796" y="584199"/>
                  </a:lnTo>
                  <a:close/>
                </a:path>
                <a:path w="3322319" h="2451100">
                  <a:moveTo>
                    <a:pt x="3021379" y="596899"/>
                  </a:moveTo>
                  <a:lnTo>
                    <a:pt x="2974362" y="596899"/>
                  </a:lnTo>
                  <a:lnTo>
                    <a:pt x="2973166" y="584199"/>
                  </a:lnTo>
                  <a:lnTo>
                    <a:pt x="3016616" y="584199"/>
                  </a:lnTo>
                  <a:lnTo>
                    <a:pt x="3021379" y="596899"/>
                  </a:lnTo>
                  <a:close/>
                </a:path>
                <a:path w="3322319" h="2451100">
                  <a:moveTo>
                    <a:pt x="3097689" y="596899"/>
                  </a:moveTo>
                  <a:lnTo>
                    <a:pt x="3041350" y="596899"/>
                  </a:lnTo>
                  <a:lnTo>
                    <a:pt x="3041437" y="584199"/>
                  </a:lnTo>
                  <a:lnTo>
                    <a:pt x="3095643" y="584199"/>
                  </a:lnTo>
                  <a:lnTo>
                    <a:pt x="3097689" y="596899"/>
                  </a:lnTo>
                  <a:close/>
                </a:path>
                <a:path w="3322319" h="2451100">
                  <a:moveTo>
                    <a:pt x="218194" y="622299"/>
                  </a:moveTo>
                  <a:lnTo>
                    <a:pt x="183962" y="622299"/>
                  </a:lnTo>
                  <a:lnTo>
                    <a:pt x="191422" y="609599"/>
                  </a:lnTo>
                  <a:lnTo>
                    <a:pt x="198389" y="596899"/>
                  </a:lnTo>
                  <a:lnTo>
                    <a:pt x="256616" y="596899"/>
                  </a:lnTo>
                  <a:lnTo>
                    <a:pt x="257709" y="609599"/>
                  </a:lnTo>
                  <a:lnTo>
                    <a:pt x="218897" y="609599"/>
                  </a:lnTo>
                  <a:lnTo>
                    <a:pt x="218194" y="622299"/>
                  </a:lnTo>
                  <a:close/>
                </a:path>
                <a:path w="3322319" h="2451100">
                  <a:moveTo>
                    <a:pt x="280046" y="609599"/>
                  </a:moveTo>
                  <a:lnTo>
                    <a:pt x="262267" y="609599"/>
                  </a:lnTo>
                  <a:lnTo>
                    <a:pt x="263213" y="596899"/>
                  </a:lnTo>
                  <a:lnTo>
                    <a:pt x="287299" y="596899"/>
                  </a:lnTo>
                  <a:lnTo>
                    <a:pt x="280046" y="609599"/>
                  </a:lnTo>
                  <a:close/>
                </a:path>
                <a:path w="3322319" h="2451100">
                  <a:moveTo>
                    <a:pt x="315834" y="609599"/>
                  </a:moveTo>
                  <a:lnTo>
                    <a:pt x="297658" y="609599"/>
                  </a:lnTo>
                  <a:lnTo>
                    <a:pt x="300339" y="596899"/>
                  </a:lnTo>
                  <a:lnTo>
                    <a:pt x="320475" y="596899"/>
                  </a:lnTo>
                  <a:lnTo>
                    <a:pt x="315834" y="609599"/>
                  </a:lnTo>
                  <a:close/>
                </a:path>
                <a:path w="3322319" h="2451100">
                  <a:moveTo>
                    <a:pt x="3001887" y="609599"/>
                  </a:moveTo>
                  <a:lnTo>
                    <a:pt x="2982454" y="609599"/>
                  </a:lnTo>
                  <a:lnTo>
                    <a:pt x="2984487" y="596899"/>
                  </a:lnTo>
                  <a:lnTo>
                    <a:pt x="3000724" y="596899"/>
                  </a:lnTo>
                  <a:lnTo>
                    <a:pt x="3001887" y="609599"/>
                  </a:lnTo>
                  <a:close/>
                </a:path>
                <a:path w="3322319" h="2451100">
                  <a:moveTo>
                    <a:pt x="3017101" y="609599"/>
                  </a:moveTo>
                  <a:lnTo>
                    <a:pt x="3012610" y="609599"/>
                  </a:lnTo>
                  <a:lnTo>
                    <a:pt x="3011786" y="596899"/>
                  </a:lnTo>
                  <a:lnTo>
                    <a:pt x="3014131" y="596899"/>
                  </a:lnTo>
                  <a:lnTo>
                    <a:pt x="3017101" y="609599"/>
                  </a:lnTo>
                  <a:close/>
                </a:path>
                <a:path w="3322319" h="2451100">
                  <a:moveTo>
                    <a:pt x="3040756" y="609599"/>
                  </a:moveTo>
                  <a:lnTo>
                    <a:pt x="3021134" y="609599"/>
                  </a:lnTo>
                  <a:lnTo>
                    <a:pt x="3014131" y="596899"/>
                  </a:lnTo>
                  <a:lnTo>
                    <a:pt x="3035937" y="596899"/>
                  </a:lnTo>
                  <a:lnTo>
                    <a:pt x="3040756" y="609599"/>
                  </a:lnTo>
                  <a:close/>
                </a:path>
                <a:path w="3322319" h="2451100">
                  <a:moveTo>
                    <a:pt x="3105102" y="609599"/>
                  </a:moveTo>
                  <a:lnTo>
                    <a:pt x="3048738" y="609599"/>
                  </a:lnTo>
                  <a:lnTo>
                    <a:pt x="3046327" y="596899"/>
                  </a:lnTo>
                  <a:lnTo>
                    <a:pt x="3100759" y="596899"/>
                  </a:lnTo>
                  <a:lnTo>
                    <a:pt x="3105102" y="609599"/>
                  </a:lnTo>
                  <a:close/>
                </a:path>
                <a:path w="3322319" h="2451100">
                  <a:moveTo>
                    <a:pt x="3124702" y="609599"/>
                  </a:moveTo>
                  <a:lnTo>
                    <a:pt x="3122835" y="609599"/>
                  </a:lnTo>
                  <a:lnTo>
                    <a:pt x="3122696" y="596899"/>
                  </a:lnTo>
                  <a:lnTo>
                    <a:pt x="3124702" y="609599"/>
                  </a:lnTo>
                  <a:close/>
                </a:path>
                <a:path w="3322319" h="2451100">
                  <a:moveTo>
                    <a:pt x="268505" y="622299"/>
                  </a:moveTo>
                  <a:lnTo>
                    <a:pt x="233589" y="622299"/>
                  </a:lnTo>
                  <a:lnTo>
                    <a:pt x="228035" y="609599"/>
                  </a:lnTo>
                  <a:lnTo>
                    <a:pt x="271870" y="609599"/>
                  </a:lnTo>
                  <a:lnTo>
                    <a:pt x="268505" y="622299"/>
                  </a:lnTo>
                  <a:close/>
                </a:path>
                <a:path w="3322319" h="2451100">
                  <a:moveTo>
                    <a:pt x="297583" y="622299"/>
                  </a:moveTo>
                  <a:lnTo>
                    <a:pt x="282702" y="622299"/>
                  </a:lnTo>
                  <a:lnTo>
                    <a:pt x="286574" y="609599"/>
                  </a:lnTo>
                  <a:lnTo>
                    <a:pt x="300981" y="609599"/>
                  </a:lnTo>
                  <a:lnTo>
                    <a:pt x="297583" y="622299"/>
                  </a:lnTo>
                  <a:close/>
                </a:path>
                <a:path w="3322319" h="2451100">
                  <a:moveTo>
                    <a:pt x="305274" y="622299"/>
                  </a:moveTo>
                  <a:lnTo>
                    <a:pt x="302155" y="622299"/>
                  </a:lnTo>
                  <a:lnTo>
                    <a:pt x="302187" y="609599"/>
                  </a:lnTo>
                  <a:lnTo>
                    <a:pt x="310538" y="609599"/>
                  </a:lnTo>
                  <a:lnTo>
                    <a:pt x="305274" y="622299"/>
                  </a:lnTo>
                  <a:close/>
                </a:path>
                <a:path w="3322319" h="2451100">
                  <a:moveTo>
                    <a:pt x="3010391" y="622299"/>
                  </a:moveTo>
                  <a:lnTo>
                    <a:pt x="2988188" y="622299"/>
                  </a:lnTo>
                  <a:lnTo>
                    <a:pt x="2983829" y="609599"/>
                  </a:lnTo>
                  <a:lnTo>
                    <a:pt x="3010457" y="609599"/>
                  </a:lnTo>
                  <a:lnTo>
                    <a:pt x="3010391" y="622299"/>
                  </a:lnTo>
                  <a:close/>
                </a:path>
                <a:path w="3322319" h="2451100">
                  <a:moveTo>
                    <a:pt x="3114086" y="622299"/>
                  </a:moveTo>
                  <a:lnTo>
                    <a:pt x="3023944" y="622299"/>
                  </a:lnTo>
                  <a:lnTo>
                    <a:pt x="3018609" y="609599"/>
                  </a:lnTo>
                  <a:lnTo>
                    <a:pt x="3109502" y="609599"/>
                  </a:lnTo>
                  <a:lnTo>
                    <a:pt x="3114086" y="622299"/>
                  </a:lnTo>
                  <a:close/>
                </a:path>
                <a:path w="3322319" h="2451100">
                  <a:moveTo>
                    <a:pt x="3135545" y="634999"/>
                  </a:moveTo>
                  <a:lnTo>
                    <a:pt x="3035491" y="634999"/>
                  </a:lnTo>
                  <a:lnTo>
                    <a:pt x="3035803" y="622299"/>
                  </a:lnTo>
                  <a:lnTo>
                    <a:pt x="3115448" y="622299"/>
                  </a:lnTo>
                  <a:lnTo>
                    <a:pt x="3115952" y="609599"/>
                  </a:lnTo>
                  <a:lnTo>
                    <a:pt x="3130947" y="609599"/>
                  </a:lnTo>
                  <a:lnTo>
                    <a:pt x="3135545" y="634999"/>
                  </a:lnTo>
                  <a:close/>
                </a:path>
                <a:path w="3322319" h="2451100">
                  <a:moveTo>
                    <a:pt x="273095" y="634999"/>
                  </a:moveTo>
                  <a:lnTo>
                    <a:pt x="182641" y="634999"/>
                  </a:lnTo>
                  <a:lnTo>
                    <a:pt x="185791" y="622299"/>
                  </a:lnTo>
                  <a:lnTo>
                    <a:pt x="268091" y="622299"/>
                  </a:lnTo>
                  <a:lnTo>
                    <a:pt x="273095" y="634999"/>
                  </a:lnTo>
                  <a:close/>
                </a:path>
                <a:path w="3322319" h="2451100">
                  <a:moveTo>
                    <a:pt x="291770" y="634999"/>
                  </a:moveTo>
                  <a:lnTo>
                    <a:pt x="275199" y="634999"/>
                  </a:lnTo>
                  <a:lnTo>
                    <a:pt x="279653" y="622299"/>
                  </a:lnTo>
                  <a:lnTo>
                    <a:pt x="294579" y="622299"/>
                  </a:lnTo>
                  <a:lnTo>
                    <a:pt x="291770" y="634999"/>
                  </a:lnTo>
                  <a:close/>
                </a:path>
                <a:path w="3322319" h="2451100">
                  <a:moveTo>
                    <a:pt x="3012131" y="634999"/>
                  </a:moveTo>
                  <a:lnTo>
                    <a:pt x="3000419" y="634999"/>
                  </a:lnTo>
                  <a:lnTo>
                    <a:pt x="2997615" y="622299"/>
                  </a:lnTo>
                  <a:lnTo>
                    <a:pt x="3009441" y="622299"/>
                  </a:lnTo>
                  <a:lnTo>
                    <a:pt x="3011507" y="627498"/>
                  </a:lnTo>
                  <a:lnTo>
                    <a:pt x="3012131" y="634999"/>
                  </a:lnTo>
                  <a:close/>
                </a:path>
                <a:path w="3322319" h="2451100">
                  <a:moveTo>
                    <a:pt x="3013402" y="632264"/>
                  </a:moveTo>
                  <a:lnTo>
                    <a:pt x="3011507" y="627498"/>
                  </a:lnTo>
                  <a:lnTo>
                    <a:pt x="3011075" y="622299"/>
                  </a:lnTo>
                  <a:lnTo>
                    <a:pt x="3018031" y="622299"/>
                  </a:lnTo>
                  <a:lnTo>
                    <a:pt x="3013402" y="632264"/>
                  </a:lnTo>
                  <a:close/>
                </a:path>
                <a:path w="3322319" h="2451100">
                  <a:moveTo>
                    <a:pt x="3031345" y="634999"/>
                  </a:moveTo>
                  <a:lnTo>
                    <a:pt x="3015207" y="634999"/>
                  </a:lnTo>
                  <a:lnTo>
                    <a:pt x="3018516" y="622299"/>
                  </a:lnTo>
                  <a:lnTo>
                    <a:pt x="3025047" y="622299"/>
                  </a:lnTo>
                  <a:lnTo>
                    <a:pt x="3031345" y="634999"/>
                  </a:lnTo>
                  <a:close/>
                </a:path>
                <a:path w="3322319" h="2451100">
                  <a:moveTo>
                    <a:pt x="3012131" y="634999"/>
                  </a:moveTo>
                  <a:lnTo>
                    <a:pt x="3011507" y="627498"/>
                  </a:lnTo>
                  <a:lnTo>
                    <a:pt x="3013402" y="632264"/>
                  </a:lnTo>
                  <a:lnTo>
                    <a:pt x="3012131" y="634999"/>
                  </a:lnTo>
                  <a:close/>
                </a:path>
                <a:path w="3322319" h="2451100">
                  <a:moveTo>
                    <a:pt x="3014490" y="634999"/>
                  </a:moveTo>
                  <a:lnTo>
                    <a:pt x="3012131" y="634999"/>
                  </a:lnTo>
                  <a:lnTo>
                    <a:pt x="3013402" y="632264"/>
                  </a:lnTo>
                  <a:lnTo>
                    <a:pt x="3014490" y="634999"/>
                  </a:lnTo>
                  <a:close/>
                </a:path>
                <a:path w="3322319" h="2451100">
                  <a:moveTo>
                    <a:pt x="192812" y="647699"/>
                  </a:moveTo>
                  <a:lnTo>
                    <a:pt x="169024" y="647699"/>
                  </a:lnTo>
                  <a:lnTo>
                    <a:pt x="173195" y="634999"/>
                  </a:lnTo>
                  <a:lnTo>
                    <a:pt x="192930" y="634999"/>
                  </a:lnTo>
                  <a:lnTo>
                    <a:pt x="192812" y="647699"/>
                  </a:lnTo>
                  <a:close/>
                </a:path>
                <a:path w="3322319" h="2451100">
                  <a:moveTo>
                    <a:pt x="275472" y="647699"/>
                  </a:moveTo>
                  <a:lnTo>
                    <a:pt x="192812" y="647699"/>
                  </a:lnTo>
                  <a:lnTo>
                    <a:pt x="205113" y="634999"/>
                  </a:lnTo>
                  <a:lnTo>
                    <a:pt x="277265" y="634999"/>
                  </a:lnTo>
                  <a:lnTo>
                    <a:pt x="275472" y="647699"/>
                  </a:lnTo>
                  <a:close/>
                </a:path>
                <a:path w="3322319" h="2451100">
                  <a:moveTo>
                    <a:pt x="297233" y="647699"/>
                  </a:moveTo>
                  <a:lnTo>
                    <a:pt x="294860" y="647699"/>
                  </a:lnTo>
                  <a:lnTo>
                    <a:pt x="294107" y="634999"/>
                  </a:lnTo>
                  <a:lnTo>
                    <a:pt x="299918" y="634999"/>
                  </a:lnTo>
                  <a:lnTo>
                    <a:pt x="297233" y="647699"/>
                  </a:lnTo>
                  <a:close/>
                </a:path>
                <a:path w="3322319" h="2451100">
                  <a:moveTo>
                    <a:pt x="3027963" y="647699"/>
                  </a:moveTo>
                  <a:lnTo>
                    <a:pt x="3013314" y="647699"/>
                  </a:lnTo>
                  <a:lnTo>
                    <a:pt x="3013460" y="634999"/>
                  </a:lnTo>
                  <a:lnTo>
                    <a:pt x="3028541" y="634999"/>
                  </a:lnTo>
                  <a:lnTo>
                    <a:pt x="3029635" y="639689"/>
                  </a:lnTo>
                  <a:lnTo>
                    <a:pt x="3027963" y="647699"/>
                  </a:lnTo>
                  <a:close/>
                </a:path>
                <a:path w="3322319" h="2451100">
                  <a:moveTo>
                    <a:pt x="3029635" y="639689"/>
                  </a:moveTo>
                  <a:lnTo>
                    <a:pt x="3028541" y="634999"/>
                  </a:lnTo>
                  <a:lnTo>
                    <a:pt x="3029853" y="638645"/>
                  </a:lnTo>
                  <a:lnTo>
                    <a:pt x="3029635" y="639689"/>
                  </a:lnTo>
                  <a:close/>
                </a:path>
                <a:path w="3322319" h="2451100">
                  <a:moveTo>
                    <a:pt x="3029853" y="638645"/>
                  </a:moveTo>
                  <a:lnTo>
                    <a:pt x="3028541" y="634999"/>
                  </a:lnTo>
                  <a:lnTo>
                    <a:pt x="3030614" y="634999"/>
                  </a:lnTo>
                  <a:lnTo>
                    <a:pt x="3029853" y="638645"/>
                  </a:lnTo>
                  <a:close/>
                </a:path>
                <a:path w="3322319" h="2451100">
                  <a:moveTo>
                    <a:pt x="3072363" y="647699"/>
                  </a:moveTo>
                  <a:lnTo>
                    <a:pt x="3046180" y="647699"/>
                  </a:lnTo>
                  <a:lnTo>
                    <a:pt x="3038826" y="634999"/>
                  </a:lnTo>
                  <a:lnTo>
                    <a:pt x="3067101" y="634999"/>
                  </a:lnTo>
                  <a:lnTo>
                    <a:pt x="3072363" y="647699"/>
                  </a:lnTo>
                  <a:close/>
                </a:path>
                <a:path w="3322319" h="2451100">
                  <a:moveTo>
                    <a:pt x="3082936" y="637322"/>
                  </a:moveTo>
                  <a:lnTo>
                    <a:pt x="3081717" y="634999"/>
                  </a:lnTo>
                  <a:lnTo>
                    <a:pt x="3082915" y="636809"/>
                  </a:lnTo>
                  <a:lnTo>
                    <a:pt x="3082936" y="637322"/>
                  </a:lnTo>
                  <a:close/>
                </a:path>
                <a:path w="3322319" h="2451100">
                  <a:moveTo>
                    <a:pt x="3090122" y="647699"/>
                  </a:moveTo>
                  <a:lnTo>
                    <a:pt x="3082915" y="636809"/>
                  </a:lnTo>
                  <a:lnTo>
                    <a:pt x="3082840" y="634999"/>
                  </a:lnTo>
                  <a:lnTo>
                    <a:pt x="3085358" y="634999"/>
                  </a:lnTo>
                  <a:lnTo>
                    <a:pt x="3090122" y="647699"/>
                  </a:lnTo>
                  <a:close/>
                </a:path>
                <a:path w="3322319" h="2451100">
                  <a:moveTo>
                    <a:pt x="3094565" y="645993"/>
                  </a:moveTo>
                  <a:lnTo>
                    <a:pt x="3085358" y="634999"/>
                  </a:lnTo>
                  <a:lnTo>
                    <a:pt x="3094387" y="634999"/>
                  </a:lnTo>
                  <a:lnTo>
                    <a:pt x="3094565" y="645993"/>
                  </a:lnTo>
                  <a:close/>
                </a:path>
                <a:path w="3322319" h="2451100">
                  <a:moveTo>
                    <a:pt x="3095995" y="647699"/>
                  </a:moveTo>
                  <a:lnTo>
                    <a:pt x="3094565" y="645993"/>
                  </a:lnTo>
                  <a:lnTo>
                    <a:pt x="3094387" y="634999"/>
                  </a:lnTo>
                  <a:lnTo>
                    <a:pt x="3094872" y="634999"/>
                  </a:lnTo>
                  <a:lnTo>
                    <a:pt x="3095995" y="647699"/>
                  </a:lnTo>
                  <a:close/>
                </a:path>
                <a:path w="3322319" h="2451100">
                  <a:moveTo>
                    <a:pt x="3143384" y="647699"/>
                  </a:moveTo>
                  <a:lnTo>
                    <a:pt x="3095995" y="647699"/>
                  </a:lnTo>
                  <a:lnTo>
                    <a:pt x="3094872" y="634999"/>
                  </a:lnTo>
                  <a:lnTo>
                    <a:pt x="3143743" y="634999"/>
                  </a:lnTo>
                  <a:lnTo>
                    <a:pt x="3143384" y="647699"/>
                  </a:lnTo>
                  <a:close/>
                </a:path>
                <a:path w="3322319" h="2451100">
                  <a:moveTo>
                    <a:pt x="3088381" y="647699"/>
                  </a:moveTo>
                  <a:lnTo>
                    <a:pt x="3083365" y="647699"/>
                  </a:lnTo>
                  <a:lnTo>
                    <a:pt x="3082936" y="637322"/>
                  </a:lnTo>
                  <a:lnTo>
                    <a:pt x="3088381" y="647699"/>
                  </a:lnTo>
                  <a:close/>
                </a:path>
                <a:path w="3322319" h="2451100">
                  <a:moveTo>
                    <a:pt x="3033112" y="647699"/>
                  </a:moveTo>
                  <a:lnTo>
                    <a:pt x="3031504" y="647699"/>
                  </a:lnTo>
                  <a:lnTo>
                    <a:pt x="3029635" y="639689"/>
                  </a:lnTo>
                  <a:lnTo>
                    <a:pt x="3029853" y="638645"/>
                  </a:lnTo>
                  <a:lnTo>
                    <a:pt x="3033112" y="647699"/>
                  </a:lnTo>
                  <a:close/>
                </a:path>
                <a:path w="3322319" h="2451100">
                  <a:moveTo>
                    <a:pt x="3095995" y="647699"/>
                  </a:moveTo>
                  <a:lnTo>
                    <a:pt x="3094593" y="647699"/>
                  </a:lnTo>
                  <a:lnTo>
                    <a:pt x="3094565" y="645993"/>
                  </a:lnTo>
                  <a:lnTo>
                    <a:pt x="3095995" y="647699"/>
                  </a:lnTo>
                  <a:close/>
                </a:path>
                <a:path w="3322319" h="2451100">
                  <a:moveTo>
                    <a:pt x="266321" y="660399"/>
                  </a:moveTo>
                  <a:lnTo>
                    <a:pt x="165498" y="660399"/>
                  </a:lnTo>
                  <a:lnTo>
                    <a:pt x="164674" y="647699"/>
                  </a:lnTo>
                  <a:lnTo>
                    <a:pt x="264601" y="647699"/>
                  </a:lnTo>
                  <a:lnTo>
                    <a:pt x="266321" y="660399"/>
                  </a:lnTo>
                  <a:close/>
                </a:path>
                <a:path w="3322319" h="2451100">
                  <a:moveTo>
                    <a:pt x="3020774" y="649039"/>
                  </a:moveTo>
                  <a:lnTo>
                    <a:pt x="3020748" y="647699"/>
                  </a:lnTo>
                  <a:lnTo>
                    <a:pt x="3020953" y="648229"/>
                  </a:lnTo>
                  <a:lnTo>
                    <a:pt x="3020774" y="649039"/>
                  </a:lnTo>
                  <a:close/>
                </a:path>
                <a:path w="3322319" h="2451100">
                  <a:moveTo>
                    <a:pt x="3028050" y="660399"/>
                  </a:moveTo>
                  <a:lnTo>
                    <a:pt x="3025665" y="660399"/>
                  </a:lnTo>
                  <a:lnTo>
                    <a:pt x="3020953" y="648229"/>
                  </a:lnTo>
                  <a:lnTo>
                    <a:pt x="3021070" y="647699"/>
                  </a:lnTo>
                  <a:lnTo>
                    <a:pt x="3031524" y="647699"/>
                  </a:lnTo>
                  <a:lnTo>
                    <a:pt x="3028050" y="660399"/>
                  </a:lnTo>
                  <a:close/>
                </a:path>
                <a:path w="3322319" h="2451100">
                  <a:moveTo>
                    <a:pt x="3029970" y="673099"/>
                  </a:moveTo>
                  <a:lnTo>
                    <a:pt x="3031019" y="660399"/>
                  </a:lnTo>
                  <a:lnTo>
                    <a:pt x="3031524" y="647699"/>
                  </a:lnTo>
                  <a:lnTo>
                    <a:pt x="3044918" y="647699"/>
                  </a:lnTo>
                  <a:lnTo>
                    <a:pt x="3039251" y="660399"/>
                  </a:lnTo>
                  <a:lnTo>
                    <a:pt x="3031372" y="660399"/>
                  </a:lnTo>
                  <a:lnTo>
                    <a:pt x="3029970" y="673099"/>
                  </a:lnTo>
                  <a:close/>
                </a:path>
                <a:path w="3322319" h="2451100">
                  <a:moveTo>
                    <a:pt x="3082453" y="660399"/>
                  </a:moveTo>
                  <a:lnTo>
                    <a:pt x="3050632" y="660399"/>
                  </a:lnTo>
                  <a:lnTo>
                    <a:pt x="3044918" y="647699"/>
                  </a:lnTo>
                  <a:lnTo>
                    <a:pt x="3076157" y="647699"/>
                  </a:lnTo>
                  <a:lnTo>
                    <a:pt x="3082453" y="660399"/>
                  </a:lnTo>
                  <a:close/>
                </a:path>
                <a:path w="3322319" h="2451100">
                  <a:moveTo>
                    <a:pt x="3155177" y="660399"/>
                  </a:moveTo>
                  <a:lnTo>
                    <a:pt x="3102771" y="660399"/>
                  </a:lnTo>
                  <a:lnTo>
                    <a:pt x="3103110" y="647699"/>
                  </a:lnTo>
                  <a:lnTo>
                    <a:pt x="3149616" y="647699"/>
                  </a:lnTo>
                  <a:lnTo>
                    <a:pt x="3155056" y="657996"/>
                  </a:lnTo>
                  <a:lnTo>
                    <a:pt x="3155177" y="660399"/>
                  </a:lnTo>
                  <a:close/>
                </a:path>
                <a:path w="3322319" h="2451100">
                  <a:moveTo>
                    <a:pt x="3163730" y="660399"/>
                  </a:moveTo>
                  <a:lnTo>
                    <a:pt x="3156326" y="660399"/>
                  </a:lnTo>
                  <a:lnTo>
                    <a:pt x="3155056" y="657996"/>
                  </a:lnTo>
                  <a:lnTo>
                    <a:pt x="3154539" y="647699"/>
                  </a:lnTo>
                  <a:lnTo>
                    <a:pt x="3160068" y="647699"/>
                  </a:lnTo>
                  <a:lnTo>
                    <a:pt x="3163730" y="660399"/>
                  </a:lnTo>
                  <a:close/>
                </a:path>
                <a:path w="3322319" h="2451100">
                  <a:moveTo>
                    <a:pt x="3020987" y="660399"/>
                  </a:moveTo>
                  <a:lnTo>
                    <a:pt x="3018257" y="660399"/>
                  </a:lnTo>
                  <a:lnTo>
                    <a:pt x="3020774" y="649039"/>
                  </a:lnTo>
                  <a:lnTo>
                    <a:pt x="3020987" y="660399"/>
                  </a:lnTo>
                  <a:close/>
                </a:path>
                <a:path w="3322319" h="2451100">
                  <a:moveTo>
                    <a:pt x="3156326" y="660399"/>
                  </a:moveTo>
                  <a:lnTo>
                    <a:pt x="3155177" y="660399"/>
                  </a:lnTo>
                  <a:lnTo>
                    <a:pt x="3155056" y="657996"/>
                  </a:lnTo>
                  <a:lnTo>
                    <a:pt x="3156326" y="660399"/>
                  </a:lnTo>
                  <a:close/>
                </a:path>
                <a:path w="3322319" h="2451100">
                  <a:moveTo>
                    <a:pt x="213045" y="673099"/>
                  </a:moveTo>
                  <a:lnTo>
                    <a:pt x="148736" y="673099"/>
                  </a:lnTo>
                  <a:lnTo>
                    <a:pt x="155976" y="660399"/>
                  </a:lnTo>
                  <a:lnTo>
                    <a:pt x="215206" y="660399"/>
                  </a:lnTo>
                  <a:lnTo>
                    <a:pt x="213045" y="673099"/>
                  </a:lnTo>
                  <a:close/>
                </a:path>
                <a:path w="3322319" h="2451100">
                  <a:moveTo>
                    <a:pt x="259581" y="673099"/>
                  </a:moveTo>
                  <a:lnTo>
                    <a:pt x="217551" y="673099"/>
                  </a:lnTo>
                  <a:lnTo>
                    <a:pt x="219901" y="660399"/>
                  </a:lnTo>
                  <a:lnTo>
                    <a:pt x="263236" y="660399"/>
                  </a:lnTo>
                  <a:lnTo>
                    <a:pt x="259581" y="673099"/>
                  </a:lnTo>
                  <a:close/>
                </a:path>
                <a:path w="3322319" h="2451100">
                  <a:moveTo>
                    <a:pt x="3037298" y="673099"/>
                  </a:moveTo>
                  <a:lnTo>
                    <a:pt x="3034149" y="673099"/>
                  </a:lnTo>
                  <a:lnTo>
                    <a:pt x="3035404" y="660399"/>
                  </a:lnTo>
                  <a:lnTo>
                    <a:pt x="3038055" y="660399"/>
                  </a:lnTo>
                  <a:lnTo>
                    <a:pt x="3037298" y="673099"/>
                  </a:lnTo>
                  <a:close/>
                </a:path>
                <a:path w="3322319" h="2451100">
                  <a:moveTo>
                    <a:pt x="3046160" y="668537"/>
                  </a:moveTo>
                  <a:lnTo>
                    <a:pt x="3041490" y="660399"/>
                  </a:lnTo>
                  <a:lnTo>
                    <a:pt x="3044938" y="660399"/>
                  </a:lnTo>
                  <a:lnTo>
                    <a:pt x="3046160" y="668537"/>
                  </a:lnTo>
                  <a:close/>
                </a:path>
                <a:path w="3322319" h="2451100">
                  <a:moveTo>
                    <a:pt x="3050113" y="673099"/>
                  </a:moveTo>
                  <a:lnTo>
                    <a:pt x="3048386" y="660399"/>
                  </a:lnTo>
                  <a:lnTo>
                    <a:pt x="3052910" y="660399"/>
                  </a:lnTo>
                  <a:lnTo>
                    <a:pt x="3050113" y="673099"/>
                  </a:lnTo>
                  <a:close/>
                </a:path>
                <a:path w="3322319" h="2451100">
                  <a:moveTo>
                    <a:pt x="3093756" y="673099"/>
                  </a:moveTo>
                  <a:lnTo>
                    <a:pt x="3068051" y="673099"/>
                  </a:lnTo>
                  <a:lnTo>
                    <a:pt x="3058478" y="660399"/>
                  </a:lnTo>
                  <a:lnTo>
                    <a:pt x="3091585" y="660399"/>
                  </a:lnTo>
                  <a:lnTo>
                    <a:pt x="3093756" y="673099"/>
                  </a:lnTo>
                  <a:close/>
                </a:path>
                <a:path w="3322319" h="2451100">
                  <a:moveTo>
                    <a:pt x="3105881" y="673099"/>
                  </a:moveTo>
                  <a:lnTo>
                    <a:pt x="3099210" y="673099"/>
                  </a:lnTo>
                  <a:lnTo>
                    <a:pt x="3096759" y="660399"/>
                  </a:lnTo>
                  <a:lnTo>
                    <a:pt x="3105814" y="660399"/>
                  </a:lnTo>
                  <a:lnTo>
                    <a:pt x="3105881" y="673099"/>
                  </a:lnTo>
                  <a:close/>
                </a:path>
                <a:path w="3322319" h="2451100">
                  <a:moveTo>
                    <a:pt x="3148101" y="673099"/>
                  </a:moveTo>
                  <a:lnTo>
                    <a:pt x="3107761" y="673099"/>
                  </a:lnTo>
                  <a:lnTo>
                    <a:pt x="3108093" y="660399"/>
                  </a:lnTo>
                  <a:lnTo>
                    <a:pt x="3150686" y="660399"/>
                  </a:lnTo>
                  <a:lnTo>
                    <a:pt x="3148101" y="673099"/>
                  </a:lnTo>
                  <a:close/>
                </a:path>
                <a:path w="3322319" h="2451100">
                  <a:moveTo>
                    <a:pt x="3172317" y="673099"/>
                  </a:moveTo>
                  <a:lnTo>
                    <a:pt x="3160571" y="673099"/>
                  </a:lnTo>
                  <a:lnTo>
                    <a:pt x="3160811" y="660399"/>
                  </a:lnTo>
                  <a:lnTo>
                    <a:pt x="3167700" y="660399"/>
                  </a:lnTo>
                  <a:lnTo>
                    <a:pt x="3172317" y="673099"/>
                  </a:lnTo>
                  <a:close/>
                </a:path>
                <a:path w="3322319" h="2451100">
                  <a:moveTo>
                    <a:pt x="3048778" y="673099"/>
                  </a:moveTo>
                  <a:lnTo>
                    <a:pt x="3046845" y="673099"/>
                  </a:lnTo>
                  <a:lnTo>
                    <a:pt x="3046160" y="668537"/>
                  </a:lnTo>
                  <a:lnTo>
                    <a:pt x="3048778" y="673099"/>
                  </a:lnTo>
                  <a:close/>
                </a:path>
                <a:path w="3322319" h="2451100">
                  <a:moveTo>
                    <a:pt x="217743" y="685799"/>
                  </a:moveTo>
                  <a:lnTo>
                    <a:pt x="140920" y="685799"/>
                  </a:lnTo>
                  <a:lnTo>
                    <a:pt x="144961" y="673099"/>
                  </a:lnTo>
                  <a:lnTo>
                    <a:pt x="215919" y="673099"/>
                  </a:lnTo>
                  <a:lnTo>
                    <a:pt x="217908" y="684141"/>
                  </a:lnTo>
                  <a:lnTo>
                    <a:pt x="217743" y="685799"/>
                  </a:lnTo>
                  <a:close/>
                </a:path>
                <a:path w="3322319" h="2451100">
                  <a:moveTo>
                    <a:pt x="218096" y="685185"/>
                  </a:moveTo>
                  <a:lnTo>
                    <a:pt x="217908" y="684141"/>
                  </a:lnTo>
                  <a:lnTo>
                    <a:pt x="219000" y="673099"/>
                  </a:lnTo>
                  <a:lnTo>
                    <a:pt x="225025" y="673099"/>
                  </a:lnTo>
                  <a:lnTo>
                    <a:pt x="218096" y="685185"/>
                  </a:lnTo>
                  <a:close/>
                </a:path>
                <a:path w="3322319" h="2451100">
                  <a:moveTo>
                    <a:pt x="248401" y="685799"/>
                  </a:moveTo>
                  <a:lnTo>
                    <a:pt x="227978" y="685799"/>
                  </a:lnTo>
                  <a:lnTo>
                    <a:pt x="228791" y="673099"/>
                  </a:lnTo>
                  <a:lnTo>
                    <a:pt x="249791" y="673099"/>
                  </a:lnTo>
                  <a:lnTo>
                    <a:pt x="248401" y="685799"/>
                  </a:lnTo>
                  <a:close/>
                </a:path>
                <a:path w="3322319" h="2451100">
                  <a:moveTo>
                    <a:pt x="3060697" y="685799"/>
                  </a:moveTo>
                  <a:lnTo>
                    <a:pt x="3040580" y="685799"/>
                  </a:lnTo>
                  <a:lnTo>
                    <a:pt x="3044925" y="673099"/>
                  </a:lnTo>
                  <a:lnTo>
                    <a:pt x="3051210" y="673099"/>
                  </a:lnTo>
                  <a:lnTo>
                    <a:pt x="3060697" y="685799"/>
                  </a:lnTo>
                  <a:close/>
                </a:path>
                <a:path w="3322319" h="2451100">
                  <a:moveTo>
                    <a:pt x="3099762" y="685799"/>
                  </a:moveTo>
                  <a:lnTo>
                    <a:pt x="3070383" y="685799"/>
                  </a:lnTo>
                  <a:lnTo>
                    <a:pt x="3068988" y="673099"/>
                  </a:lnTo>
                  <a:lnTo>
                    <a:pt x="3100326" y="673099"/>
                  </a:lnTo>
                  <a:lnTo>
                    <a:pt x="3099762" y="685799"/>
                  </a:lnTo>
                  <a:close/>
                </a:path>
                <a:path w="3322319" h="2451100">
                  <a:moveTo>
                    <a:pt x="3184396" y="685799"/>
                  </a:moveTo>
                  <a:lnTo>
                    <a:pt x="3109980" y="685799"/>
                  </a:lnTo>
                  <a:lnTo>
                    <a:pt x="3110505" y="673099"/>
                  </a:lnTo>
                  <a:lnTo>
                    <a:pt x="3181278" y="673099"/>
                  </a:lnTo>
                  <a:lnTo>
                    <a:pt x="3184396" y="685799"/>
                  </a:lnTo>
                  <a:close/>
                </a:path>
                <a:path w="3322319" h="2451100">
                  <a:moveTo>
                    <a:pt x="217743" y="685799"/>
                  </a:moveTo>
                  <a:lnTo>
                    <a:pt x="217908" y="684141"/>
                  </a:lnTo>
                  <a:lnTo>
                    <a:pt x="218096" y="685185"/>
                  </a:lnTo>
                  <a:lnTo>
                    <a:pt x="217743" y="685799"/>
                  </a:lnTo>
                  <a:close/>
                </a:path>
                <a:path w="3322319" h="2451100">
                  <a:moveTo>
                    <a:pt x="218206" y="685799"/>
                  </a:moveTo>
                  <a:lnTo>
                    <a:pt x="217743" y="685799"/>
                  </a:lnTo>
                  <a:lnTo>
                    <a:pt x="218096" y="685185"/>
                  </a:lnTo>
                  <a:lnTo>
                    <a:pt x="218206" y="685799"/>
                  </a:lnTo>
                  <a:close/>
                </a:path>
                <a:path w="3322319" h="2451100">
                  <a:moveTo>
                    <a:pt x="244698" y="698499"/>
                  </a:moveTo>
                  <a:lnTo>
                    <a:pt x="133196" y="698499"/>
                  </a:lnTo>
                  <a:lnTo>
                    <a:pt x="136973" y="685799"/>
                  </a:lnTo>
                  <a:lnTo>
                    <a:pt x="242257" y="685799"/>
                  </a:lnTo>
                  <a:lnTo>
                    <a:pt x="244698" y="698499"/>
                  </a:lnTo>
                  <a:close/>
                </a:path>
                <a:path w="3322319" h="2451100">
                  <a:moveTo>
                    <a:pt x="3059169" y="698499"/>
                  </a:moveTo>
                  <a:lnTo>
                    <a:pt x="3047801" y="698499"/>
                  </a:lnTo>
                  <a:lnTo>
                    <a:pt x="3048061" y="685799"/>
                  </a:lnTo>
                  <a:lnTo>
                    <a:pt x="3061183" y="685799"/>
                  </a:lnTo>
                  <a:lnTo>
                    <a:pt x="3059169" y="698499"/>
                  </a:lnTo>
                  <a:close/>
                </a:path>
                <a:path w="3322319" h="2451100">
                  <a:moveTo>
                    <a:pt x="3187445" y="698499"/>
                  </a:moveTo>
                  <a:lnTo>
                    <a:pt x="3085411" y="698499"/>
                  </a:lnTo>
                  <a:lnTo>
                    <a:pt x="3080900" y="685799"/>
                  </a:lnTo>
                  <a:lnTo>
                    <a:pt x="3184196" y="685799"/>
                  </a:lnTo>
                  <a:lnTo>
                    <a:pt x="3187445" y="698499"/>
                  </a:lnTo>
                  <a:close/>
                </a:path>
                <a:path w="3322319" h="2451100">
                  <a:moveTo>
                    <a:pt x="220744" y="711199"/>
                  </a:moveTo>
                  <a:lnTo>
                    <a:pt x="124461" y="711199"/>
                  </a:lnTo>
                  <a:lnTo>
                    <a:pt x="128852" y="698499"/>
                  </a:lnTo>
                  <a:lnTo>
                    <a:pt x="226657" y="698499"/>
                  </a:lnTo>
                  <a:lnTo>
                    <a:pt x="220744" y="711199"/>
                  </a:lnTo>
                  <a:close/>
                </a:path>
                <a:path w="3322319" h="2451100">
                  <a:moveTo>
                    <a:pt x="229739" y="711199"/>
                  </a:moveTo>
                  <a:lnTo>
                    <a:pt x="225454" y="711199"/>
                  </a:lnTo>
                  <a:lnTo>
                    <a:pt x="226868" y="698499"/>
                  </a:lnTo>
                  <a:lnTo>
                    <a:pt x="229739" y="711199"/>
                  </a:lnTo>
                  <a:close/>
                </a:path>
                <a:path w="3322319" h="2451100">
                  <a:moveTo>
                    <a:pt x="232050" y="711199"/>
                  </a:moveTo>
                  <a:lnTo>
                    <a:pt x="229127" y="698499"/>
                  </a:lnTo>
                  <a:lnTo>
                    <a:pt x="232725" y="698499"/>
                  </a:lnTo>
                  <a:lnTo>
                    <a:pt x="232050" y="711199"/>
                  </a:lnTo>
                  <a:close/>
                </a:path>
                <a:path w="3322319" h="2451100">
                  <a:moveTo>
                    <a:pt x="3068815" y="711199"/>
                  </a:moveTo>
                  <a:lnTo>
                    <a:pt x="3063673" y="711199"/>
                  </a:lnTo>
                  <a:lnTo>
                    <a:pt x="3059807" y="698499"/>
                  </a:lnTo>
                  <a:lnTo>
                    <a:pt x="3065613" y="698499"/>
                  </a:lnTo>
                  <a:lnTo>
                    <a:pt x="3068815" y="711199"/>
                  </a:lnTo>
                  <a:close/>
                </a:path>
                <a:path w="3322319" h="2451100">
                  <a:moveTo>
                    <a:pt x="3071377" y="711199"/>
                  </a:moveTo>
                  <a:lnTo>
                    <a:pt x="3068815" y="711199"/>
                  </a:lnTo>
                  <a:lnTo>
                    <a:pt x="3071492" y="698499"/>
                  </a:lnTo>
                  <a:lnTo>
                    <a:pt x="3071377" y="711199"/>
                  </a:lnTo>
                  <a:close/>
                </a:path>
                <a:path w="3322319" h="2451100">
                  <a:moveTo>
                    <a:pt x="3116623" y="711199"/>
                  </a:moveTo>
                  <a:lnTo>
                    <a:pt x="3086242" y="711199"/>
                  </a:lnTo>
                  <a:lnTo>
                    <a:pt x="3089045" y="698499"/>
                  </a:lnTo>
                  <a:lnTo>
                    <a:pt x="3118769" y="698499"/>
                  </a:lnTo>
                  <a:lnTo>
                    <a:pt x="3116623" y="711199"/>
                  </a:lnTo>
                  <a:close/>
                </a:path>
                <a:path w="3322319" h="2451100">
                  <a:moveTo>
                    <a:pt x="3187372" y="711199"/>
                  </a:moveTo>
                  <a:lnTo>
                    <a:pt x="3122683" y="711199"/>
                  </a:lnTo>
                  <a:lnTo>
                    <a:pt x="3121241" y="698499"/>
                  </a:lnTo>
                  <a:lnTo>
                    <a:pt x="3188515" y="698499"/>
                  </a:lnTo>
                  <a:lnTo>
                    <a:pt x="3187372" y="711199"/>
                  </a:lnTo>
                  <a:close/>
                </a:path>
                <a:path w="3322319" h="2451100">
                  <a:moveTo>
                    <a:pt x="224048" y="723899"/>
                  </a:moveTo>
                  <a:lnTo>
                    <a:pt x="120883" y="723899"/>
                  </a:lnTo>
                  <a:lnTo>
                    <a:pt x="128169" y="711199"/>
                  </a:lnTo>
                  <a:lnTo>
                    <a:pt x="230308" y="711199"/>
                  </a:lnTo>
                  <a:lnTo>
                    <a:pt x="224048" y="723899"/>
                  </a:lnTo>
                  <a:close/>
                </a:path>
                <a:path w="3322319" h="2451100">
                  <a:moveTo>
                    <a:pt x="3079997" y="723899"/>
                  </a:moveTo>
                  <a:lnTo>
                    <a:pt x="3071161" y="723899"/>
                  </a:lnTo>
                  <a:lnTo>
                    <a:pt x="3065201" y="711199"/>
                  </a:lnTo>
                  <a:lnTo>
                    <a:pt x="3082269" y="711199"/>
                  </a:lnTo>
                  <a:lnTo>
                    <a:pt x="3079997" y="723899"/>
                  </a:lnTo>
                  <a:close/>
                </a:path>
                <a:path w="3322319" h="2451100">
                  <a:moveTo>
                    <a:pt x="3196913" y="723899"/>
                  </a:moveTo>
                  <a:lnTo>
                    <a:pt x="3093278" y="723899"/>
                  </a:lnTo>
                  <a:lnTo>
                    <a:pt x="3095497" y="711199"/>
                  </a:lnTo>
                  <a:lnTo>
                    <a:pt x="3192680" y="711199"/>
                  </a:lnTo>
                  <a:lnTo>
                    <a:pt x="3196913" y="723899"/>
                  </a:lnTo>
                  <a:close/>
                </a:path>
                <a:path w="3322319" h="2451100">
                  <a:moveTo>
                    <a:pt x="3201749" y="723899"/>
                  </a:moveTo>
                  <a:lnTo>
                    <a:pt x="3196913" y="723899"/>
                  </a:lnTo>
                  <a:lnTo>
                    <a:pt x="3199218" y="711199"/>
                  </a:lnTo>
                  <a:lnTo>
                    <a:pt x="3201749" y="723899"/>
                  </a:lnTo>
                  <a:close/>
                </a:path>
                <a:path w="3322319" h="2451100">
                  <a:moveTo>
                    <a:pt x="218087" y="736599"/>
                  </a:moveTo>
                  <a:lnTo>
                    <a:pt x="109900" y="736599"/>
                  </a:lnTo>
                  <a:lnTo>
                    <a:pt x="113491" y="723899"/>
                  </a:lnTo>
                  <a:lnTo>
                    <a:pt x="217106" y="723899"/>
                  </a:lnTo>
                  <a:lnTo>
                    <a:pt x="218087" y="736599"/>
                  </a:lnTo>
                  <a:close/>
                </a:path>
                <a:path w="3322319" h="2451100">
                  <a:moveTo>
                    <a:pt x="221568" y="736599"/>
                  </a:moveTo>
                  <a:lnTo>
                    <a:pt x="220089" y="736599"/>
                  </a:lnTo>
                  <a:lnTo>
                    <a:pt x="220853" y="723899"/>
                  </a:lnTo>
                  <a:lnTo>
                    <a:pt x="221568" y="736599"/>
                  </a:lnTo>
                  <a:close/>
                </a:path>
                <a:path w="3322319" h="2451100">
                  <a:moveTo>
                    <a:pt x="3089570" y="736599"/>
                  </a:moveTo>
                  <a:lnTo>
                    <a:pt x="3087743" y="736599"/>
                  </a:lnTo>
                  <a:lnTo>
                    <a:pt x="3081066" y="723899"/>
                  </a:lnTo>
                  <a:lnTo>
                    <a:pt x="3089212" y="723899"/>
                  </a:lnTo>
                  <a:lnTo>
                    <a:pt x="3089570" y="736599"/>
                  </a:lnTo>
                  <a:close/>
                </a:path>
                <a:path w="3322319" h="2451100">
                  <a:moveTo>
                    <a:pt x="3200965" y="736599"/>
                  </a:moveTo>
                  <a:lnTo>
                    <a:pt x="3102286" y="736599"/>
                  </a:lnTo>
                  <a:lnTo>
                    <a:pt x="3091650" y="723899"/>
                  </a:lnTo>
                  <a:lnTo>
                    <a:pt x="3197882" y="723899"/>
                  </a:lnTo>
                  <a:lnTo>
                    <a:pt x="3200965" y="736599"/>
                  </a:lnTo>
                  <a:close/>
                </a:path>
                <a:path w="3322319" h="2451100">
                  <a:moveTo>
                    <a:pt x="3201417" y="736599"/>
                  </a:moveTo>
                  <a:lnTo>
                    <a:pt x="3199397" y="723899"/>
                  </a:lnTo>
                  <a:lnTo>
                    <a:pt x="3201610" y="723899"/>
                  </a:lnTo>
                  <a:lnTo>
                    <a:pt x="3201417" y="736599"/>
                  </a:lnTo>
                  <a:close/>
                </a:path>
                <a:path w="3322319" h="2451100">
                  <a:moveTo>
                    <a:pt x="150669" y="749299"/>
                  </a:moveTo>
                  <a:lnTo>
                    <a:pt x="101674" y="749299"/>
                  </a:lnTo>
                  <a:lnTo>
                    <a:pt x="103570" y="736599"/>
                  </a:lnTo>
                  <a:lnTo>
                    <a:pt x="151034" y="736599"/>
                  </a:lnTo>
                  <a:lnTo>
                    <a:pt x="150669" y="749299"/>
                  </a:lnTo>
                  <a:close/>
                </a:path>
                <a:path w="3322319" h="2451100">
                  <a:moveTo>
                    <a:pt x="165981" y="749299"/>
                  </a:moveTo>
                  <a:lnTo>
                    <a:pt x="150669" y="749299"/>
                  </a:lnTo>
                  <a:lnTo>
                    <a:pt x="156296" y="736599"/>
                  </a:lnTo>
                  <a:lnTo>
                    <a:pt x="165663" y="736599"/>
                  </a:lnTo>
                  <a:lnTo>
                    <a:pt x="165981" y="749299"/>
                  </a:lnTo>
                  <a:close/>
                </a:path>
                <a:path w="3322319" h="2451100">
                  <a:moveTo>
                    <a:pt x="208532" y="749299"/>
                  </a:moveTo>
                  <a:lnTo>
                    <a:pt x="165981" y="749299"/>
                  </a:lnTo>
                  <a:lnTo>
                    <a:pt x="180267" y="736599"/>
                  </a:lnTo>
                  <a:lnTo>
                    <a:pt x="208170" y="736599"/>
                  </a:lnTo>
                  <a:lnTo>
                    <a:pt x="208532" y="749299"/>
                  </a:lnTo>
                  <a:close/>
                </a:path>
                <a:path w="3322319" h="2451100">
                  <a:moveTo>
                    <a:pt x="224038" y="749299"/>
                  </a:moveTo>
                  <a:lnTo>
                    <a:pt x="222903" y="749299"/>
                  </a:lnTo>
                  <a:lnTo>
                    <a:pt x="224791" y="736599"/>
                  </a:lnTo>
                  <a:lnTo>
                    <a:pt x="224038" y="749299"/>
                  </a:lnTo>
                  <a:close/>
                </a:path>
                <a:path w="3322319" h="2451100">
                  <a:moveTo>
                    <a:pt x="3196627" y="749299"/>
                  </a:moveTo>
                  <a:lnTo>
                    <a:pt x="3108432" y="749299"/>
                  </a:lnTo>
                  <a:lnTo>
                    <a:pt x="3105435" y="736599"/>
                  </a:lnTo>
                  <a:lnTo>
                    <a:pt x="3198401" y="736599"/>
                  </a:lnTo>
                  <a:lnTo>
                    <a:pt x="3196627" y="749299"/>
                  </a:lnTo>
                  <a:close/>
                </a:path>
                <a:path w="3322319" h="2451100">
                  <a:moveTo>
                    <a:pt x="3219229" y="749299"/>
                  </a:moveTo>
                  <a:lnTo>
                    <a:pt x="3214211" y="749299"/>
                  </a:lnTo>
                  <a:lnTo>
                    <a:pt x="3215124" y="736599"/>
                  </a:lnTo>
                  <a:lnTo>
                    <a:pt x="3223707" y="736599"/>
                  </a:lnTo>
                  <a:lnTo>
                    <a:pt x="3219229" y="749299"/>
                  </a:lnTo>
                  <a:close/>
                </a:path>
                <a:path w="3322319" h="2451100">
                  <a:moveTo>
                    <a:pt x="103973" y="761999"/>
                  </a:moveTo>
                  <a:lnTo>
                    <a:pt x="98971" y="761999"/>
                  </a:lnTo>
                  <a:lnTo>
                    <a:pt x="99021" y="749299"/>
                  </a:lnTo>
                  <a:lnTo>
                    <a:pt x="105676" y="749299"/>
                  </a:lnTo>
                  <a:lnTo>
                    <a:pt x="103973" y="761999"/>
                  </a:lnTo>
                  <a:close/>
                </a:path>
                <a:path w="3322319" h="2451100">
                  <a:moveTo>
                    <a:pt x="214169" y="761999"/>
                  </a:moveTo>
                  <a:lnTo>
                    <a:pt x="114445" y="761999"/>
                  </a:lnTo>
                  <a:lnTo>
                    <a:pt x="113669" y="749299"/>
                  </a:lnTo>
                  <a:lnTo>
                    <a:pt x="210953" y="749299"/>
                  </a:lnTo>
                  <a:lnTo>
                    <a:pt x="214169" y="761999"/>
                  </a:lnTo>
                  <a:close/>
                </a:path>
                <a:path w="3322319" h="2451100">
                  <a:moveTo>
                    <a:pt x="3154194" y="761999"/>
                  </a:moveTo>
                  <a:lnTo>
                    <a:pt x="3122384" y="761999"/>
                  </a:lnTo>
                  <a:lnTo>
                    <a:pt x="3113753" y="749299"/>
                  </a:lnTo>
                  <a:lnTo>
                    <a:pt x="3151330" y="749299"/>
                  </a:lnTo>
                  <a:lnTo>
                    <a:pt x="3154194" y="761999"/>
                  </a:lnTo>
                  <a:close/>
                </a:path>
                <a:path w="3322319" h="2451100">
                  <a:moveTo>
                    <a:pt x="3198773" y="761999"/>
                  </a:moveTo>
                  <a:lnTo>
                    <a:pt x="3154746" y="761999"/>
                  </a:lnTo>
                  <a:lnTo>
                    <a:pt x="3155097" y="749299"/>
                  </a:lnTo>
                  <a:lnTo>
                    <a:pt x="3197424" y="749299"/>
                  </a:lnTo>
                  <a:lnTo>
                    <a:pt x="3198773" y="761999"/>
                  </a:lnTo>
                  <a:close/>
                </a:path>
                <a:path w="3322319" h="2451100">
                  <a:moveTo>
                    <a:pt x="3220664" y="761999"/>
                  </a:moveTo>
                  <a:lnTo>
                    <a:pt x="3210234" y="761999"/>
                  </a:lnTo>
                  <a:lnTo>
                    <a:pt x="3206546" y="749299"/>
                  </a:lnTo>
                  <a:lnTo>
                    <a:pt x="3221434" y="749299"/>
                  </a:lnTo>
                  <a:lnTo>
                    <a:pt x="3220664" y="761999"/>
                  </a:lnTo>
                  <a:close/>
                </a:path>
                <a:path w="3322319" h="2451100">
                  <a:moveTo>
                    <a:pt x="181036" y="787399"/>
                  </a:moveTo>
                  <a:lnTo>
                    <a:pt x="90230" y="787399"/>
                  </a:lnTo>
                  <a:lnTo>
                    <a:pt x="91637" y="774699"/>
                  </a:lnTo>
                  <a:lnTo>
                    <a:pt x="85826" y="761999"/>
                  </a:lnTo>
                  <a:lnTo>
                    <a:pt x="103644" y="761999"/>
                  </a:lnTo>
                  <a:lnTo>
                    <a:pt x="110825" y="774699"/>
                  </a:lnTo>
                  <a:lnTo>
                    <a:pt x="183659" y="774699"/>
                  </a:lnTo>
                  <a:lnTo>
                    <a:pt x="181036" y="787399"/>
                  </a:lnTo>
                  <a:close/>
                </a:path>
                <a:path w="3322319" h="2451100">
                  <a:moveTo>
                    <a:pt x="194572" y="774699"/>
                  </a:moveTo>
                  <a:lnTo>
                    <a:pt x="110825" y="774699"/>
                  </a:lnTo>
                  <a:lnTo>
                    <a:pt x="106380" y="761999"/>
                  </a:lnTo>
                  <a:lnTo>
                    <a:pt x="194291" y="761999"/>
                  </a:lnTo>
                  <a:lnTo>
                    <a:pt x="194572" y="774699"/>
                  </a:lnTo>
                  <a:close/>
                </a:path>
                <a:path w="3322319" h="2451100">
                  <a:moveTo>
                    <a:pt x="201760" y="774699"/>
                  </a:moveTo>
                  <a:lnTo>
                    <a:pt x="197577" y="774699"/>
                  </a:lnTo>
                  <a:lnTo>
                    <a:pt x="198714" y="761999"/>
                  </a:lnTo>
                  <a:lnTo>
                    <a:pt x="203580" y="761999"/>
                  </a:lnTo>
                  <a:lnTo>
                    <a:pt x="201760" y="774699"/>
                  </a:lnTo>
                  <a:close/>
                </a:path>
                <a:path w="3322319" h="2451100">
                  <a:moveTo>
                    <a:pt x="3121892" y="774699"/>
                  </a:moveTo>
                  <a:lnTo>
                    <a:pt x="3113508" y="774699"/>
                  </a:lnTo>
                  <a:lnTo>
                    <a:pt x="3113733" y="761999"/>
                  </a:lnTo>
                  <a:lnTo>
                    <a:pt x="3121892" y="774699"/>
                  </a:lnTo>
                  <a:close/>
                </a:path>
                <a:path w="3322319" h="2451100">
                  <a:moveTo>
                    <a:pt x="3158007" y="774699"/>
                  </a:moveTo>
                  <a:lnTo>
                    <a:pt x="3121892" y="774699"/>
                  </a:lnTo>
                  <a:lnTo>
                    <a:pt x="3128489" y="761999"/>
                  </a:lnTo>
                  <a:lnTo>
                    <a:pt x="3151490" y="761999"/>
                  </a:lnTo>
                  <a:lnTo>
                    <a:pt x="3158007" y="774699"/>
                  </a:lnTo>
                  <a:close/>
                </a:path>
                <a:path w="3322319" h="2451100">
                  <a:moveTo>
                    <a:pt x="3228430" y="774699"/>
                  </a:moveTo>
                  <a:lnTo>
                    <a:pt x="3168730" y="774699"/>
                  </a:lnTo>
                  <a:lnTo>
                    <a:pt x="3168551" y="761999"/>
                  </a:lnTo>
                  <a:lnTo>
                    <a:pt x="3226437" y="761999"/>
                  </a:lnTo>
                  <a:lnTo>
                    <a:pt x="3228430" y="774699"/>
                  </a:lnTo>
                  <a:close/>
                </a:path>
                <a:path w="3322319" h="2451100">
                  <a:moveTo>
                    <a:pt x="200889" y="786274"/>
                  </a:moveTo>
                  <a:lnTo>
                    <a:pt x="204075" y="774699"/>
                  </a:lnTo>
                  <a:lnTo>
                    <a:pt x="206064" y="774699"/>
                  </a:lnTo>
                  <a:lnTo>
                    <a:pt x="200889" y="786274"/>
                  </a:lnTo>
                  <a:close/>
                </a:path>
                <a:path w="3322319" h="2451100">
                  <a:moveTo>
                    <a:pt x="3119965" y="787399"/>
                  </a:moveTo>
                  <a:lnTo>
                    <a:pt x="3117647" y="774699"/>
                  </a:lnTo>
                  <a:lnTo>
                    <a:pt x="3119108" y="774699"/>
                  </a:lnTo>
                  <a:lnTo>
                    <a:pt x="3119965" y="787399"/>
                  </a:lnTo>
                  <a:close/>
                </a:path>
                <a:path w="3322319" h="2451100">
                  <a:moveTo>
                    <a:pt x="3155172" y="787399"/>
                  </a:moveTo>
                  <a:lnTo>
                    <a:pt x="3136116" y="787399"/>
                  </a:lnTo>
                  <a:lnTo>
                    <a:pt x="3134741" y="774699"/>
                  </a:lnTo>
                  <a:lnTo>
                    <a:pt x="3159675" y="774699"/>
                  </a:lnTo>
                  <a:lnTo>
                    <a:pt x="3155172" y="787399"/>
                  </a:lnTo>
                  <a:close/>
                </a:path>
                <a:path w="3322319" h="2451100">
                  <a:moveTo>
                    <a:pt x="3173866" y="787399"/>
                  </a:moveTo>
                  <a:lnTo>
                    <a:pt x="3162638" y="787399"/>
                  </a:lnTo>
                  <a:lnTo>
                    <a:pt x="3167275" y="774699"/>
                  </a:lnTo>
                  <a:lnTo>
                    <a:pt x="3174590" y="774699"/>
                  </a:lnTo>
                  <a:lnTo>
                    <a:pt x="3173866" y="787399"/>
                  </a:lnTo>
                  <a:close/>
                </a:path>
                <a:path w="3322319" h="2451100">
                  <a:moveTo>
                    <a:pt x="3223587" y="787399"/>
                  </a:moveTo>
                  <a:lnTo>
                    <a:pt x="3177194" y="787399"/>
                  </a:lnTo>
                  <a:lnTo>
                    <a:pt x="3176244" y="774699"/>
                  </a:lnTo>
                  <a:lnTo>
                    <a:pt x="3225773" y="774699"/>
                  </a:lnTo>
                  <a:lnTo>
                    <a:pt x="3223587" y="787399"/>
                  </a:lnTo>
                  <a:close/>
                </a:path>
                <a:path w="3322319" h="2451100">
                  <a:moveTo>
                    <a:pt x="3242335" y="787399"/>
                  </a:moveTo>
                  <a:lnTo>
                    <a:pt x="3232224" y="787399"/>
                  </a:lnTo>
                  <a:lnTo>
                    <a:pt x="3225773" y="774699"/>
                  </a:lnTo>
                  <a:lnTo>
                    <a:pt x="3239479" y="774699"/>
                  </a:lnTo>
                  <a:lnTo>
                    <a:pt x="3242335" y="787399"/>
                  </a:lnTo>
                  <a:close/>
                </a:path>
                <a:path w="3322319" h="2451100">
                  <a:moveTo>
                    <a:pt x="200579" y="787399"/>
                  </a:moveTo>
                  <a:lnTo>
                    <a:pt x="200386" y="787399"/>
                  </a:lnTo>
                  <a:lnTo>
                    <a:pt x="200889" y="786274"/>
                  </a:lnTo>
                  <a:lnTo>
                    <a:pt x="200579" y="787399"/>
                  </a:lnTo>
                  <a:close/>
                </a:path>
                <a:path w="3322319" h="2451100">
                  <a:moveTo>
                    <a:pt x="181937" y="800099"/>
                  </a:moveTo>
                  <a:lnTo>
                    <a:pt x="79404" y="800099"/>
                  </a:lnTo>
                  <a:lnTo>
                    <a:pt x="79707" y="787399"/>
                  </a:lnTo>
                  <a:lnTo>
                    <a:pt x="185562" y="787399"/>
                  </a:lnTo>
                  <a:lnTo>
                    <a:pt x="181937" y="800099"/>
                  </a:lnTo>
                  <a:close/>
                </a:path>
                <a:path w="3322319" h="2451100">
                  <a:moveTo>
                    <a:pt x="3168418" y="800099"/>
                  </a:moveTo>
                  <a:lnTo>
                    <a:pt x="3133474" y="800099"/>
                  </a:lnTo>
                  <a:lnTo>
                    <a:pt x="3132623" y="787399"/>
                  </a:lnTo>
                  <a:lnTo>
                    <a:pt x="3169261" y="787399"/>
                  </a:lnTo>
                  <a:lnTo>
                    <a:pt x="3171791" y="792149"/>
                  </a:lnTo>
                  <a:lnTo>
                    <a:pt x="3168418" y="800099"/>
                  </a:lnTo>
                  <a:close/>
                </a:path>
                <a:path w="3322319" h="2451100">
                  <a:moveTo>
                    <a:pt x="3171791" y="792149"/>
                  </a:moveTo>
                  <a:lnTo>
                    <a:pt x="3169261" y="787399"/>
                  </a:lnTo>
                  <a:lnTo>
                    <a:pt x="3172017" y="791616"/>
                  </a:lnTo>
                  <a:lnTo>
                    <a:pt x="3171791" y="792149"/>
                  </a:lnTo>
                  <a:close/>
                </a:path>
                <a:path w="3322319" h="2451100">
                  <a:moveTo>
                    <a:pt x="3172017" y="791616"/>
                  </a:moveTo>
                  <a:lnTo>
                    <a:pt x="3169261" y="787399"/>
                  </a:lnTo>
                  <a:lnTo>
                    <a:pt x="3173806" y="787399"/>
                  </a:lnTo>
                  <a:lnTo>
                    <a:pt x="3172017" y="791616"/>
                  </a:lnTo>
                  <a:close/>
                </a:path>
                <a:path w="3322319" h="2451100">
                  <a:moveTo>
                    <a:pt x="3239678" y="800099"/>
                  </a:moveTo>
                  <a:lnTo>
                    <a:pt x="3182084" y="800099"/>
                  </a:lnTo>
                  <a:lnTo>
                    <a:pt x="3177719" y="787399"/>
                  </a:lnTo>
                  <a:lnTo>
                    <a:pt x="3236124" y="787399"/>
                  </a:lnTo>
                  <a:lnTo>
                    <a:pt x="3239678" y="800099"/>
                  </a:lnTo>
                  <a:close/>
                </a:path>
                <a:path w="3322319" h="2451100">
                  <a:moveTo>
                    <a:pt x="3247365" y="800099"/>
                  </a:moveTo>
                  <a:lnTo>
                    <a:pt x="3246036" y="800099"/>
                  </a:lnTo>
                  <a:lnTo>
                    <a:pt x="3244608" y="787399"/>
                  </a:lnTo>
                  <a:lnTo>
                    <a:pt x="3245451" y="787399"/>
                  </a:lnTo>
                  <a:lnTo>
                    <a:pt x="3247365" y="800099"/>
                  </a:lnTo>
                  <a:close/>
                </a:path>
                <a:path w="3322319" h="2451100">
                  <a:moveTo>
                    <a:pt x="3177559" y="800099"/>
                  </a:moveTo>
                  <a:lnTo>
                    <a:pt x="3176025" y="800099"/>
                  </a:lnTo>
                  <a:lnTo>
                    <a:pt x="3171791" y="792149"/>
                  </a:lnTo>
                  <a:lnTo>
                    <a:pt x="3172017" y="791616"/>
                  </a:lnTo>
                  <a:lnTo>
                    <a:pt x="3177559" y="800099"/>
                  </a:lnTo>
                  <a:close/>
                </a:path>
                <a:path w="3322319" h="2451100">
                  <a:moveTo>
                    <a:pt x="171280" y="812799"/>
                  </a:moveTo>
                  <a:lnTo>
                    <a:pt x="81837" y="812799"/>
                  </a:lnTo>
                  <a:lnTo>
                    <a:pt x="82708" y="800099"/>
                  </a:lnTo>
                  <a:lnTo>
                    <a:pt x="172946" y="800099"/>
                  </a:lnTo>
                  <a:lnTo>
                    <a:pt x="171280" y="812799"/>
                  </a:lnTo>
                  <a:close/>
                </a:path>
                <a:path w="3322319" h="2451100">
                  <a:moveTo>
                    <a:pt x="179264" y="812799"/>
                  </a:moveTo>
                  <a:lnTo>
                    <a:pt x="175146" y="800099"/>
                  </a:lnTo>
                  <a:lnTo>
                    <a:pt x="181852" y="800099"/>
                  </a:lnTo>
                  <a:lnTo>
                    <a:pt x="179264" y="812799"/>
                  </a:lnTo>
                  <a:close/>
                </a:path>
                <a:path w="3322319" h="2451100">
                  <a:moveTo>
                    <a:pt x="3243624" y="838199"/>
                  </a:moveTo>
                  <a:lnTo>
                    <a:pt x="3163422" y="838199"/>
                  </a:lnTo>
                  <a:lnTo>
                    <a:pt x="3157582" y="825499"/>
                  </a:lnTo>
                  <a:lnTo>
                    <a:pt x="3151124" y="812799"/>
                  </a:lnTo>
                  <a:lnTo>
                    <a:pt x="3139850" y="800099"/>
                  </a:lnTo>
                  <a:lnTo>
                    <a:pt x="3247152" y="800099"/>
                  </a:lnTo>
                  <a:lnTo>
                    <a:pt x="3256161" y="812799"/>
                  </a:lnTo>
                  <a:lnTo>
                    <a:pt x="3223793" y="812799"/>
                  </a:lnTo>
                  <a:lnTo>
                    <a:pt x="3226085" y="825499"/>
                  </a:lnTo>
                  <a:lnTo>
                    <a:pt x="3241937" y="825499"/>
                  </a:lnTo>
                  <a:lnTo>
                    <a:pt x="3243624" y="838199"/>
                  </a:lnTo>
                  <a:close/>
                </a:path>
                <a:path w="3322319" h="2451100">
                  <a:moveTo>
                    <a:pt x="76487" y="825499"/>
                  </a:moveTo>
                  <a:lnTo>
                    <a:pt x="68440" y="825499"/>
                  </a:lnTo>
                  <a:lnTo>
                    <a:pt x="70407" y="812799"/>
                  </a:lnTo>
                  <a:lnTo>
                    <a:pt x="71345" y="812799"/>
                  </a:lnTo>
                  <a:lnTo>
                    <a:pt x="76487" y="825499"/>
                  </a:lnTo>
                  <a:close/>
                </a:path>
                <a:path w="3322319" h="2451100">
                  <a:moveTo>
                    <a:pt x="77544" y="825499"/>
                  </a:moveTo>
                  <a:lnTo>
                    <a:pt x="75214" y="812799"/>
                  </a:lnTo>
                  <a:lnTo>
                    <a:pt x="80773" y="812799"/>
                  </a:lnTo>
                  <a:lnTo>
                    <a:pt x="77544" y="825499"/>
                  </a:lnTo>
                  <a:close/>
                </a:path>
                <a:path w="3322319" h="2451100">
                  <a:moveTo>
                    <a:pt x="165976" y="825499"/>
                  </a:moveTo>
                  <a:lnTo>
                    <a:pt x="79468" y="825499"/>
                  </a:lnTo>
                  <a:lnTo>
                    <a:pt x="82788" y="812799"/>
                  </a:lnTo>
                  <a:lnTo>
                    <a:pt x="170154" y="812799"/>
                  </a:lnTo>
                  <a:lnTo>
                    <a:pt x="165976" y="825499"/>
                  </a:lnTo>
                  <a:close/>
                </a:path>
                <a:path w="3322319" h="2451100">
                  <a:moveTo>
                    <a:pt x="3143145" y="825499"/>
                  </a:moveTo>
                  <a:lnTo>
                    <a:pt x="3140853" y="825499"/>
                  </a:lnTo>
                  <a:lnTo>
                    <a:pt x="3142859" y="812799"/>
                  </a:lnTo>
                  <a:lnTo>
                    <a:pt x="3143504" y="812799"/>
                  </a:lnTo>
                  <a:lnTo>
                    <a:pt x="3143145" y="825499"/>
                  </a:lnTo>
                  <a:close/>
                </a:path>
                <a:path w="3322319" h="2451100">
                  <a:moveTo>
                    <a:pt x="3148287" y="825499"/>
                  </a:moveTo>
                  <a:lnTo>
                    <a:pt x="3143504" y="812799"/>
                  </a:lnTo>
                  <a:lnTo>
                    <a:pt x="3148314" y="812799"/>
                  </a:lnTo>
                  <a:lnTo>
                    <a:pt x="3148287" y="825499"/>
                  </a:lnTo>
                  <a:close/>
                </a:path>
                <a:path w="3322319" h="2451100">
                  <a:moveTo>
                    <a:pt x="3245066" y="825499"/>
                  </a:moveTo>
                  <a:lnTo>
                    <a:pt x="3233254" y="825499"/>
                  </a:lnTo>
                  <a:lnTo>
                    <a:pt x="3232277" y="812799"/>
                  </a:lnTo>
                  <a:lnTo>
                    <a:pt x="3245159" y="812799"/>
                  </a:lnTo>
                  <a:lnTo>
                    <a:pt x="3245066" y="825499"/>
                  </a:lnTo>
                  <a:close/>
                </a:path>
                <a:path w="3322319" h="2451100">
                  <a:moveTo>
                    <a:pt x="3252713" y="825499"/>
                  </a:moveTo>
                  <a:lnTo>
                    <a:pt x="3251397" y="825499"/>
                  </a:lnTo>
                  <a:lnTo>
                    <a:pt x="3251537" y="812799"/>
                  </a:lnTo>
                  <a:lnTo>
                    <a:pt x="3257231" y="812799"/>
                  </a:lnTo>
                  <a:lnTo>
                    <a:pt x="3252713" y="825499"/>
                  </a:lnTo>
                  <a:close/>
                </a:path>
                <a:path w="3322319" h="2451100">
                  <a:moveTo>
                    <a:pt x="160105" y="838199"/>
                  </a:moveTo>
                  <a:lnTo>
                    <a:pt x="72797" y="838199"/>
                  </a:lnTo>
                  <a:lnTo>
                    <a:pt x="72627" y="825499"/>
                  </a:lnTo>
                  <a:lnTo>
                    <a:pt x="164873" y="825499"/>
                  </a:lnTo>
                  <a:lnTo>
                    <a:pt x="160105" y="838199"/>
                  </a:lnTo>
                  <a:close/>
                </a:path>
                <a:path w="3322319" h="2451100">
                  <a:moveTo>
                    <a:pt x="3145264" y="838199"/>
                  </a:moveTo>
                  <a:lnTo>
                    <a:pt x="3138634" y="825499"/>
                  </a:lnTo>
                  <a:lnTo>
                    <a:pt x="3149370" y="825499"/>
                  </a:lnTo>
                  <a:lnTo>
                    <a:pt x="3145264" y="838199"/>
                  </a:lnTo>
                  <a:close/>
                </a:path>
                <a:path w="3322319" h="2451100">
                  <a:moveTo>
                    <a:pt x="3257264" y="838199"/>
                  </a:moveTo>
                  <a:lnTo>
                    <a:pt x="3246136" y="838199"/>
                  </a:lnTo>
                  <a:lnTo>
                    <a:pt x="3248966" y="825499"/>
                  </a:lnTo>
                  <a:lnTo>
                    <a:pt x="3257264" y="838199"/>
                  </a:lnTo>
                  <a:close/>
                </a:path>
                <a:path w="3322319" h="2451100">
                  <a:moveTo>
                    <a:pt x="57688" y="863599"/>
                  </a:moveTo>
                  <a:lnTo>
                    <a:pt x="51803" y="863599"/>
                  </a:lnTo>
                  <a:lnTo>
                    <a:pt x="54759" y="850899"/>
                  </a:lnTo>
                  <a:lnTo>
                    <a:pt x="59073" y="838199"/>
                  </a:lnTo>
                  <a:lnTo>
                    <a:pt x="156603" y="838199"/>
                  </a:lnTo>
                  <a:lnTo>
                    <a:pt x="153965" y="850899"/>
                  </a:lnTo>
                  <a:lnTo>
                    <a:pt x="61637" y="850899"/>
                  </a:lnTo>
                  <a:lnTo>
                    <a:pt x="57688" y="863599"/>
                  </a:lnTo>
                  <a:close/>
                </a:path>
                <a:path w="3322319" h="2451100">
                  <a:moveTo>
                    <a:pt x="167509" y="850899"/>
                  </a:moveTo>
                  <a:lnTo>
                    <a:pt x="159232" y="850899"/>
                  </a:lnTo>
                  <a:lnTo>
                    <a:pt x="156603" y="838199"/>
                  </a:lnTo>
                  <a:lnTo>
                    <a:pt x="164224" y="838199"/>
                  </a:lnTo>
                  <a:lnTo>
                    <a:pt x="167509" y="850899"/>
                  </a:lnTo>
                  <a:close/>
                </a:path>
                <a:path w="3322319" h="2451100">
                  <a:moveTo>
                    <a:pt x="171754" y="850899"/>
                  </a:moveTo>
                  <a:lnTo>
                    <a:pt x="166412" y="838199"/>
                  </a:lnTo>
                  <a:lnTo>
                    <a:pt x="174103" y="838199"/>
                  </a:lnTo>
                  <a:lnTo>
                    <a:pt x="171754" y="850899"/>
                  </a:lnTo>
                  <a:close/>
                </a:path>
                <a:path w="3322319" h="2451100">
                  <a:moveTo>
                    <a:pt x="3159236" y="850899"/>
                  </a:moveTo>
                  <a:lnTo>
                    <a:pt x="3156891" y="850899"/>
                  </a:lnTo>
                  <a:lnTo>
                    <a:pt x="3158791" y="838199"/>
                  </a:lnTo>
                  <a:lnTo>
                    <a:pt x="3161773" y="844424"/>
                  </a:lnTo>
                  <a:lnTo>
                    <a:pt x="3159236" y="850899"/>
                  </a:lnTo>
                  <a:close/>
                </a:path>
                <a:path w="3322319" h="2451100">
                  <a:moveTo>
                    <a:pt x="3192342" y="850899"/>
                  </a:moveTo>
                  <a:lnTo>
                    <a:pt x="3164877" y="850899"/>
                  </a:lnTo>
                  <a:lnTo>
                    <a:pt x="3161773" y="844424"/>
                  </a:lnTo>
                  <a:lnTo>
                    <a:pt x="3164212" y="838199"/>
                  </a:lnTo>
                  <a:lnTo>
                    <a:pt x="3189784" y="838199"/>
                  </a:lnTo>
                  <a:lnTo>
                    <a:pt x="3192342" y="850899"/>
                  </a:lnTo>
                  <a:close/>
                </a:path>
                <a:path w="3322319" h="2451100">
                  <a:moveTo>
                    <a:pt x="3273171" y="863599"/>
                  </a:moveTo>
                  <a:lnTo>
                    <a:pt x="3201450" y="863599"/>
                  </a:lnTo>
                  <a:lnTo>
                    <a:pt x="3203357" y="838199"/>
                  </a:lnTo>
                  <a:lnTo>
                    <a:pt x="3272279" y="838199"/>
                  </a:lnTo>
                  <a:lnTo>
                    <a:pt x="3266964" y="850899"/>
                  </a:lnTo>
                  <a:lnTo>
                    <a:pt x="3271374" y="850899"/>
                  </a:lnTo>
                  <a:lnTo>
                    <a:pt x="3273171" y="863599"/>
                  </a:lnTo>
                  <a:close/>
                </a:path>
                <a:path w="3322319" h="2451100">
                  <a:moveTo>
                    <a:pt x="3164877" y="850899"/>
                  </a:moveTo>
                  <a:lnTo>
                    <a:pt x="3159236" y="850899"/>
                  </a:lnTo>
                  <a:lnTo>
                    <a:pt x="3161773" y="844424"/>
                  </a:lnTo>
                  <a:lnTo>
                    <a:pt x="3164877" y="850899"/>
                  </a:lnTo>
                  <a:close/>
                </a:path>
                <a:path w="3322319" h="2451100">
                  <a:moveTo>
                    <a:pt x="64224" y="863599"/>
                  </a:moveTo>
                  <a:lnTo>
                    <a:pt x="61637" y="850899"/>
                  </a:lnTo>
                  <a:lnTo>
                    <a:pt x="69402" y="850899"/>
                  </a:lnTo>
                  <a:lnTo>
                    <a:pt x="64224" y="863599"/>
                  </a:lnTo>
                  <a:close/>
                </a:path>
                <a:path w="3322319" h="2451100">
                  <a:moveTo>
                    <a:pt x="153711" y="863599"/>
                  </a:moveTo>
                  <a:lnTo>
                    <a:pt x="70960" y="863599"/>
                  </a:lnTo>
                  <a:lnTo>
                    <a:pt x="72924" y="850899"/>
                  </a:lnTo>
                  <a:lnTo>
                    <a:pt x="150849" y="850899"/>
                  </a:lnTo>
                  <a:lnTo>
                    <a:pt x="153711" y="863599"/>
                  </a:lnTo>
                  <a:close/>
                </a:path>
                <a:path w="3322319" h="2451100">
                  <a:moveTo>
                    <a:pt x="3187033" y="863599"/>
                  </a:moveTo>
                  <a:lnTo>
                    <a:pt x="3157117" y="863599"/>
                  </a:lnTo>
                  <a:lnTo>
                    <a:pt x="3151483" y="850899"/>
                  </a:lnTo>
                  <a:lnTo>
                    <a:pt x="3191412" y="850899"/>
                  </a:lnTo>
                  <a:lnTo>
                    <a:pt x="3187033" y="863599"/>
                  </a:lnTo>
                  <a:close/>
                </a:path>
                <a:path w="3322319" h="2451100">
                  <a:moveTo>
                    <a:pt x="3195590" y="863599"/>
                  </a:moveTo>
                  <a:lnTo>
                    <a:pt x="3193637" y="863599"/>
                  </a:lnTo>
                  <a:lnTo>
                    <a:pt x="3191412" y="850899"/>
                  </a:lnTo>
                  <a:lnTo>
                    <a:pt x="3196826" y="850899"/>
                  </a:lnTo>
                  <a:lnTo>
                    <a:pt x="3195590" y="863599"/>
                  </a:lnTo>
                  <a:close/>
                </a:path>
                <a:path w="3322319" h="2451100">
                  <a:moveTo>
                    <a:pt x="146178" y="876299"/>
                  </a:moveTo>
                  <a:lnTo>
                    <a:pt x="50002" y="876299"/>
                  </a:lnTo>
                  <a:lnTo>
                    <a:pt x="49253" y="863599"/>
                  </a:lnTo>
                  <a:lnTo>
                    <a:pt x="150028" y="863599"/>
                  </a:lnTo>
                  <a:lnTo>
                    <a:pt x="146178" y="876299"/>
                  </a:lnTo>
                  <a:close/>
                </a:path>
                <a:path w="3322319" h="2451100">
                  <a:moveTo>
                    <a:pt x="3279689" y="876299"/>
                  </a:moveTo>
                  <a:lnTo>
                    <a:pt x="3174955" y="876299"/>
                  </a:lnTo>
                  <a:lnTo>
                    <a:pt x="3171766" y="863599"/>
                  </a:lnTo>
                  <a:lnTo>
                    <a:pt x="3278368" y="863599"/>
                  </a:lnTo>
                  <a:lnTo>
                    <a:pt x="3279689" y="876299"/>
                  </a:lnTo>
                  <a:close/>
                </a:path>
                <a:path w="3322319" h="2451100">
                  <a:moveTo>
                    <a:pt x="54247" y="901699"/>
                  </a:moveTo>
                  <a:lnTo>
                    <a:pt x="42705" y="901699"/>
                  </a:lnTo>
                  <a:lnTo>
                    <a:pt x="42656" y="888999"/>
                  </a:lnTo>
                  <a:lnTo>
                    <a:pt x="45152" y="888999"/>
                  </a:lnTo>
                  <a:lnTo>
                    <a:pt x="42715" y="876299"/>
                  </a:lnTo>
                  <a:lnTo>
                    <a:pt x="58642" y="876299"/>
                  </a:lnTo>
                  <a:lnTo>
                    <a:pt x="50832" y="888999"/>
                  </a:lnTo>
                  <a:lnTo>
                    <a:pt x="54247" y="901699"/>
                  </a:lnTo>
                  <a:close/>
                </a:path>
                <a:path w="3322319" h="2451100">
                  <a:moveTo>
                    <a:pt x="142789" y="888999"/>
                  </a:moveTo>
                  <a:lnTo>
                    <a:pt x="59121" y="888999"/>
                  </a:lnTo>
                  <a:lnTo>
                    <a:pt x="58642" y="876299"/>
                  </a:lnTo>
                  <a:lnTo>
                    <a:pt x="140714" y="876299"/>
                  </a:lnTo>
                  <a:lnTo>
                    <a:pt x="142789" y="888999"/>
                  </a:lnTo>
                  <a:close/>
                </a:path>
                <a:path w="3322319" h="2451100">
                  <a:moveTo>
                    <a:pt x="147460" y="888999"/>
                  </a:moveTo>
                  <a:lnTo>
                    <a:pt x="142789" y="888999"/>
                  </a:lnTo>
                  <a:lnTo>
                    <a:pt x="146057" y="876299"/>
                  </a:lnTo>
                  <a:lnTo>
                    <a:pt x="147460" y="888999"/>
                  </a:lnTo>
                  <a:close/>
                </a:path>
                <a:path w="3322319" h="2451100">
                  <a:moveTo>
                    <a:pt x="3205064" y="888999"/>
                  </a:moveTo>
                  <a:lnTo>
                    <a:pt x="3177931" y="888999"/>
                  </a:lnTo>
                  <a:lnTo>
                    <a:pt x="3177360" y="876299"/>
                  </a:lnTo>
                  <a:lnTo>
                    <a:pt x="3195398" y="876299"/>
                  </a:lnTo>
                  <a:lnTo>
                    <a:pt x="3205064" y="888999"/>
                  </a:lnTo>
                  <a:close/>
                </a:path>
                <a:path w="3322319" h="2451100">
                  <a:moveTo>
                    <a:pt x="3284706" y="901699"/>
                  </a:moveTo>
                  <a:lnTo>
                    <a:pt x="3223328" y="901699"/>
                  </a:lnTo>
                  <a:lnTo>
                    <a:pt x="3221926" y="888999"/>
                  </a:lnTo>
                  <a:lnTo>
                    <a:pt x="3214363" y="888999"/>
                  </a:lnTo>
                  <a:lnTo>
                    <a:pt x="3211127" y="876299"/>
                  </a:lnTo>
                  <a:lnTo>
                    <a:pt x="3279042" y="876299"/>
                  </a:lnTo>
                  <a:lnTo>
                    <a:pt x="3281832" y="888999"/>
                  </a:lnTo>
                  <a:lnTo>
                    <a:pt x="3284706" y="901699"/>
                  </a:lnTo>
                  <a:close/>
                </a:path>
                <a:path w="3322319" h="2451100">
                  <a:moveTo>
                    <a:pt x="58720" y="901699"/>
                  </a:moveTo>
                  <a:lnTo>
                    <a:pt x="54247" y="901699"/>
                  </a:lnTo>
                  <a:lnTo>
                    <a:pt x="53516" y="888999"/>
                  </a:lnTo>
                  <a:lnTo>
                    <a:pt x="62172" y="888999"/>
                  </a:lnTo>
                  <a:lnTo>
                    <a:pt x="58720" y="901699"/>
                  </a:lnTo>
                  <a:close/>
                </a:path>
                <a:path w="3322319" h="2451100">
                  <a:moveTo>
                    <a:pt x="123148" y="901699"/>
                  </a:moveTo>
                  <a:lnTo>
                    <a:pt x="60374" y="901699"/>
                  </a:lnTo>
                  <a:lnTo>
                    <a:pt x="62172" y="888999"/>
                  </a:lnTo>
                  <a:lnTo>
                    <a:pt x="126433" y="888999"/>
                  </a:lnTo>
                  <a:lnTo>
                    <a:pt x="123148" y="901699"/>
                  </a:lnTo>
                  <a:close/>
                </a:path>
                <a:path w="3322319" h="2451100">
                  <a:moveTo>
                    <a:pt x="130844" y="901699"/>
                  </a:moveTo>
                  <a:lnTo>
                    <a:pt x="126787" y="901699"/>
                  </a:lnTo>
                  <a:lnTo>
                    <a:pt x="126537" y="888999"/>
                  </a:lnTo>
                  <a:lnTo>
                    <a:pt x="133098" y="888999"/>
                  </a:lnTo>
                  <a:lnTo>
                    <a:pt x="130844" y="901699"/>
                  </a:lnTo>
                  <a:close/>
                </a:path>
                <a:path w="3322319" h="2451100">
                  <a:moveTo>
                    <a:pt x="149761" y="901699"/>
                  </a:moveTo>
                  <a:lnTo>
                    <a:pt x="136675" y="901699"/>
                  </a:lnTo>
                  <a:lnTo>
                    <a:pt x="133853" y="888999"/>
                  </a:lnTo>
                  <a:lnTo>
                    <a:pt x="141544" y="888999"/>
                  </a:lnTo>
                  <a:lnTo>
                    <a:pt x="149761" y="901699"/>
                  </a:lnTo>
                  <a:close/>
                </a:path>
                <a:path w="3322319" h="2451100">
                  <a:moveTo>
                    <a:pt x="3220066" y="914399"/>
                  </a:moveTo>
                  <a:lnTo>
                    <a:pt x="3189614" y="914399"/>
                  </a:lnTo>
                  <a:lnTo>
                    <a:pt x="3185630" y="901699"/>
                  </a:lnTo>
                  <a:lnTo>
                    <a:pt x="3180931" y="888999"/>
                  </a:lnTo>
                  <a:lnTo>
                    <a:pt x="3219049" y="888999"/>
                  </a:lnTo>
                  <a:lnTo>
                    <a:pt x="3219328" y="901699"/>
                  </a:lnTo>
                  <a:lnTo>
                    <a:pt x="3219149" y="901699"/>
                  </a:lnTo>
                  <a:lnTo>
                    <a:pt x="3220066" y="914399"/>
                  </a:lnTo>
                  <a:close/>
                </a:path>
                <a:path w="3322319" h="2451100">
                  <a:moveTo>
                    <a:pt x="44555" y="914399"/>
                  </a:moveTo>
                  <a:lnTo>
                    <a:pt x="41364" y="914399"/>
                  </a:lnTo>
                  <a:lnTo>
                    <a:pt x="42022" y="901699"/>
                  </a:lnTo>
                  <a:lnTo>
                    <a:pt x="46320" y="901699"/>
                  </a:lnTo>
                  <a:lnTo>
                    <a:pt x="44555" y="914399"/>
                  </a:lnTo>
                  <a:close/>
                </a:path>
                <a:path w="3322319" h="2451100">
                  <a:moveTo>
                    <a:pt x="51575" y="914399"/>
                  </a:moveTo>
                  <a:lnTo>
                    <a:pt x="46320" y="901699"/>
                  </a:lnTo>
                  <a:lnTo>
                    <a:pt x="50550" y="901699"/>
                  </a:lnTo>
                  <a:lnTo>
                    <a:pt x="51575" y="914399"/>
                  </a:lnTo>
                  <a:close/>
                </a:path>
                <a:path w="3322319" h="2451100">
                  <a:moveTo>
                    <a:pt x="94921" y="914399"/>
                  </a:moveTo>
                  <a:lnTo>
                    <a:pt x="56720" y="914399"/>
                  </a:lnTo>
                  <a:lnTo>
                    <a:pt x="58272" y="901699"/>
                  </a:lnTo>
                  <a:lnTo>
                    <a:pt x="99274" y="901699"/>
                  </a:lnTo>
                  <a:lnTo>
                    <a:pt x="94921" y="914399"/>
                  </a:lnTo>
                  <a:close/>
                </a:path>
                <a:path w="3322319" h="2451100">
                  <a:moveTo>
                    <a:pt x="117788" y="914399"/>
                  </a:moveTo>
                  <a:lnTo>
                    <a:pt x="104227" y="914399"/>
                  </a:lnTo>
                  <a:lnTo>
                    <a:pt x="99454" y="901699"/>
                  </a:lnTo>
                  <a:lnTo>
                    <a:pt x="116387" y="901699"/>
                  </a:lnTo>
                  <a:lnTo>
                    <a:pt x="117788" y="914399"/>
                  </a:lnTo>
                  <a:close/>
                </a:path>
                <a:path w="3322319" h="2451100">
                  <a:moveTo>
                    <a:pt x="145112" y="914399"/>
                  </a:moveTo>
                  <a:lnTo>
                    <a:pt x="124529" y="914399"/>
                  </a:lnTo>
                  <a:lnTo>
                    <a:pt x="124921" y="901699"/>
                  </a:lnTo>
                  <a:lnTo>
                    <a:pt x="148670" y="901699"/>
                  </a:lnTo>
                  <a:lnTo>
                    <a:pt x="145112" y="914399"/>
                  </a:lnTo>
                  <a:close/>
                </a:path>
                <a:path w="3322319" h="2451100">
                  <a:moveTo>
                    <a:pt x="3289712" y="914399"/>
                  </a:moveTo>
                  <a:lnTo>
                    <a:pt x="3227726" y="914399"/>
                  </a:lnTo>
                  <a:lnTo>
                    <a:pt x="3226357" y="901699"/>
                  </a:lnTo>
                  <a:lnTo>
                    <a:pt x="3287415" y="901699"/>
                  </a:lnTo>
                  <a:lnTo>
                    <a:pt x="3289712" y="914399"/>
                  </a:lnTo>
                  <a:close/>
                </a:path>
                <a:path w="3322319" h="2451100">
                  <a:moveTo>
                    <a:pt x="108536" y="939799"/>
                  </a:moveTo>
                  <a:lnTo>
                    <a:pt x="26390" y="939799"/>
                  </a:lnTo>
                  <a:lnTo>
                    <a:pt x="33065" y="914399"/>
                  </a:lnTo>
                  <a:lnTo>
                    <a:pt x="38294" y="914399"/>
                  </a:lnTo>
                  <a:lnTo>
                    <a:pt x="38864" y="927099"/>
                  </a:lnTo>
                  <a:lnTo>
                    <a:pt x="106669" y="927099"/>
                  </a:lnTo>
                  <a:lnTo>
                    <a:pt x="108536" y="939799"/>
                  </a:lnTo>
                  <a:close/>
                </a:path>
                <a:path w="3322319" h="2451100">
                  <a:moveTo>
                    <a:pt x="93673" y="927099"/>
                  </a:moveTo>
                  <a:lnTo>
                    <a:pt x="47504" y="927099"/>
                  </a:lnTo>
                  <a:lnTo>
                    <a:pt x="51135" y="914399"/>
                  </a:lnTo>
                  <a:lnTo>
                    <a:pt x="88731" y="914399"/>
                  </a:lnTo>
                  <a:lnTo>
                    <a:pt x="93673" y="927099"/>
                  </a:lnTo>
                  <a:close/>
                </a:path>
                <a:path w="3322319" h="2451100">
                  <a:moveTo>
                    <a:pt x="134021" y="927099"/>
                  </a:moveTo>
                  <a:lnTo>
                    <a:pt x="94829" y="927099"/>
                  </a:lnTo>
                  <a:lnTo>
                    <a:pt x="97637" y="914399"/>
                  </a:lnTo>
                  <a:lnTo>
                    <a:pt x="136468" y="914399"/>
                  </a:lnTo>
                  <a:lnTo>
                    <a:pt x="134021" y="927099"/>
                  </a:lnTo>
                  <a:close/>
                </a:path>
                <a:path w="3322319" h="2451100">
                  <a:moveTo>
                    <a:pt x="145869" y="927099"/>
                  </a:moveTo>
                  <a:lnTo>
                    <a:pt x="138679" y="927099"/>
                  </a:lnTo>
                  <a:lnTo>
                    <a:pt x="142832" y="914399"/>
                  </a:lnTo>
                  <a:lnTo>
                    <a:pt x="145869" y="927099"/>
                  </a:lnTo>
                  <a:close/>
                </a:path>
                <a:path w="3322319" h="2451100">
                  <a:moveTo>
                    <a:pt x="3292994" y="927099"/>
                  </a:moveTo>
                  <a:lnTo>
                    <a:pt x="3194089" y="927099"/>
                  </a:lnTo>
                  <a:lnTo>
                    <a:pt x="3191186" y="914399"/>
                  </a:lnTo>
                  <a:lnTo>
                    <a:pt x="3291990" y="914399"/>
                  </a:lnTo>
                  <a:lnTo>
                    <a:pt x="3292994" y="927099"/>
                  </a:lnTo>
                  <a:close/>
                </a:path>
                <a:path w="3322319" h="2451100">
                  <a:moveTo>
                    <a:pt x="131490" y="939799"/>
                  </a:moveTo>
                  <a:lnTo>
                    <a:pt x="115179" y="939799"/>
                  </a:lnTo>
                  <a:lnTo>
                    <a:pt x="112258" y="927099"/>
                  </a:lnTo>
                  <a:lnTo>
                    <a:pt x="122398" y="927099"/>
                  </a:lnTo>
                  <a:lnTo>
                    <a:pt x="131490" y="939799"/>
                  </a:lnTo>
                  <a:close/>
                </a:path>
                <a:path w="3322319" h="2451100">
                  <a:moveTo>
                    <a:pt x="142363" y="939799"/>
                  </a:moveTo>
                  <a:lnTo>
                    <a:pt x="136585" y="939799"/>
                  </a:lnTo>
                  <a:lnTo>
                    <a:pt x="133894" y="927099"/>
                  </a:lnTo>
                  <a:lnTo>
                    <a:pt x="142393" y="927099"/>
                  </a:lnTo>
                  <a:lnTo>
                    <a:pt x="142363" y="939799"/>
                  </a:lnTo>
                  <a:close/>
                </a:path>
                <a:path w="3322319" h="2451100">
                  <a:moveTo>
                    <a:pt x="3298727" y="939799"/>
                  </a:moveTo>
                  <a:lnTo>
                    <a:pt x="3195139" y="939799"/>
                  </a:lnTo>
                  <a:lnTo>
                    <a:pt x="3194507" y="927099"/>
                  </a:lnTo>
                  <a:lnTo>
                    <a:pt x="3295963" y="927099"/>
                  </a:lnTo>
                  <a:lnTo>
                    <a:pt x="3298727" y="939799"/>
                  </a:lnTo>
                  <a:close/>
                </a:path>
                <a:path w="3322319" h="2451100">
                  <a:moveTo>
                    <a:pt x="86968" y="952499"/>
                  </a:moveTo>
                  <a:lnTo>
                    <a:pt x="24503" y="952499"/>
                  </a:lnTo>
                  <a:lnTo>
                    <a:pt x="25740" y="939799"/>
                  </a:lnTo>
                  <a:lnTo>
                    <a:pt x="89165" y="939799"/>
                  </a:lnTo>
                  <a:lnTo>
                    <a:pt x="86968" y="952499"/>
                  </a:lnTo>
                  <a:close/>
                </a:path>
                <a:path w="3322319" h="2451100">
                  <a:moveTo>
                    <a:pt x="94027" y="952499"/>
                  </a:moveTo>
                  <a:lnTo>
                    <a:pt x="91004" y="952499"/>
                  </a:lnTo>
                  <a:lnTo>
                    <a:pt x="91095" y="939799"/>
                  </a:lnTo>
                  <a:lnTo>
                    <a:pt x="98576" y="939799"/>
                  </a:lnTo>
                  <a:lnTo>
                    <a:pt x="94027" y="952499"/>
                  </a:lnTo>
                  <a:close/>
                </a:path>
                <a:path w="3322319" h="2451100">
                  <a:moveTo>
                    <a:pt x="129387" y="952499"/>
                  </a:moveTo>
                  <a:lnTo>
                    <a:pt x="121494" y="952499"/>
                  </a:lnTo>
                  <a:lnTo>
                    <a:pt x="114262" y="939799"/>
                  </a:lnTo>
                  <a:lnTo>
                    <a:pt x="126441" y="939799"/>
                  </a:lnTo>
                  <a:lnTo>
                    <a:pt x="129387" y="952499"/>
                  </a:lnTo>
                  <a:close/>
                </a:path>
                <a:path w="3322319" h="2451100">
                  <a:moveTo>
                    <a:pt x="3183306" y="952499"/>
                  </a:moveTo>
                  <a:lnTo>
                    <a:pt x="3179626" y="952499"/>
                  </a:lnTo>
                  <a:lnTo>
                    <a:pt x="3180004" y="939799"/>
                  </a:lnTo>
                  <a:lnTo>
                    <a:pt x="3183306" y="952499"/>
                  </a:lnTo>
                  <a:close/>
                </a:path>
                <a:path w="3322319" h="2451100">
                  <a:moveTo>
                    <a:pt x="3193119" y="952499"/>
                  </a:moveTo>
                  <a:lnTo>
                    <a:pt x="3183306" y="952499"/>
                  </a:lnTo>
                  <a:lnTo>
                    <a:pt x="3188721" y="939799"/>
                  </a:lnTo>
                  <a:lnTo>
                    <a:pt x="3193119" y="952499"/>
                  </a:lnTo>
                  <a:close/>
                </a:path>
                <a:path w="3322319" h="2451100">
                  <a:moveTo>
                    <a:pt x="3305384" y="965199"/>
                  </a:moveTo>
                  <a:lnTo>
                    <a:pt x="3241270" y="965199"/>
                  </a:lnTo>
                  <a:lnTo>
                    <a:pt x="3238974" y="952499"/>
                  </a:lnTo>
                  <a:lnTo>
                    <a:pt x="3193770" y="952499"/>
                  </a:lnTo>
                  <a:lnTo>
                    <a:pt x="3196129" y="939799"/>
                  </a:lnTo>
                  <a:lnTo>
                    <a:pt x="3301346" y="939799"/>
                  </a:lnTo>
                  <a:lnTo>
                    <a:pt x="3303630" y="952499"/>
                  </a:lnTo>
                  <a:lnTo>
                    <a:pt x="3305384" y="965199"/>
                  </a:lnTo>
                  <a:close/>
                </a:path>
                <a:path w="3322319" h="2451100">
                  <a:moveTo>
                    <a:pt x="117332" y="965199"/>
                  </a:moveTo>
                  <a:lnTo>
                    <a:pt x="26016" y="965199"/>
                  </a:lnTo>
                  <a:lnTo>
                    <a:pt x="27028" y="952499"/>
                  </a:lnTo>
                  <a:lnTo>
                    <a:pt x="120407" y="952499"/>
                  </a:lnTo>
                  <a:lnTo>
                    <a:pt x="117332" y="965199"/>
                  </a:lnTo>
                  <a:close/>
                </a:path>
                <a:path w="3322319" h="2451100">
                  <a:moveTo>
                    <a:pt x="3231613" y="965199"/>
                  </a:moveTo>
                  <a:lnTo>
                    <a:pt x="3196135" y="965199"/>
                  </a:lnTo>
                  <a:lnTo>
                    <a:pt x="3197278" y="952499"/>
                  </a:lnTo>
                  <a:lnTo>
                    <a:pt x="3237525" y="952499"/>
                  </a:lnTo>
                  <a:lnTo>
                    <a:pt x="3231613" y="965199"/>
                  </a:lnTo>
                  <a:close/>
                </a:path>
                <a:path w="3322319" h="2451100">
                  <a:moveTo>
                    <a:pt x="3237240" y="965199"/>
                  </a:moveTo>
                  <a:lnTo>
                    <a:pt x="3233134" y="965199"/>
                  </a:lnTo>
                  <a:lnTo>
                    <a:pt x="3237525" y="952499"/>
                  </a:lnTo>
                  <a:lnTo>
                    <a:pt x="3238974" y="952499"/>
                  </a:lnTo>
                  <a:lnTo>
                    <a:pt x="3237240" y="965199"/>
                  </a:lnTo>
                  <a:close/>
                </a:path>
                <a:path w="3322319" h="2451100">
                  <a:moveTo>
                    <a:pt x="123733" y="977899"/>
                  </a:moveTo>
                  <a:lnTo>
                    <a:pt x="19149" y="977899"/>
                  </a:lnTo>
                  <a:lnTo>
                    <a:pt x="23622" y="965199"/>
                  </a:lnTo>
                  <a:lnTo>
                    <a:pt x="123109" y="965199"/>
                  </a:lnTo>
                  <a:lnTo>
                    <a:pt x="123733" y="977899"/>
                  </a:lnTo>
                  <a:close/>
                </a:path>
                <a:path w="3322319" h="2451100">
                  <a:moveTo>
                    <a:pt x="3234841" y="977899"/>
                  </a:moveTo>
                  <a:lnTo>
                    <a:pt x="3214319" y="977899"/>
                  </a:lnTo>
                  <a:lnTo>
                    <a:pt x="3213303" y="965199"/>
                  </a:lnTo>
                  <a:lnTo>
                    <a:pt x="3234981" y="965199"/>
                  </a:lnTo>
                  <a:lnTo>
                    <a:pt x="3234841" y="977899"/>
                  </a:lnTo>
                  <a:close/>
                </a:path>
                <a:path w="3322319" h="2451100">
                  <a:moveTo>
                    <a:pt x="3306690" y="977899"/>
                  </a:moveTo>
                  <a:lnTo>
                    <a:pt x="3245801" y="977899"/>
                  </a:lnTo>
                  <a:lnTo>
                    <a:pt x="3244466" y="965199"/>
                  </a:lnTo>
                  <a:lnTo>
                    <a:pt x="3306342" y="965199"/>
                  </a:lnTo>
                  <a:lnTo>
                    <a:pt x="3306690" y="977899"/>
                  </a:lnTo>
                  <a:close/>
                </a:path>
                <a:path w="3322319" h="2451100">
                  <a:moveTo>
                    <a:pt x="118277" y="990599"/>
                  </a:moveTo>
                  <a:lnTo>
                    <a:pt x="15622" y="990599"/>
                  </a:lnTo>
                  <a:lnTo>
                    <a:pt x="16768" y="977899"/>
                  </a:lnTo>
                  <a:lnTo>
                    <a:pt x="119766" y="977899"/>
                  </a:lnTo>
                  <a:lnTo>
                    <a:pt x="118277" y="990599"/>
                  </a:lnTo>
                  <a:close/>
                </a:path>
                <a:path w="3322319" h="2451100">
                  <a:moveTo>
                    <a:pt x="3305112" y="990599"/>
                  </a:moveTo>
                  <a:lnTo>
                    <a:pt x="3210532" y="990599"/>
                  </a:lnTo>
                  <a:lnTo>
                    <a:pt x="3202693" y="977899"/>
                  </a:lnTo>
                  <a:lnTo>
                    <a:pt x="3306317" y="977899"/>
                  </a:lnTo>
                  <a:lnTo>
                    <a:pt x="3305112" y="990599"/>
                  </a:lnTo>
                  <a:close/>
                </a:path>
                <a:path w="3322319" h="2451100">
                  <a:moveTo>
                    <a:pt x="105644" y="1003299"/>
                  </a:moveTo>
                  <a:lnTo>
                    <a:pt x="14547" y="1003299"/>
                  </a:lnTo>
                  <a:lnTo>
                    <a:pt x="15167" y="990599"/>
                  </a:lnTo>
                  <a:lnTo>
                    <a:pt x="106498" y="990599"/>
                  </a:lnTo>
                  <a:lnTo>
                    <a:pt x="105644" y="1003299"/>
                  </a:lnTo>
                  <a:close/>
                </a:path>
                <a:path w="3322319" h="2451100">
                  <a:moveTo>
                    <a:pt x="3203151" y="1003299"/>
                  </a:moveTo>
                  <a:lnTo>
                    <a:pt x="3200268" y="1003299"/>
                  </a:lnTo>
                  <a:lnTo>
                    <a:pt x="3198480" y="990599"/>
                  </a:lnTo>
                  <a:lnTo>
                    <a:pt x="3203330" y="990599"/>
                  </a:lnTo>
                  <a:lnTo>
                    <a:pt x="3203151" y="1003299"/>
                  </a:lnTo>
                  <a:close/>
                </a:path>
                <a:path w="3322319" h="2451100">
                  <a:moveTo>
                    <a:pt x="3242428" y="1003299"/>
                  </a:moveTo>
                  <a:lnTo>
                    <a:pt x="3203304" y="1003299"/>
                  </a:lnTo>
                  <a:lnTo>
                    <a:pt x="3210851" y="990599"/>
                  </a:lnTo>
                  <a:lnTo>
                    <a:pt x="3242781" y="990599"/>
                  </a:lnTo>
                  <a:lnTo>
                    <a:pt x="3242428" y="1003299"/>
                  </a:lnTo>
                  <a:close/>
                </a:path>
                <a:path w="3322319" h="2451100">
                  <a:moveTo>
                    <a:pt x="3256586" y="1003299"/>
                  </a:moveTo>
                  <a:lnTo>
                    <a:pt x="3248341" y="1003299"/>
                  </a:lnTo>
                  <a:lnTo>
                    <a:pt x="3248973" y="990599"/>
                  </a:lnTo>
                  <a:lnTo>
                    <a:pt x="3249178" y="990599"/>
                  </a:lnTo>
                  <a:lnTo>
                    <a:pt x="3256586" y="1003299"/>
                  </a:lnTo>
                  <a:close/>
                </a:path>
                <a:path w="3322319" h="2451100">
                  <a:moveTo>
                    <a:pt x="3286835" y="1003299"/>
                  </a:moveTo>
                  <a:lnTo>
                    <a:pt x="3264917" y="1003299"/>
                  </a:lnTo>
                  <a:lnTo>
                    <a:pt x="3260752" y="990599"/>
                  </a:lnTo>
                  <a:lnTo>
                    <a:pt x="3287439" y="990599"/>
                  </a:lnTo>
                  <a:lnTo>
                    <a:pt x="3286835" y="1003299"/>
                  </a:lnTo>
                  <a:close/>
                </a:path>
                <a:path w="3322319" h="2451100">
                  <a:moveTo>
                    <a:pt x="3308360" y="1003299"/>
                  </a:moveTo>
                  <a:lnTo>
                    <a:pt x="3292359" y="1003299"/>
                  </a:lnTo>
                  <a:lnTo>
                    <a:pt x="3293831" y="990599"/>
                  </a:lnTo>
                  <a:lnTo>
                    <a:pt x="3305650" y="990599"/>
                  </a:lnTo>
                  <a:lnTo>
                    <a:pt x="3308360" y="1003299"/>
                  </a:lnTo>
                  <a:close/>
                </a:path>
                <a:path w="3322319" h="2451100">
                  <a:moveTo>
                    <a:pt x="80382" y="1015999"/>
                  </a:moveTo>
                  <a:lnTo>
                    <a:pt x="13120" y="1015999"/>
                  </a:lnTo>
                  <a:lnTo>
                    <a:pt x="12906" y="1003299"/>
                  </a:lnTo>
                  <a:lnTo>
                    <a:pt x="81459" y="1003299"/>
                  </a:lnTo>
                  <a:lnTo>
                    <a:pt x="80382" y="1015999"/>
                  </a:lnTo>
                  <a:close/>
                </a:path>
                <a:path w="3322319" h="2451100">
                  <a:moveTo>
                    <a:pt x="108120" y="1015999"/>
                  </a:moveTo>
                  <a:lnTo>
                    <a:pt x="94361" y="1015999"/>
                  </a:lnTo>
                  <a:lnTo>
                    <a:pt x="91851" y="1003299"/>
                  </a:lnTo>
                  <a:lnTo>
                    <a:pt x="114053" y="1003299"/>
                  </a:lnTo>
                  <a:lnTo>
                    <a:pt x="108120" y="1015999"/>
                  </a:lnTo>
                  <a:close/>
                </a:path>
                <a:path w="3322319" h="2451100">
                  <a:moveTo>
                    <a:pt x="3211143" y="1015999"/>
                  </a:moveTo>
                  <a:lnTo>
                    <a:pt x="3207762" y="1003299"/>
                  </a:lnTo>
                  <a:lnTo>
                    <a:pt x="3211549" y="1003299"/>
                  </a:lnTo>
                  <a:lnTo>
                    <a:pt x="3211143" y="1015999"/>
                  </a:lnTo>
                  <a:close/>
                </a:path>
                <a:path w="3322319" h="2451100">
                  <a:moveTo>
                    <a:pt x="3259689" y="1028699"/>
                  </a:moveTo>
                  <a:lnTo>
                    <a:pt x="3217927" y="1028699"/>
                  </a:lnTo>
                  <a:lnTo>
                    <a:pt x="3215130" y="1015999"/>
                  </a:lnTo>
                  <a:lnTo>
                    <a:pt x="3216193" y="1015999"/>
                  </a:lnTo>
                  <a:lnTo>
                    <a:pt x="3211549" y="1003299"/>
                  </a:lnTo>
                  <a:lnTo>
                    <a:pt x="3255610" y="1003299"/>
                  </a:lnTo>
                  <a:lnTo>
                    <a:pt x="3256380" y="1015999"/>
                  </a:lnTo>
                  <a:lnTo>
                    <a:pt x="3259689" y="1028699"/>
                  </a:lnTo>
                  <a:close/>
                </a:path>
                <a:path w="3322319" h="2451100">
                  <a:moveTo>
                    <a:pt x="3313038" y="1015999"/>
                  </a:moveTo>
                  <a:lnTo>
                    <a:pt x="3258440" y="1015999"/>
                  </a:lnTo>
                  <a:lnTo>
                    <a:pt x="3255610" y="1003299"/>
                  </a:lnTo>
                  <a:lnTo>
                    <a:pt x="3311426" y="1003299"/>
                  </a:lnTo>
                  <a:lnTo>
                    <a:pt x="3313038" y="1015999"/>
                  </a:lnTo>
                  <a:close/>
                </a:path>
                <a:path w="3322319" h="2451100">
                  <a:moveTo>
                    <a:pt x="78460" y="1028699"/>
                  </a:moveTo>
                  <a:lnTo>
                    <a:pt x="17222" y="1028699"/>
                  </a:lnTo>
                  <a:lnTo>
                    <a:pt x="16216" y="1015999"/>
                  </a:lnTo>
                  <a:lnTo>
                    <a:pt x="76489" y="1015999"/>
                  </a:lnTo>
                  <a:lnTo>
                    <a:pt x="78460" y="1028699"/>
                  </a:lnTo>
                  <a:close/>
                </a:path>
                <a:path w="3322319" h="2451100">
                  <a:moveTo>
                    <a:pt x="91364" y="1028699"/>
                  </a:moveTo>
                  <a:lnTo>
                    <a:pt x="86716" y="1028699"/>
                  </a:lnTo>
                  <a:lnTo>
                    <a:pt x="88493" y="1015999"/>
                  </a:lnTo>
                  <a:lnTo>
                    <a:pt x="95448" y="1015999"/>
                  </a:lnTo>
                  <a:lnTo>
                    <a:pt x="91364" y="1028699"/>
                  </a:lnTo>
                  <a:close/>
                </a:path>
                <a:path w="3322319" h="2451100">
                  <a:moveTo>
                    <a:pt x="106373" y="1028699"/>
                  </a:moveTo>
                  <a:lnTo>
                    <a:pt x="96633" y="1028699"/>
                  </a:lnTo>
                  <a:lnTo>
                    <a:pt x="95448" y="1015999"/>
                  </a:lnTo>
                  <a:lnTo>
                    <a:pt x="106634" y="1015999"/>
                  </a:lnTo>
                  <a:lnTo>
                    <a:pt x="106373" y="1028699"/>
                  </a:lnTo>
                  <a:close/>
                </a:path>
                <a:path w="3322319" h="2451100">
                  <a:moveTo>
                    <a:pt x="3320033" y="1028699"/>
                  </a:moveTo>
                  <a:lnTo>
                    <a:pt x="3268412" y="1028699"/>
                  </a:lnTo>
                  <a:lnTo>
                    <a:pt x="3275308" y="1015999"/>
                  </a:lnTo>
                  <a:lnTo>
                    <a:pt x="3313137" y="1015999"/>
                  </a:lnTo>
                  <a:lnTo>
                    <a:pt x="3320033" y="1028699"/>
                  </a:lnTo>
                  <a:close/>
                </a:path>
                <a:path w="3322319" h="2451100">
                  <a:moveTo>
                    <a:pt x="90549" y="1041399"/>
                  </a:moveTo>
                  <a:lnTo>
                    <a:pt x="8182" y="1041399"/>
                  </a:lnTo>
                  <a:lnTo>
                    <a:pt x="2918" y="1028699"/>
                  </a:lnTo>
                  <a:lnTo>
                    <a:pt x="87910" y="1028699"/>
                  </a:lnTo>
                  <a:lnTo>
                    <a:pt x="90549" y="1041399"/>
                  </a:lnTo>
                  <a:close/>
                </a:path>
                <a:path w="3322319" h="2451100">
                  <a:moveTo>
                    <a:pt x="116631" y="1041399"/>
                  </a:moveTo>
                  <a:lnTo>
                    <a:pt x="90549" y="1041399"/>
                  </a:lnTo>
                  <a:lnTo>
                    <a:pt x="91626" y="1028699"/>
                  </a:lnTo>
                  <a:lnTo>
                    <a:pt x="115414" y="1028699"/>
                  </a:lnTo>
                  <a:lnTo>
                    <a:pt x="116631" y="1041399"/>
                  </a:lnTo>
                  <a:close/>
                </a:path>
                <a:path w="3322319" h="2451100">
                  <a:moveTo>
                    <a:pt x="3308242" y="1041399"/>
                  </a:moveTo>
                  <a:lnTo>
                    <a:pt x="3215076" y="1041399"/>
                  </a:lnTo>
                  <a:lnTo>
                    <a:pt x="3212658" y="1028699"/>
                  </a:lnTo>
                  <a:lnTo>
                    <a:pt x="3312931" y="1028699"/>
                  </a:lnTo>
                  <a:lnTo>
                    <a:pt x="3308242" y="1041399"/>
                  </a:lnTo>
                  <a:close/>
                </a:path>
                <a:path w="3322319" h="2451100">
                  <a:moveTo>
                    <a:pt x="26128" y="1066799"/>
                  </a:moveTo>
                  <a:lnTo>
                    <a:pt x="7215" y="1066799"/>
                  </a:lnTo>
                  <a:lnTo>
                    <a:pt x="6233" y="1054099"/>
                  </a:lnTo>
                  <a:lnTo>
                    <a:pt x="6617" y="1041399"/>
                  </a:lnTo>
                  <a:lnTo>
                    <a:pt x="53137" y="1041399"/>
                  </a:lnTo>
                  <a:lnTo>
                    <a:pt x="44865" y="1054099"/>
                  </a:lnTo>
                  <a:lnTo>
                    <a:pt x="17981" y="1054099"/>
                  </a:lnTo>
                  <a:lnTo>
                    <a:pt x="26128" y="1066799"/>
                  </a:lnTo>
                  <a:close/>
                </a:path>
                <a:path w="3322319" h="2451100">
                  <a:moveTo>
                    <a:pt x="107356" y="1054099"/>
                  </a:moveTo>
                  <a:lnTo>
                    <a:pt x="60861" y="1054099"/>
                  </a:lnTo>
                  <a:lnTo>
                    <a:pt x="53169" y="1041399"/>
                  </a:lnTo>
                  <a:lnTo>
                    <a:pt x="101671" y="1041399"/>
                  </a:lnTo>
                  <a:lnTo>
                    <a:pt x="107356" y="1054099"/>
                  </a:lnTo>
                  <a:close/>
                </a:path>
                <a:path w="3322319" h="2451100">
                  <a:moveTo>
                    <a:pt x="3230536" y="1054099"/>
                  </a:moveTo>
                  <a:lnTo>
                    <a:pt x="3211462" y="1054099"/>
                  </a:lnTo>
                  <a:lnTo>
                    <a:pt x="3215280" y="1041399"/>
                  </a:lnTo>
                  <a:lnTo>
                    <a:pt x="3233519" y="1041399"/>
                  </a:lnTo>
                  <a:lnTo>
                    <a:pt x="3230536" y="1054099"/>
                  </a:lnTo>
                  <a:close/>
                </a:path>
                <a:path w="3322319" h="2451100">
                  <a:moveTo>
                    <a:pt x="3237984" y="1053117"/>
                  </a:moveTo>
                  <a:lnTo>
                    <a:pt x="3234416" y="1041399"/>
                  </a:lnTo>
                  <a:lnTo>
                    <a:pt x="3241472" y="1041399"/>
                  </a:lnTo>
                  <a:lnTo>
                    <a:pt x="3237984" y="1053117"/>
                  </a:lnTo>
                  <a:close/>
                </a:path>
                <a:path w="3322319" h="2451100">
                  <a:moveTo>
                    <a:pt x="3238283" y="1054099"/>
                  </a:moveTo>
                  <a:lnTo>
                    <a:pt x="3237984" y="1053117"/>
                  </a:lnTo>
                  <a:lnTo>
                    <a:pt x="3241472" y="1041399"/>
                  </a:lnTo>
                  <a:lnTo>
                    <a:pt x="3238283" y="1054099"/>
                  </a:lnTo>
                  <a:close/>
                </a:path>
                <a:path w="3322319" h="2451100">
                  <a:moveTo>
                    <a:pt x="3315189" y="1054099"/>
                  </a:moveTo>
                  <a:lnTo>
                    <a:pt x="3238283" y="1054099"/>
                  </a:lnTo>
                  <a:lnTo>
                    <a:pt x="3241472" y="1041399"/>
                  </a:lnTo>
                  <a:lnTo>
                    <a:pt x="3310588" y="1041399"/>
                  </a:lnTo>
                  <a:lnTo>
                    <a:pt x="3315189" y="1054099"/>
                  </a:lnTo>
                  <a:close/>
                </a:path>
                <a:path w="3322319" h="2451100">
                  <a:moveTo>
                    <a:pt x="3240243" y="1066799"/>
                  </a:moveTo>
                  <a:lnTo>
                    <a:pt x="3233911" y="1066799"/>
                  </a:lnTo>
                  <a:lnTo>
                    <a:pt x="3237984" y="1053117"/>
                  </a:lnTo>
                  <a:lnTo>
                    <a:pt x="3238283" y="1054099"/>
                  </a:lnTo>
                  <a:lnTo>
                    <a:pt x="3239492" y="1054099"/>
                  </a:lnTo>
                  <a:lnTo>
                    <a:pt x="3240243" y="1066799"/>
                  </a:lnTo>
                  <a:close/>
                </a:path>
                <a:path w="3322319" h="2451100">
                  <a:moveTo>
                    <a:pt x="54313" y="1066799"/>
                  </a:moveTo>
                  <a:lnTo>
                    <a:pt x="27220" y="1066799"/>
                  </a:lnTo>
                  <a:lnTo>
                    <a:pt x="26667" y="1054099"/>
                  </a:lnTo>
                  <a:lnTo>
                    <a:pt x="55313" y="1054099"/>
                  </a:lnTo>
                  <a:lnTo>
                    <a:pt x="54313" y="1066799"/>
                  </a:lnTo>
                  <a:close/>
                </a:path>
                <a:path w="3322319" h="2451100">
                  <a:moveTo>
                    <a:pt x="102819" y="1066799"/>
                  </a:moveTo>
                  <a:lnTo>
                    <a:pt x="60134" y="1066799"/>
                  </a:lnTo>
                  <a:lnTo>
                    <a:pt x="61736" y="1054099"/>
                  </a:lnTo>
                  <a:lnTo>
                    <a:pt x="100688" y="1054099"/>
                  </a:lnTo>
                  <a:lnTo>
                    <a:pt x="102819" y="1066799"/>
                  </a:lnTo>
                  <a:close/>
                </a:path>
                <a:path w="3322319" h="2451100">
                  <a:moveTo>
                    <a:pt x="3216578" y="1066799"/>
                  </a:moveTo>
                  <a:lnTo>
                    <a:pt x="3211323" y="1054099"/>
                  </a:lnTo>
                  <a:lnTo>
                    <a:pt x="3219282" y="1054099"/>
                  </a:lnTo>
                  <a:lnTo>
                    <a:pt x="3216578" y="1066799"/>
                  </a:lnTo>
                  <a:close/>
                </a:path>
                <a:path w="3322319" h="2451100">
                  <a:moveTo>
                    <a:pt x="3233911" y="1066799"/>
                  </a:moveTo>
                  <a:lnTo>
                    <a:pt x="3222291" y="1066799"/>
                  </a:lnTo>
                  <a:lnTo>
                    <a:pt x="3219282" y="1054099"/>
                  </a:lnTo>
                  <a:lnTo>
                    <a:pt x="3231307" y="1054099"/>
                  </a:lnTo>
                  <a:lnTo>
                    <a:pt x="3233911" y="1066799"/>
                  </a:lnTo>
                  <a:close/>
                </a:path>
                <a:path w="3322319" h="2451100">
                  <a:moveTo>
                    <a:pt x="3247498" y="1066799"/>
                  </a:moveTo>
                  <a:lnTo>
                    <a:pt x="3240243" y="1066799"/>
                  </a:lnTo>
                  <a:lnTo>
                    <a:pt x="3242043" y="1054099"/>
                  </a:lnTo>
                  <a:lnTo>
                    <a:pt x="3245538" y="1054099"/>
                  </a:lnTo>
                  <a:lnTo>
                    <a:pt x="3247498" y="1066799"/>
                  </a:lnTo>
                  <a:close/>
                </a:path>
                <a:path w="3322319" h="2451100">
                  <a:moveTo>
                    <a:pt x="3317410" y="1066799"/>
                  </a:moveTo>
                  <a:lnTo>
                    <a:pt x="3249132" y="1066799"/>
                  </a:lnTo>
                  <a:lnTo>
                    <a:pt x="3252042" y="1054099"/>
                  </a:lnTo>
                  <a:lnTo>
                    <a:pt x="3317263" y="1054099"/>
                  </a:lnTo>
                  <a:lnTo>
                    <a:pt x="3317410" y="1066799"/>
                  </a:lnTo>
                  <a:close/>
                </a:path>
                <a:path w="3322319" h="2451100">
                  <a:moveTo>
                    <a:pt x="104219" y="1142999"/>
                  </a:moveTo>
                  <a:lnTo>
                    <a:pt x="2218" y="1142999"/>
                  </a:lnTo>
                  <a:lnTo>
                    <a:pt x="1368" y="1130299"/>
                  </a:lnTo>
                  <a:lnTo>
                    <a:pt x="119" y="1117599"/>
                  </a:lnTo>
                  <a:lnTo>
                    <a:pt x="0" y="1104899"/>
                  </a:lnTo>
                  <a:lnTo>
                    <a:pt x="1922" y="1092199"/>
                  </a:lnTo>
                  <a:lnTo>
                    <a:pt x="6802" y="1079499"/>
                  </a:lnTo>
                  <a:lnTo>
                    <a:pt x="7944" y="1066799"/>
                  </a:lnTo>
                  <a:lnTo>
                    <a:pt x="50519" y="1066799"/>
                  </a:lnTo>
                  <a:lnTo>
                    <a:pt x="51370" y="1079499"/>
                  </a:lnTo>
                  <a:lnTo>
                    <a:pt x="56126" y="1079499"/>
                  </a:lnTo>
                  <a:lnTo>
                    <a:pt x="58540" y="1092199"/>
                  </a:lnTo>
                  <a:lnTo>
                    <a:pt x="98959" y="1092199"/>
                  </a:lnTo>
                  <a:lnTo>
                    <a:pt x="98322" y="1104899"/>
                  </a:lnTo>
                  <a:lnTo>
                    <a:pt x="60873" y="1104899"/>
                  </a:lnTo>
                  <a:lnTo>
                    <a:pt x="62423" y="1117599"/>
                  </a:lnTo>
                  <a:lnTo>
                    <a:pt x="102680" y="1117599"/>
                  </a:lnTo>
                  <a:lnTo>
                    <a:pt x="101909" y="1130299"/>
                  </a:lnTo>
                  <a:lnTo>
                    <a:pt x="100333" y="1130299"/>
                  </a:lnTo>
                  <a:lnTo>
                    <a:pt x="104219" y="1142999"/>
                  </a:lnTo>
                  <a:close/>
                </a:path>
                <a:path w="3322319" h="2451100">
                  <a:moveTo>
                    <a:pt x="55746" y="1079499"/>
                  </a:moveTo>
                  <a:lnTo>
                    <a:pt x="50519" y="1066799"/>
                  </a:lnTo>
                  <a:lnTo>
                    <a:pt x="55699" y="1066799"/>
                  </a:lnTo>
                  <a:lnTo>
                    <a:pt x="55746" y="1079499"/>
                  </a:lnTo>
                  <a:close/>
                </a:path>
                <a:path w="3322319" h="2451100">
                  <a:moveTo>
                    <a:pt x="65927" y="1079499"/>
                  </a:moveTo>
                  <a:lnTo>
                    <a:pt x="63762" y="1079499"/>
                  </a:lnTo>
                  <a:lnTo>
                    <a:pt x="57584" y="1066799"/>
                  </a:lnTo>
                  <a:lnTo>
                    <a:pt x="67441" y="1066799"/>
                  </a:lnTo>
                  <a:lnTo>
                    <a:pt x="65927" y="1079499"/>
                  </a:lnTo>
                  <a:close/>
                </a:path>
                <a:path w="3322319" h="2451100">
                  <a:moveTo>
                    <a:pt x="100562" y="1079499"/>
                  </a:moveTo>
                  <a:lnTo>
                    <a:pt x="68571" y="1079499"/>
                  </a:lnTo>
                  <a:lnTo>
                    <a:pt x="67441" y="1066799"/>
                  </a:lnTo>
                  <a:lnTo>
                    <a:pt x="99649" y="1066799"/>
                  </a:lnTo>
                  <a:lnTo>
                    <a:pt x="100562" y="1079499"/>
                  </a:lnTo>
                  <a:close/>
                </a:path>
                <a:path w="3322319" h="2451100">
                  <a:moveTo>
                    <a:pt x="3241990" y="1079499"/>
                  </a:moveTo>
                  <a:lnTo>
                    <a:pt x="3219521" y="1079499"/>
                  </a:lnTo>
                  <a:lnTo>
                    <a:pt x="3223029" y="1066799"/>
                  </a:lnTo>
                  <a:lnTo>
                    <a:pt x="3236894" y="1066799"/>
                  </a:lnTo>
                  <a:lnTo>
                    <a:pt x="3241990" y="1079499"/>
                  </a:lnTo>
                  <a:close/>
                </a:path>
                <a:path w="3322319" h="2451100">
                  <a:moveTo>
                    <a:pt x="3320155" y="1079499"/>
                  </a:moveTo>
                  <a:lnTo>
                    <a:pt x="3251028" y="1079499"/>
                  </a:lnTo>
                  <a:lnTo>
                    <a:pt x="3251092" y="1066799"/>
                  </a:lnTo>
                  <a:lnTo>
                    <a:pt x="3318750" y="1066799"/>
                  </a:lnTo>
                  <a:lnTo>
                    <a:pt x="3320155" y="1079499"/>
                  </a:lnTo>
                  <a:close/>
                </a:path>
                <a:path w="3322319" h="2451100">
                  <a:moveTo>
                    <a:pt x="107437" y="1092199"/>
                  </a:moveTo>
                  <a:lnTo>
                    <a:pt x="66275" y="1092199"/>
                  </a:lnTo>
                  <a:lnTo>
                    <a:pt x="68761" y="1079499"/>
                  </a:lnTo>
                  <a:lnTo>
                    <a:pt x="102446" y="1079499"/>
                  </a:lnTo>
                  <a:lnTo>
                    <a:pt x="107695" y="1090458"/>
                  </a:lnTo>
                  <a:lnTo>
                    <a:pt x="107437" y="1092199"/>
                  </a:lnTo>
                  <a:close/>
                </a:path>
                <a:path w="3322319" h="2451100">
                  <a:moveTo>
                    <a:pt x="110869" y="1092199"/>
                  </a:moveTo>
                  <a:lnTo>
                    <a:pt x="108530" y="1092199"/>
                  </a:lnTo>
                  <a:lnTo>
                    <a:pt x="107695" y="1090458"/>
                  </a:lnTo>
                  <a:lnTo>
                    <a:pt x="109322" y="1079499"/>
                  </a:lnTo>
                  <a:lnTo>
                    <a:pt x="110869" y="1092199"/>
                  </a:lnTo>
                  <a:close/>
                </a:path>
                <a:path w="3322319" h="2451100">
                  <a:moveTo>
                    <a:pt x="3218139" y="1092199"/>
                  </a:moveTo>
                  <a:lnTo>
                    <a:pt x="3217634" y="1079499"/>
                  </a:lnTo>
                  <a:lnTo>
                    <a:pt x="3220306" y="1079499"/>
                  </a:lnTo>
                  <a:lnTo>
                    <a:pt x="3218139" y="1092199"/>
                  </a:lnTo>
                  <a:close/>
                </a:path>
                <a:path w="3322319" h="2451100">
                  <a:moveTo>
                    <a:pt x="3224651" y="1092199"/>
                  </a:moveTo>
                  <a:lnTo>
                    <a:pt x="3222461" y="1092199"/>
                  </a:lnTo>
                  <a:lnTo>
                    <a:pt x="3220306" y="1079499"/>
                  </a:lnTo>
                  <a:lnTo>
                    <a:pt x="3226922" y="1079499"/>
                  </a:lnTo>
                  <a:lnTo>
                    <a:pt x="3224651" y="1092199"/>
                  </a:lnTo>
                  <a:close/>
                </a:path>
                <a:path w="3322319" h="2451100">
                  <a:moveTo>
                    <a:pt x="3320014" y="1092199"/>
                  </a:moveTo>
                  <a:lnTo>
                    <a:pt x="3230390" y="1092199"/>
                  </a:lnTo>
                  <a:lnTo>
                    <a:pt x="3227022" y="1079499"/>
                  </a:lnTo>
                  <a:lnTo>
                    <a:pt x="3320492" y="1079499"/>
                  </a:lnTo>
                  <a:lnTo>
                    <a:pt x="3320014" y="1092199"/>
                  </a:lnTo>
                  <a:close/>
                </a:path>
                <a:path w="3322319" h="2451100">
                  <a:moveTo>
                    <a:pt x="111896" y="1104899"/>
                  </a:moveTo>
                  <a:lnTo>
                    <a:pt x="104536" y="1104899"/>
                  </a:lnTo>
                  <a:lnTo>
                    <a:pt x="102656" y="1092199"/>
                  </a:lnTo>
                  <a:lnTo>
                    <a:pt x="111014" y="1092199"/>
                  </a:lnTo>
                  <a:lnTo>
                    <a:pt x="111896" y="1104899"/>
                  </a:lnTo>
                  <a:close/>
                </a:path>
                <a:path w="3322319" h="2451100">
                  <a:moveTo>
                    <a:pt x="3309058" y="1104899"/>
                  </a:moveTo>
                  <a:lnTo>
                    <a:pt x="3220299" y="1104899"/>
                  </a:lnTo>
                  <a:lnTo>
                    <a:pt x="3222231" y="1092199"/>
                  </a:lnTo>
                  <a:lnTo>
                    <a:pt x="3317383" y="1092199"/>
                  </a:lnTo>
                  <a:lnTo>
                    <a:pt x="3309058" y="1104899"/>
                  </a:lnTo>
                  <a:close/>
                </a:path>
                <a:path w="3322319" h="2451100">
                  <a:moveTo>
                    <a:pt x="73917" y="1117599"/>
                  </a:moveTo>
                  <a:lnTo>
                    <a:pt x="67654" y="1117599"/>
                  </a:lnTo>
                  <a:lnTo>
                    <a:pt x="66460" y="1104899"/>
                  </a:lnTo>
                  <a:lnTo>
                    <a:pt x="73917" y="1117599"/>
                  </a:lnTo>
                  <a:close/>
                </a:path>
                <a:path w="3322319" h="2451100">
                  <a:moveTo>
                    <a:pt x="91081" y="1117599"/>
                  </a:moveTo>
                  <a:lnTo>
                    <a:pt x="73917" y="1117599"/>
                  </a:lnTo>
                  <a:lnTo>
                    <a:pt x="70354" y="1104899"/>
                  </a:lnTo>
                  <a:lnTo>
                    <a:pt x="98077" y="1104899"/>
                  </a:lnTo>
                  <a:lnTo>
                    <a:pt x="91081" y="1117599"/>
                  </a:lnTo>
                  <a:close/>
                </a:path>
                <a:path w="3322319" h="2451100">
                  <a:moveTo>
                    <a:pt x="3314400" y="1117599"/>
                  </a:moveTo>
                  <a:lnTo>
                    <a:pt x="3218704" y="1117599"/>
                  </a:lnTo>
                  <a:lnTo>
                    <a:pt x="3220257" y="1104899"/>
                  </a:lnTo>
                  <a:lnTo>
                    <a:pt x="3315502" y="1104899"/>
                  </a:lnTo>
                  <a:lnTo>
                    <a:pt x="3314400" y="1117599"/>
                  </a:lnTo>
                  <a:close/>
                </a:path>
                <a:path w="3322319" h="2451100">
                  <a:moveTo>
                    <a:pt x="3239572" y="1130299"/>
                  </a:moveTo>
                  <a:lnTo>
                    <a:pt x="3221689" y="1130299"/>
                  </a:lnTo>
                  <a:lnTo>
                    <a:pt x="3217920" y="1117599"/>
                  </a:lnTo>
                  <a:lnTo>
                    <a:pt x="3248554" y="1117599"/>
                  </a:lnTo>
                  <a:lnTo>
                    <a:pt x="3239572" y="1130299"/>
                  </a:lnTo>
                  <a:close/>
                </a:path>
                <a:path w="3322319" h="2451100">
                  <a:moveTo>
                    <a:pt x="3255171" y="1130299"/>
                  </a:moveTo>
                  <a:lnTo>
                    <a:pt x="3251756" y="1130299"/>
                  </a:lnTo>
                  <a:lnTo>
                    <a:pt x="3248554" y="1117599"/>
                  </a:lnTo>
                  <a:lnTo>
                    <a:pt x="3255769" y="1117599"/>
                  </a:lnTo>
                  <a:lnTo>
                    <a:pt x="3255171" y="1130299"/>
                  </a:lnTo>
                  <a:close/>
                </a:path>
                <a:path w="3322319" h="2451100">
                  <a:moveTo>
                    <a:pt x="3321601" y="1130299"/>
                  </a:moveTo>
                  <a:lnTo>
                    <a:pt x="3270883" y="1130299"/>
                  </a:lnTo>
                  <a:lnTo>
                    <a:pt x="3268963" y="1117599"/>
                  </a:lnTo>
                  <a:lnTo>
                    <a:pt x="3321588" y="1117599"/>
                  </a:lnTo>
                  <a:lnTo>
                    <a:pt x="3321601" y="1130299"/>
                  </a:lnTo>
                  <a:close/>
                </a:path>
                <a:path w="3322319" h="2451100">
                  <a:moveTo>
                    <a:pt x="111804" y="1142999"/>
                  </a:moveTo>
                  <a:lnTo>
                    <a:pt x="108283" y="1142999"/>
                  </a:lnTo>
                  <a:lnTo>
                    <a:pt x="105374" y="1130299"/>
                  </a:lnTo>
                  <a:lnTo>
                    <a:pt x="111804" y="1142999"/>
                  </a:lnTo>
                  <a:close/>
                </a:path>
                <a:path w="3322319" h="2451100">
                  <a:moveTo>
                    <a:pt x="3227613" y="1142999"/>
                  </a:moveTo>
                  <a:lnTo>
                    <a:pt x="3223275" y="1142999"/>
                  </a:lnTo>
                  <a:lnTo>
                    <a:pt x="3226829" y="1130299"/>
                  </a:lnTo>
                  <a:lnTo>
                    <a:pt x="3229679" y="1130299"/>
                  </a:lnTo>
                  <a:lnTo>
                    <a:pt x="3227613" y="1142999"/>
                  </a:lnTo>
                  <a:close/>
                </a:path>
                <a:path w="3322319" h="2451100">
                  <a:moveTo>
                    <a:pt x="3259184" y="1142999"/>
                  </a:moveTo>
                  <a:lnTo>
                    <a:pt x="3251258" y="1142999"/>
                  </a:lnTo>
                  <a:lnTo>
                    <a:pt x="3251637" y="1130299"/>
                  </a:lnTo>
                  <a:lnTo>
                    <a:pt x="3257729" y="1130299"/>
                  </a:lnTo>
                  <a:lnTo>
                    <a:pt x="3259184" y="1142999"/>
                  </a:lnTo>
                  <a:close/>
                </a:path>
                <a:path w="3322319" h="2451100">
                  <a:moveTo>
                    <a:pt x="3320784" y="1155699"/>
                  </a:moveTo>
                  <a:lnTo>
                    <a:pt x="3317907" y="1142999"/>
                  </a:lnTo>
                  <a:lnTo>
                    <a:pt x="3259955" y="1142999"/>
                  </a:lnTo>
                  <a:lnTo>
                    <a:pt x="3259317" y="1130299"/>
                  </a:lnTo>
                  <a:lnTo>
                    <a:pt x="3321635" y="1130299"/>
                  </a:lnTo>
                  <a:lnTo>
                    <a:pt x="3320990" y="1142999"/>
                  </a:lnTo>
                  <a:lnTo>
                    <a:pt x="3320784" y="1155699"/>
                  </a:lnTo>
                  <a:close/>
                </a:path>
                <a:path w="3322319" h="2451100">
                  <a:moveTo>
                    <a:pt x="95814" y="1155699"/>
                  </a:moveTo>
                  <a:lnTo>
                    <a:pt x="2230" y="1155699"/>
                  </a:lnTo>
                  <a:lnTo>
                    <a:pt x="1764" y="1142999"/>
                  </a:lnTo>
                  <a:lnTo>
                    <a:pt x="100652" y="1142999"/>
                  </a:lnTo>
                  <a:lnTo>
                    <a:pt x="95814" y="1155699"/>
                  </a:lnTo>
                  <a:close/>
                </a:path>
                <a:path w="3322319" h="2451100">
                  <a:moveTo>
                    <a:pt x="3214053" y="1155699"/>
                  </a:moveTo>
                  <a:lnTo>
                    <a:pt x="3209861" y="1155699"/>
                  </a:lnTo>
                  <a:lnTo>
                    <a:pt x="3209741" y="1142999"/>
                  </a:lnTo>
                  <a:lnTo>
                    <a:pt x="3211436" y="1142999"/>
                  </a:lnTo>
                  <a:lnTo>
                    <a:pt x="3214053" y="1155699"/>
                  </a:lnTo>
                  <a:close/>
                </a:path>
                <a:path w="3322319" h="2451100">
                  <a:moveTo>
                    <a:pt x="3231194" y="1155699"/>
                  </a:moveTo>
                  <a:lnTo>
                    <a:pt x="3228862" y="1155699"/>
                  </a:lnTo>
                  <a:lnTo>
                    <a:pt x="3219428" y="1142999"/>
                  </a:lnTo>
                  <a:lnTo>
                    <a:pt x="3232755" y="1142999"/>
                  </a:lnTo>
                  <a:lnTo>
                    <a:pt x="3231194" y="1155699"/>
                  </a:lnTo>
                  <a:close/>
                </a:path>
                <a:path w="3322319" h="2451100">
                  <a:moveTo>
                    <a:pt x="3299498" y="1155699"/>
                  </a:moveTo>
                  <a:lnTo>
                    <a:pt x="3245259" y="1155699"/>
                  </a:lnTo>
                  <a:lnTo>
                    <a:pt x="3242694" y="1142999"/>
                  </a:lnTo>
                  <a:lnTo>
                    <a:pt x="3302642" y="1142999"/>
                  </a:lnTo>
                  <a:lnTo>
                    <a:pt x="3299498" y="1155699"/>
                  </a:lnTo>
                  <a:close/>
                </a:path>
                <a:path w="3322319" h="2451100">
                  <a:moveTo>
                    <a:pt x="3315941" y="1155699"/>
                  </a:moveTo>
                  <a:lnTo>
                    <a:pt x="3314234" y="1155699"/>
                  </a:lnTo>
                  <a:lnTo>
                    <a:pt x="3314905" y="1142999"/>
                  </a:lnTo>
                  <a:lnTo>
                    <a:pt x="3317907" y="1142999"/>
                  </a:lnTo>
                  <a:lnTo>
                    <a:pt x="3315941" y="1155699"/>
                  </a:lnTo>
                  <a:close/>
                </a:path>
                <a:path w="3322319" h="2451100">
                  <a:moveTo>
                    <a:pt x="62199" y="1181099"/>
                  </a:moveTo>
                  <a:lnTo>
                    <a:pt x="4366" y="1181099"/>
                  </a:lnTo>
                  <a:lnTo>
                    <a:pt x="2870" y="1155699"/>
                  </a:lnTo>
                  <a:lnTo>
                    <a:pt x="99448" y="1155699"/>
                  </a:lnTo>
                  <a:lnTo>
                    <a:pt x="98616" y="1168399"/>
                  </a:lnTo>
                  <a:lnTo>
                    <a:pt x="62314" y="1168399"/>
                  </a:lnTo>
                  <a:lnTo>
                    <a:pt x="62199" y="1181099"/>
                  </a:lnTo>
                  <a:close/>
                </a:path>
                <a:path w="3322319" h="2451100">
                  <a:moveTo>
                    <a:pt x="3254839" y="1168399"/>
                  </a:moveTo>
                  <a:lnTo>
                    <a:pt x="3220942" y="1168399"/>
                  </a:lnTo>
                  <a:lnTo>
                    <a:pt x="3214286" y="1155699"/>
                  </a:lnTo>
                  <a:lnTo>
                    <a:pt x="3256766" y="1155699"/>
                  </a:lnTo>
                  <a:lnTo>
                    <a:pt x="3254839" y="1168399"/>
                  </a:lnTo>
                  <a:close/>
                </a:path>
                <a:path w="3322319" h="2451100">
                  <a:moveTo>
                    <a:pt x="3297897" y="1181099"/>
                  </a:moveTo>
                  <a:lnTo>
                    <a:pt x="3223414" y="1181099"/>
                  </a:lnTo>
                  <a:lnTo>
                    <a:pt x="3220674" y="1168399"/>
                  </a:lnTo>
                  <a:lnTo>
                    <a:pt x="3266472" y="1168399"/>
                  </a:lnTo>
                  <a:lnTo>
                    <a:pt x="3258573" y="1155699"/>
                  </a:lnTo>
                  <a:lnTo>
                    <a:pt x="3299458" y="1155699"/>
                  </a:lnTo>
                  <a:lnTo>
                    <a:pt x="3297897" y="1181099"/>
                  </a:lnTo>
                  <a:close/>
                </a:path>
                <a:path w="3322319" h="2451100">
                  <a:moveTo>
                    <a:pt x="3315239" y="1168399"/>
                  </a:moveTo>
                  <a:lnTo>
                    <a:pt x="3306268" y="1168399"/>
                  </a:lnTo>
                  <a:lnTo>
                    <a:pt x="3304574" y="1155699"/>
                  </a:lnTo>
                  <a:lnTo>
                    <a:pt x="3314583" y="1155699"/>
                  </a:lnTo>
                  <a:lnTo>
                    <a:pt x="3315239" y="1168399"/>
                  </a:lnTo>
                  <a:close/>
                </a:path>
                <a:path w="3322319" h="2451100">
                  <a:moveTo>
                    <a:pt x="97679" y="1181099"/>
                  </a:moveTo>
                  <a:lnTo>
                    <a:pt x="68988" y="1181099"/>
                  </a:lnTo>
                  <a:lnTo>
                    <a:pt x="69440" y="1168399"/>
                  </a:lnTo>
                  <a:lnTo>
                    <a:pt x="100614" y="1168399"/>
                  </a:lnTo>
                  <a:lnTo>
                    <a:pt x="97679" y="1181099"/>
                  </a:lnTo>
                  <a:close/>
                </a:path>
                <a:path w="3322319" h="2451100">
                  <a:moveTo>
                    <a:pt x="3221135" y="1181099"/>
                  </a:moveTo>
                  <a:lnTo>
                    <a:pt x="3215209" y="1181099"/>
                  </a:lnTo>
                  <a:lnTo>
                    <a:pt x="3210824" y="1168399"/>
                  </a:lnTo>
                  <a:lnTo>
                    <a:pt x="3219009" y="1168399"/>
                  </a:lnTo>
                  <a:lnTo>
                    <a:pt x="3221135" y="1181099"/>
                  </a:lnTo>
                  <a:close/>
                </a:path>
                <a:path w="3322319" h="2451100">
                  <a:moveTo>
                    <a:pt x="3307165" y="1181099"/>
                  </a:moveTo>
                  <a:lnTo>
                    <a:pt x="3297897" y="1181099"/>
                  </a:lnTo>
                  <a:lnTo>
                    <a:pt x="3300474" y="1168399"/>
                  </a:lnTo>
                  <a:lnTo>
                    <a:pt x="3304853" y="1168399"/>
                  </a:lnTo>
                  <a:lnTo>
                    <a:pt x="3307729" y="1177429"/>
                  </a:lnTo>
                  <a:lnTo>
                    <a:pt x="3307165" y="1181099"/>
                  </a:lnTo>
                  <a:close/>
                </a:path>
                <a:path w="3322319" h="2451100">
                  <a:moveTo>
                    <a:pt x="3317482" y="1181099"/>
                  </a:moveTo>
                  <a:lnTo>
                    <a:pt x="3308899" y="1181099"/>
                  </a:lnTo>
                  <a:lnTo>
                    <a:pt x="3307729" y="1177429"/>
                  </a:lnTo>
                  <a:lnTo>
                    <a:pt x="3309118" y="1168399"/>
                  </a:lnTo>
                  <a:lnTo>
                    <a:pt x="3316631" y="1168399"/>
                  </a:lnTo>
                  <a:lnTo>
                    <a:pt x="3317482" y="1181099"/>
                  </a:lnTo>
                  <a:close/>
                </a:path>
                <a:path w="3322319" h="2451100">
                  <a:moveTo>
                    <a:pt x="3321907" y="1193799"/>
                  </a:moveTo>
                  <a:lnTo>
                    <a:pt x="3305211" y="1193799"/>
                  </a:lnTo>
                  <a:lnTo>
                    <a:pt x="3307729" y="1177429"/>
                  </a:lnTo>
                  <a:lnTo>
                    <a:pt x="3308899" y="1181099"/>
                  </a:lnTo>
                  <a:lnTo>
                    <a:pt x="3317602" y="1181099"/>
                  </a:lnTo>
                  <a:lnTo>
                    <a:pt x="3321907" y="1193799"/>
                  </a:lnTo>
                  <a:close/>
                </a:path>
                <a:path w="3322319" h="2451100">
                  <a:moveTo>
                    <a:pt x="100031" y="1193799"/>
                  </a:moveTo>
                  <a:lnTo>
                    <a:pt x="4648" y="1193799"/>
                  </a:lnTo>
                  <a:lnTo>
                    <a:pt x="5280" y="1181099"/>
                  </a:lnTo>
                  <a:lnTo>
                    <a:pt x="98263" y="1181099"/>
                  </a:lnTo>
                  <a:lnTo>
                    <a:pt x="100031" y="1193799"/>
                  </a:lnTo>
                  <a:close/>
                </a:path>
                <a:path w="3322319" h="2451100">
                  <a:moveTo>
                    <a:pt x="3223959" y="1193799"/>
                  </a:moveTo>
                  <a:lnTo>
                    <a:pt x="3211070" y="1193799"/>
                  </a:lnTo>
                  <a:lnTo>
                    <a:pt x="3212818" y="1181099"/>
                  </a:lnTo>
                  <a:lnTo>
                    <a:pt x="3227062" y="1181099"/>
                  </a:lnTo>
                  <a:lnTo>
                    <a:pt x="3223959" y="1193799"/>
                  </a:lnTo>
                  <a:close/>
                </a:path>
                <a:path w="3322319" h="2451100">
                  <a:moveTo>
                    <a:pt x="3237735" y="1193799"/>
                  </a:moveTo>
                  <a:lnTo>
                    <a:pt x="3231546" y="1193799"/>
                  </a:lnTo>
                  <a:lnTo>
                    <a:pt x="3232649" y="1181099"/>
                  </a:lnTo>
                  <a:lnTo>
                    <a:pt x="3235425" y="1181099"/>
                  </a:lnTo>
                  <a:lnTo>
                    <a:pt x="3237735" y="1193799"/>
                  </a:lnTo>
                  <a:close/>
                </a:path>
                <a:path w="3322319" h="2451100">
                  <a:moveTo>
                    <a:pt x="3305211" y="1193799"/>
                  </a:moveTo>
                  <a:lnTo>
                    <a:pt x="3239113" y="1193799"/>
                  </a:lnTo>
                  <a:lnTo>
                    <a:pt x="3240628" y="1181099"/>
                  </a:lnTo>
                  <a:lnTo>
                    <a:pt x="3304022" y="1181099"/>
                  </a:lnTo>
                  <a:lnTo>
                    <a:pt x="3305211" y="1193799"/>
                  </a:lnTo>
                  <a:close/>
                </a:path>
                <a:path w="3322319" h="2451100">
                  <a:moveTo>
                    <a:pt x="71026" y="1206499"/>
                  </a:moveTo>
                  <a:lnTo>
                    <a:pt x="1611" y="1206499"/>
                  </a:lnTo>
                  <a:lnTo>
                    <a:pt x="3400" y="1193799"/>
                  </a:lnTo>
                  <a:lnTo>
                    <a:pt x="68472" y="1193799"/>
                  </a:lnTo>
                  <a:lnTo>
                    <a:pt x="71026" y="1206499"/>
                  </a:lnTo>
                  <a:close/>
                </a:path>
                <a:path w="3322319" h="2451100">
                  <a:moveTo>
                    <a:pt x="103325" y="1219199"/>
                  </a:moveTo>
                  <a:lnTo>
                    <a:pt x="6748" y="1219199"/>
                  </a:lnTo>
                  <a:lnTo>
                    <a:pt x="5852" y="1206499"/>
                  </a:lnTo>
                  <a:lnTo>
                    <a:pt x="86418" y="1206499"/>
                  </a:lnTo>
                  <a:lnTo>
                    <a:pt x="78158" y="1193799"/>
                  </a:lnTo>
                  <a:lnTo>
                    <a:pt x="101904" y="1193799"/>
                  </a:lnTo>
                  <a:lnTo>
                    <a:pt x="104270" y="1206499"/>
                  </a:lnTo>
                  <a:lnTo>
                    <a:pt x="103325" y="1219199"/>
                  </a:lnTo>
                  <a:close/>
                </a:path>
                <a:path w="3322319" h="2451100">
                  <a:moveTo>
                    <a:pt x="3311270" y="1206499"/>
                  </a:moveTo>
                  <a:lnTo>
                    <a:pt x="3219787" y="1206499"/>
                  </a:lnTo>
                  <a:lnTo>
                    <a:pt x="3224577" y="1193799"/>
                  </a:lnTo>
                  <a:lnTo>
                    <a:pt x="3310712" y="1193799"/>
                  </a:lnTo>
                  <a:lnTo>
                    <a:pt x="3311270" y="1206499"/>
                  </a:lnTo>
                  <a:close/>
                </a:path>
                <a:path w="3322319" h="2451100">
                  <a:moveTo>
                    <a:pt x="3318014" y="1206499"/>
                  </a:moveTo>
                  <a:lnTo>
                    <a:pt x="3315376" y="1206499"/>
                  </a:lnTo>
                  <a:lnTo>
                    <a:pt x="3317888" y="1193799"/>
                  </a:lnTo>
                  <a:lnTo>
                    <a:pt x="3318014" y="1206499"/>
                  </a:lnTo>
                  <a:close/>
                </a:path>
                <a:path w="3322319" h="2451100">
                  <a:moveTo>
                    <a:pt x="3294309" y="1219199"/>
                  </a:moveTo>
                  <a:lnTo>
                    <a:pt x="3225022" y="1219199"/>
                  </a:lnTo>
                  <a:lnTo>
                    <a:pt x="3226417" y="1206499"/>
                  </a:lnTo>
                  <a:lnTo>
                    <a:pt x="3295113" y="1206499"/>
                  </a:lnTo>
                  <a:lnTo>
                    <a:pt x="3294309" y="1219199"/>
                  </a:lnTo>
                  <a:close/>
                </a:path>
                <a:path w="3322319" h="2451100">
                  <a:moveTo>
                    <a:pt x="3298833" y="1219199"/>
                  </a:moveTo>
                  <a:lnTo>
                    <a:pt x="3295565" y="1219199"/>
                  </a:lnTo>
                  <a:lnTo>
                    <a:pt x="3299106" y="1206499"/>
                  </a:lnTo>
                  <a:lnTo>
                    <a:pt x="3298833" y="1219199"/>
                  </a:lnTo>
                  <a:close/>
                </a:path>
                <a:path w="3322319" h="2451100">
                  <a:moveTo>
                    <a:pt x="3308686" y="1219199"/>
                  </a:moveTo>
                  <a:lnTo>
                    <a:pt x="3301079" y="1219199"/>
                  </a:lnTo>
                  <a:lnTo>
                    <a:pt x="3304620" y="1206499"/>
                  </a:lnTo>
                  <a:lnTo>
                    <a:pt x="3308686" y="1219199"/>
                  </a:lnTo>
                  <a:close/>
                </a:path>
                <a:path w="3322319" h="2451100">
                  <a:moveTo>
                    <a:pt x="3316254" y="1219199"/>
                  </a:moveTo>
                  <a:lnTo>
                    <a:pt x="3308686" y="1219199"/>
                  </a:lnTo>
                  <a:lnTo>
                    <a:pt x="3310766" y="1206499"/>
                  </a:lnTo>
                  <a:lnTo>
                    <a:pt x="3317707" y="1206499"/>
                  </a:lnTo>
                  <a:lnTo>
                    <a:pt x="3316254" y="1219199"/>
                  </a:lnTo>
                  <a:close/>
                </a:path>
                <a:path w="3322319" h="2451100">
                  <a:moveTo>
                    <a:pt x="68016" y="1244599"/>
                  </a:moveTo>
                  <a:lnTo>
                    <a:pt x="27310" y="1244599"/>
                  </a:lnTo>
                  <a:lnTo>
                    <a:pt x="28106" y="1231899"/>
                  </a:lnTo>
                  <a:lnTo>
                    <a:pt x="8376" y="1231899"/>
                  </a:lnTo>
                  <a:lnTo>
                    <a:pt x="2944" y="1219199"/>
                  </a:lnTo>
                  <a:lnTo>
                    <a:pt x="75885" y="1219199"/>
                  </a:lnTo>
                  <a:lnTo>
                    <a:pt x="68016" y="1244599"/>
                  </a:lnTo>
                  <a:close/>
                </a:path>
                <a:path w="3322319" h="2451100">
                  <a:moveTo>
                    <a:pt x="107175" y="1231899"/>
                  </a:moveTo>
                  <a:lnTo>
                    <a:pt x="89078" y="1231899"/>
                  </a:lnTo>
                  <a:lnTo>
                    <a:pt x="75885" y="1219199"/>
                  </a:lnTo>
                  <a:lnTo>
                    <a:pt x="103630" y="1219199"/>
                  </a:lnTo>
                  <a:lnTo>
                    <a:pt x="107175" y="1231899"/>
                  </a:lnTo>
                  <a:close/>
                </a:path>
                <a:path w="3322319" h="2451100">
                  <a:moveTo>
                    <a:pt x="3309058" y="1231899"/>
                  </a:moveTo>
                  <a:lnTo>
                    <a:pt x="3217727" y="1231899"/>
                  </a:lnTo>
                  <a:lnTo>
                    <a:pt x="3219282" y="1219199"/>
                  </a:lnTo>
                  <a:lnTo>
                    <a:pt x="3313442" y="1219199"/>
                  </a:lnTo>
                  <a:lnTo>
                    <a:pt x="3309058" y="1231899"/>
                  </a:lnTo>
                  <a:close/>
                </a:path>
                <a:path w="3322319" h="2451100">
                  <a:moveTo>
                    <a:pt x="21643" y="1244599"/>
                  </a:moveTo>
                  <a:lnTo>
                    <a:pt x="14411" y="1231899"/>
                  </a:lnTo>
                  <a:lnTo>
                    <a:pt x="25281" y="1231899"/>
                  </a:lnTo>
                  <a:lnTo>
                    <a:pt x="21643" y="1244599"/>
                  </a:lnTo>
                  <a:close/>
                </a:path>
                <a:path w="3322319" h="2451100">
                  <a:moveTo>
                    <a:pt x="121654" y="1244599"/>
                  </a:moveTo>
                  <a:lnTo>
                    <a:pt x="79459" y="1244599"/>
                  </a:lnTo>
                  <a:lnTo>
                    <a:pt x="78458" y="1231899"/>
                  </a:lnTo>
                  <a:lnTo>
                    <a:pt x="116878" y="1231899"/>
                  </a:lnTo>
                  <a:lnTo>
                    <a:pt x="121654" y="1244599"/>
                  </a:lnTo>
                  <a:close/>
                </a:path>
                <a:path w="3322319" h="2451100">
                  <a:moveTo>
                    <a:pt x="3304853" y="1244599"/>
                  </a:moveTo>
                  <a:lnTo>
                    <a:pt x="3223368" y="1244599"/>
                  </a:lnTo>
                  <a:lnTo>
                    <a:pt x="3217907" y="1231899"/>
                  </a:lnTo>
                  <a:lnTo>
                    <a:pt x="3302481" y="1231899"/>
                  </a:lnTo>
                  <a:lnTo>
                    <a:pt x="3304853" y="1244599"/>
                  </a:lnTo>
                  <a:close/>
                </a:path>
                <a:path w="3322319" h="2451100">
                  <a:moveTo>
                    <a:pt x="15977" y="1257299"/>
                  </a:moveTo>
                  <a:lnTo>
                    <a:pt x="9241" y="1257299"/>
                  </a:lnTo>
                  <a:lnTo>
                    <a:pt x="15906" y="1244599"/>
                  </a:lnTo>
                  <a:lnTo>
                    <a:pt x="16380" y="1244599"/>
                  </a:lnTo>
                  <a:lnTo>
                    <a:pt x="15977" y="1257299"/>
                  </a:lnTo>
                  <a:close/>
                </a:path>
                <a:path w="3322319" h="2451100">
                  <a:moveTo>
                    <a:pt x="21253" y="1257299"/>
                  </a:moveTo>
                  <a:lnTo>
                    <a:pt x="19856" y="1244599"/>
                  </a:lnTo>
                  <a:lnTo>
                    <a:pt x="22729" y="1244599"/>
                  </a:lnTo>
                  <a:lnTo>
                    <a:pt x="21253" y="1257299"/>
                  </a:lnTo>
                  <a:close/>
                </a:path>
                <a:path w="3322319" h="2451100">
                  <a:moveTo>
                    <a:pt x="33942" y="1257299"/>
                  </a:moveTo>
                  <a:lnTo>
                    <a:pt x="22473" y="1257299"/>
                  </a:lnTo>
                  <a:lnTo>
                    <a:pt x="23535" y="1244599"/>
                  </a:lnTo>
                  <a:lnTo>
                    <a:pt x="33565" y="1244599"/>
                  </a:lnTo>
                  <a:lnTo>
                    <a:pt x="33942" y="1257299"/>
                  </a:lnTo>
                  <a:close/>
                </a:path>
                <a:path w="3322319" h="2451100">
                  <a:moveTo>
                    <a:pt x="106448" y="1257299"/>
                  </a:moveTo>
                  <a:lnTo>
                    <a:pt x="38127" y="1257299"/>
                  </a:lnTo>
                  <a:lnTo>
                    <a:pt x="33565" y="1244599"/>
                  </a:lnTo>
                  <a:lnTo>
                    <a:pt x="112337" y="1244599"/>
                  </a:lnTo>
                  <a:lnTo>
                    <a:pt x="106448" y="1257299"/>
                  </a:lnTo>
                  <a:close/>
                </a:path>
                <a:path w="3322319" h="2451100">
                  <a:moveTo>
                    <a:pt x="3214067" y="1257299"/>
                  </a:moveTo>
                  <a:lnTo>
                    <a:pt x="3202453" y="1257299"/>
                  </a:lnTo>
                  <a:lnTo>
                    <a:pt x="3204613" y="1244599"/>
                  </a:lnTo>
                  <a:lnTo>
                    <a:pt x="3210107" y="1244599"/>
                  </a:lnTo>
                  <a:lnTo>
                    <a:pt x="3214067" y="1257299"/>
                  </a:lnTo>
                  <a:close/>
                </a:path>
                <a:path w="3322319" h="2451100">
                  <a:moveTo>
                    <a:pt x="3297903" y="1257299"/>
                  </a:moveTo>
                  <a:lnTo>
                    <a:pt x="3218026" y="1257299"/>
                  </a:lnTo>
                  <a:lnTo>
                    <a:pt x="3215428" y="1244599"/>
                  </a:lnTo>
                  <a:lnTo>
                    <a:pt x="3299093" y="1244599"/>
                  </a:lnTo>
                  <a:lnTo>
                    <a:pt x="3297903" y="1257299"/>
                  </a:lnTo>
                  <a:close/>
                </a:path>
                <a:path w="3322319" h="2451100">
                  <a:moveTo>
                    <a:pt x="3309556" y="1257299"/>
                  </a:moveTo>
                  <a:lnTo>
                    <a:pt x="3309297" y="1257299"/>
                  </a:lnTo>
                  <a:lnTo>
                    <a:pt x="3302939" y="1244599"/>
                  </a:lnTo>
                  <a:lnTo>
                    <a:pt x="3310719" y="1244599"/>
                  </a:lnTo>
                  <a:lnTo>
                    <a:pt x="3309556" y="1257299"/>
                  </a:lnTo>
                  <a:close/>
                </a:path>
                <a:path w="3322319" h="2451100">
                  <a:moveTo>
                    <a:pt x="38383" y="1269999"/>
                  </a:moveTo>
                  <a:lnTo>
                    <a:pt x="17230" y="1269999"/>
                  </a:lnTo>
                  <a:lnTo>
                    <a:pt x="9315" y="1257299"/>
                  </a:lnTo>
                  <a:lnTo>
                    <a:pt x="35717" y="1257299"/>
                  </a:lnTo>
                  <a:lnTo>
                    <a:pt x="38383" y="1269999"/>
                  </a:lnTo>
                  <a:close/>
                </a:path>
                <a:path w="3322319" h="2451100">
                  <a:moveTo>
                    <a:pt x="110023" y="1269999"/>
                  </a:moveTo>
                  <a:lnTo>
                    <a:pt x="40002" y="1269999"/>
                  </a:lnTo>
                  <a:lnTo>
                    <a:pt x="41054" y="1257299"/>
                  </a:lnTo>
                  <a:lnTo>
                    <a:pt x="108515" y="1257299"/>
                  </a:lnTo>
                  <a:lnTo>
                    <a:pt x="110023" y="1269999"/>
                  </a:lnTo>
                  <a:close/>
                </a:path>
                <a:path w="3322319" h="2451100">
                  <a:moveTo>
                    <a:pt x="3300720" y="1269999"/>
                  </a:moveTo>
                  <a:lnTo>
                    <a:pt x="3208007" y="1269999"/>
                  </a:lnTo>
                  <a:lnTo>
                    <a:pt x="3214219" y="1257299"/>
                  </a:lnTo>
                  <a:lnTo>
                    <a:pt x="3300561" y="1257299"/>
                  </a:lnTo>
                  <a:lnTo>
                    <a:pt x="3300720" y="1269999"/>
                  </a:lnTo>
                  <a:close/>
                </a:path>
                <a:path w="3322319" h="2451100">
                  <a:moveTo>
                    <a:pt x="16981" y="1282699"/>
                  </a:moveTo>
                  <a:lnTo>
                    <a:pt x="16063" y="1282699"/>
                  </a:lnTo>
                  <a:lnTo>
                    <a:pt x="14800" y="1269999"/>
                  </a:lnTo>
                  <a:lnTo>
                    <a:pt x="17785" y="1269999"/>
                  </a:lnTo>
                  <a:lnTo>
                    <a:pt x="16981" y="1282699"/>
                  </a:lnTo>
                  <a:close/>
                </a:path>
                <a:path w="3322319" h="2451100">
                  <a:moveTo>
                    <a:pt x="30694" y="1295399"/>
                  </a:moveTo>
                  <a:lnTo>
                    <a:pt x="22177" y="1295399"/>
                  </a:lnTo>
                  <a:lnTo>
                    <a:pt x="25265" y="1282699"/>
                  </a:lnTo>
                  <a:lnTo>
                    <a:pt x="17915" y="1269999"/>
                  </a:lnTo>
                  <a:lnTo>
                    <a:pt x="111487" y="1269999"/>
                  </a:lnTo>
                  <a:lnTo>
                    <a:pt x="112976" y="1282699"/>
                  </a:lnTo>
                  <a:lnTo>
                    <a:pt x="31782" y="1282699"/>
                  </a:lnTo>
                  <a:lnTo>
                    <a:pt x="30912" y="1294883"/>
                  </a:lnTo>
                  <a:lnTo>
                    <a:pt x="30694" y="1295399"/>
                  </a:lnTo>
                  <a:close/>
                </a:path>
                <a:path w="3322319" h="2451100">
                  <a:moveTo>
                    <a:pt x="120704" y="1282699"/>
                  </a:moveTo>
                  <a:lnTo>
                    <a:pt x="116109" y="1282699"/>
                  </a:lnTo>
                  <a:lnTo>
                    <a:pt x="116490" y="1269999"/>
                  </a:lnTo>
                  <a:lnTo>
                    <a:pt x="120704" y="1282699"/>
                  </a:lnTo>
                  <a:close/>
                </a:path>
                <a:path w="3322319" h="2451100">
                  <a:moveTo>
                    <a:pt x="121373" y="1282699"/>
                  </a:moveTo>
                  <a:lnTo>
                    <a:pt x="120704" y="1282699"/>
                  </a:lnTo>
                  <a:lnTo>
                    <a:pt x="121856" y="1269999"/>
                  </a:lnTo>
                  <a:lnTo>
                    <a:pt x="124194" y="1269999"/>
                  </a:lnTo>
                  <a:lnTo>
                    <a:pt x="121373" y="1282699"/>
                  </a:lnTo>
                  <a:close/>
                </a:path>
                <a:path w="3322319" h="2451100">
                  <a:moveTo>
                    <a:pt x="3306541" y="1282699"/>
                  </a:moveTo>
                  <a:lnTo>
                    <a:pt x="3213562" y="1282699"/>
                  </a:lnTo>
                  <a:lnTo>
                    <a:pt x="3216199" y="1269999"/>
                  </a:lnTo>
                  <a:lnTo>
                    <a:pt x="3305683" y="1269999"/>
                  </a:lnTo>
                  <a:lnTo>
                    <a:pt x="3306541" y="1282699"/>
                  </a:lnTo>
                  <a:close/>
                </a:path>
                <a:path w="3322319" h="2451100">
                  <a:moveTo>
                    <a:pt x="21873" y="1295399"/>
                  </a:moveTo>
                  <a:lnTo>
                    <a:pt x="16580" y="1295399"/>
                  </a:lnTo>
                  <a:lnTo>
                    <a:pt x="15996" y="1282699"/>
                  </a:lnTo>
                  <a:lnTo>
                    <a:pt x="20314" y="1282699"/>
                  </a:lnTo>
                  <a:lnTo>
                    <a:pt x="21873" y="1295399"/>
                  </a:lnTo>
                  <a:close/>
                </a:path>
                <a:path w="3322319" h="2451100">
                  <a:moveTo>
                    <a:pt x="77493" y="1295399"/>
                  </a:moveTo>
                  <a:lnTo>
                    <a:pt x="30876" y="1295399"/>
                  </a:lnTo>
                  <a:lnTo>
                    <a:pt x="30912" y="1294883"/>
                  </a:lnTo>
                  <a:lnTo>
                    <a:pt x="36066" y="1282699"/>
                  </a:lnTo>
                  <a:lnTo>
                    <a:pt x="76653" y="1282699"/>
                  </a:lnTo>
                  <a:lnTo>
                    <a:pt x="77493" y="1295399"/>
                  </a:lnTo>
                  <a:close/>
                </a:path>
                <a:path w="3322319" h="2451100">
                  <a:moveTo>
                    <a:pt x="89034" y="1295399"/>
                  </a:moveTo>
                  <a:lnTo>
                    <a:pt x="81361" y="1282699"/>
                  </a:lnTo>
                  <a:lnTo>
                    <a:pt x="85232" y="1282699"/>
                  </a:lnTo>
                  <a:lnTo>
                    <a:pt x="89034" y="1295399"/>
                  </a:lnTo>
                  <a:close/>
                </a:path>
                <a:path w="3322319" h="2451100">
                  <a:moveTo>
                    <a:pt x="115631" y="1295399"/>
                  </a:moveTo>
                  <a:lnTo>
                    <a:pt x="91383" y="1295399"/>
                  </a:lnTo>
                  <a:lnTo>
                    <a:pt x="88144" y="1282699"/>
                  </a:lnTo>
                  <a:lnTo>
                    <a:pt x="112976" y="1282699"/>
                  </a:lnTo>
                  <a:lnTo>
                    <a:pt x="115631" y="1295399"/>
                  </a:lnTo>
                  <a:close/>
                </a:path>
                <a:path w="3322319" h="2451100">
                  <a:moveTo>
                    <a:pt x="3211848" y="1295399"/>
                  </a:moveTo>
                  <a:lnTo>
                    <a:pt x="3204918" y="1295399"/>
                  </a:lnTo>
                  <a:lnTo>
                    <a:pt x="3206539" y="1282699"/>
                  </a:lnTo>
                  <a:lnTo>
                    <a:pt x="3211848" y="1295399"/>
                  </a:lnTo>
                  <a:close/>
                </a:path>
                <a:path w="3322319" h="2451100">
                  <a:moveTo>
                    <a:pt x="3298581" y="1295399"/>
                  </a:moveTo>
                  <a:lnTo>
                    <a:pt x="3213163" y="1295399"/>
                  </a:lnTo>
                  <a:lnTo>
                    <a:pt x="3214306" y="1282699"/>
                  </a:lnTo>
                  <a:lnTo>
                    <a:pt x="3293093" y="1282699"/>
                  </a:lnTo>
                  <a:lnTo>
                    <a:pt x="3298581" y="1295399"/>
                  </a:lnTo>
                  <a:close/>
                </a:path>
                <a:path w="3322319" h="2451100">
                  <a:moveTo>
                    <a:pt x="30876" y="1295399"/>
                  </a:moveTo>
                  <a:lnTo>
                    <a:pt x="30694" y="1295399"/>
                  </a:lnTo>
                  <a:lnTo>
                    <a:pt x="30912" y="1294883"/>
                  </a:lnTo>
                  <a:lnTo>
                    <a:pt x="30876" y="1295399"/>
                  </a:lnTo>
                  <a:close/>
                </a:path>
                <a:path w="3322319" h="2451100">
                  <a:moveTo>
                    <a:pt x="78003" y="1320799"/>
                  </a:moveTo>
                  <a:lnTo>
                    <a:pt x="26346" y="1320799"/>
                  </a:lnTo>
                  <a:lnTo>
                    <a:pt x="26620" y="1308099"/>
                  </a:lnTo>
                  <a:lnTo>
                    <a:pt x="28993" y="1295399"/>
                  </a:lnTo>
                  <a:lnTo>
                    <a:pt x="81019" y="1295399"/>
                  </a:lnTo>
                  <a:lnTo>
                    <a:pt x="78003" y="1320799"/>
                  </a:lnTo>
                  <a:close/>
                </a:path>
                <a:path w="3322319" h="2451100">
                  <a:moveTo>
                    <a:pt x="87215" y="1308099"/>
                  </a:moveTo>
                  <a:lnTo>
                    <a:pt x="86382" y="1308099"/>
                  </a:lnTo>
                  <a:lnTo>
                    <a:pt x="81019" y="1295399"/>
                  </a:lnTo>
                  <a:lnTo>
                    <a:pt x="88071" y="1295399"/>
                  </a:lnTo>
                  <a:lnTo>
                    <a:pt x="87215" y="1308099"/>
                  </a:lnTo>
                  <a:close/>
                </a:path>
                <a:path w="3322319" h="2451100">
                  <a:moveTo>
                    <a:pt x="87215" y="1308099"/>
                  </a:moveTo>
                  <a:lnTo>
                    <a:pt x="88071" y="1295399"/>
                  </a:lnTo>
                  <a:lnTo>
                    <a:pt x="87215" y="1308099"/>
                  </a:lnTo>
                  <a:close/>
                </a:path>
                <a:path w="3322319" h="2451100">
                  <a:moveTo>
                    <a:pt x="95960" y="1308099"/>
                  </a:moveTo>
                  <a:lnTo>
                    <a:pt x="87215" y="1308099"/>
                  </a:lnTo>
                  <a:lnTo>
                    <a:pt x="88154" y="1295399"/>
                  </a:lnTo>
                  <a:lnTo>
                    <a:pt x="88959" y="1295399"/>
                  </a:lnTo>
                  <a:lnTo>
                    <a:pt x="95960" y="1308099"/>
                  </a:lnTo>
                  <a:close/>
                </a:path>
                <a:path w="3322319" h="2451100">
                  <a:moveTo>
                    <a:pt x="125281" y="1308099"/>
                  </a:moveTo>
                  <a:lnTo>
                    <a:pt x="99807" y="1308099"/>
                  </a:lnTo>
                  <a:lnTo>
                    <a:pt x="95460" y="1295399"/>
                  </a:lnTo>
                  <a:lnTo>
                    <a:pt x="124160" y="1295399"/>
                  </a:lnTo>
                  <a:lnTo>
                    <a:pt x="125281" y="1308099"/>
                  </a:lnTo>
                  <a:close/>
                </a:path>
                <a:path w="3322319" h="2451100">
                  <a:moveTo>
                    <a:pt x="3202865" y="1308099"/>
                  </a:moveTo>
                  <a:lnTo>
                    <a:pt x="3203131" y="1295399"/>
                  </a:lnTo>
                  <a:lnTo>
                    <a:pt x="3203417" y="1295399"/>
                  </a:lnTo>
                  <a:lnTo>
                    <a:pt x="3202865" y="1308099"/>
                  </a:lnTo>
                  <a:close/>
                </a:path>
                <a:path w="3322319" h="2451100">
                  <a:moveTo>
                    <a:pt x="3306600" y="1308099"/>
                  </a:moveTo>
                  <a:lnTo>
                    <a:pt x="3205656" y="1308099"/>
                  </a:lnTo>
                  <a:lnTo>
                    <a:pt x="3207038" y="1295399"/>
                  </a:lnTo>
                  <a:lnTo>
                    <a:pt x="3297724" y="1295399"/>
                  </a:lnTo>
                  <a:lnTo>
                    <a:pt x="3306600" y="1308099"/>
                  </a:lnTo>
                  <a:close/>
                </a:path>
                <a:path w="3322319" h="2451100">
                  <a:moveTo>
                    <a:pt x="90067" y="1320799"/>
                  </a:moveTo>
                  <a:lnTo>
                    <a:pt x="89027" y="1320799"/>
                  </a:lnTo>
                  <a:lnTo>
                    <a:pt x="80578" y="1308099"/>
                  </a:lnTo>
                  <a:lnTo>
                    <a:pt x="89137" y="1308099"/>
                  </a:lnTo>
                  <a:lnTo>
                    <a:pt x="90067" y="1320799"/>
                  </a:lnTo>
                  <a:close/>
                </a:path>
                <a:path w="3322319" h="2451100">
                  <a:moveTo>
                    <a:pt x="120787" y="1320799"/>
                  </a:moveTo>
                  <a:lnTo>
                    <a:pt x="94648" y="1320799"/>
                  </a:lnTo>
                  <a:lnTo>
                    <a:pt x="95484" y="1308099"/>
                  </a:lnTo>
                  <a:lnTo>
                    <a:pt x="121350" y="1308099"/>
                  </a:lnTo>
                  <a:lnTo>
                    <a:pt x="120787" y="1320799"/>
                  </a:lnTo>
                  <a:close/>
                </a:path>
                <a:path w="3322319" h="2451100">
                  <a:moveTo>
                    <a:pt x="3190774" y="1320799"/>
                  </a:moveTo>
                  <a:lnTo>
                    <a:pt x="3186628" y="1320799"/>
                  </a:lnTo>
                  <a:lnTo>
                    <a:pt x="3191425" y="1308099"/>
                  </a:lnTo>
                  <a:lnTo>
                    <a:pt x="3192900" y="1308099"/>
                  </a:lnTo>
                  <a:lnTo>
                    <a:pt x="3190774" y="1320799"/>
                  </a:lnTo>
                  <a:close/>
                </a:path>
                <a:path w="3322319" h="2451100">
                  <a:moveTo>
                    <a:pt x="3285426" y="1320799"/>
                  </a:moveTo>
                  <a:lnTo>
                    <a:pt x="3209037" y="1320799"/>
                  </a:lnTo>
                  <a:lnTo>
                    <a:pt x="3210917" y="1308099"/>
                  </a:lnTo>
                  <a:lnTo>
                    <a:pt x="3287725" y="1308099"/>
                  </a:lnTo>
                  <a:lnTo>
                    <a:pt x="3285426" y="1320799"/>
                  </a:lnTo>
                  <a:close/>
                </a:path>
                <a:path w="3322319" h="2451100">
                  <a:moveTo>
                    <a:pt x="3296568" y="1320799"/>
                  </a:moveTo>
                  <a:lnTo>
                    <a:pt x="3291804" y="1320799"/>
                  </a:lnTo>
                  <a:lnTo>
                    <a:pt x="3289526" y="1308099"/>
                  </a:lnTo>
                  <a:lnTo>
                    <a:pt x="3296508" y="1308099"/>
                  </a:lnTo>
                  <a:lnTo>
                    <a:pt x="3296568" y="1320799"/>
                  </a:lnTo>
                  <a:close/>
                </a:path>
                <a:path w="3322319" h="2451100">
                  <a:moveTo>
                    <a:pt x="43737" y="1333499"/>
                  </a:moveTo>
                  <a:lnTo>
                    <a:pt x="35317" y="1333499"/>
                  </a:lnTo>
                  <a:lnTo>
                    <a:pt x="35326" y="1320799"/>
                  </a:lnTo>
                  <a:lnTo>
                    <a:pt x="41153" y="1320799"/>
                  </a:lnTo>
                  <a:lnTo>
                    <a:pt x="43737" y="1333499"/>
                  </a:lnTo>
                  <a:close/>
                </a:path>
                <a:path w="3322319" h="2451100">
                  <a:moveTo>
                    <a:pt x="83591" y="1333499"/>
                  </a:moveTo>
                  <a:lnTo>
                    <a:pt x="53142" y="1333499"/>
                  </a:lnTo>
                  <a:lnTo>
                    <a:pt x="52420" y="1320799"/>
                  </a:lnTo>
                  <a:lnTo>
                    <a:pt x="83343" y="1320799"/>
                  </a:lnTo>
                  <a:lnTo>
                    <a:pt x="83591" y="1333499"/>
                  </a:lnTo>
                  <a:close/>
                </a:path>
                <a:path w="3322319" h="2451100">
                  <a:moveTo>
                    <a:pt x="93876" y="1346199"/>
                  </a:moveTo>
                  <a:lnTo>
                    <a:pt x="46980" y="1346199"/>
                  </a:lnTo>
                  <a:lnTo>
                    <a:pt x="49783" y="1333499"/>
                  </a:lnTo>
                  <a:lnTo>
                    <a:pt x="88088" y="1333499"/>
                  </a:lnTo>
                  <a:lnTo>
                    <a:pt x="100844" y="1320799"/>
                  </a:lnTo>
                  <a:lnTo>
                    <a:pt x="94342" y="1333499"/>
                  </a:lnTo>
                  <a:lnTo>
                    <a:pt x="93876" y="1346199"/>
                  </a:lnTo>
                  <a:close/>
                </a:path>
                <a:path w="3322319" h="2451100">
                  <a:moveTo>
                    <a:pt x="126007" y="1346199"/>
                  </a:moveTo>
                  <a:lnTo>
                    <a:pt x="97573" y="1346199"/>
                  </a:lnTo>
                  <a:lnTo>
                    <a:pt x="96564" y="1333499"/>
                  </a:lnTo>
                  <a:lnTo>
                    <a:pt x="101234" y="1320799"/>
                  </a:lnTo>
                  <a:lnTo>
                    <a:pt x="123873" y="1320799"/>
                  </a:lnTo>
                  <a:lnTo>
                    <a:pt x="125985" y="1333499"/>
                  </a:lnTo>
                  <a:lnTo>
                    <a:pt x="130120" y="1333499"/>
                  </a:lnTo>
                  <a:lnTo>
                    <a:pt x="126007" y="1346199"/>
                  </a:lnTo>
                  <a:close/>
                </a:path>
                <a:path w="3322319" h="2451100">
                  <a:moveTo>
                    <a:pt x="129024" y="1322419"/>
                  </a:moveTo>
                  <a:lnTo>
                    <a:pt x="128354" y="1320799"/>
                  </a:lnTo>
                  <a:lnTo>
                    <a:pt x="129204" y="1320799"/>
                  </a:lnTo>
                  <a:lnTo>
                    <a:pt x="129024" y="1322419"/>
                  </a:lnTo>
                  <a:close/>
                </a:path>
                <a:path w="3322319" h="2451100">
                  <a:moveTo>
                    <a:pt x="140283" y="1333499"/>
                  </a:moveTo>
                  <a:lnTo>
                    <a:pt x="133608" y="1333499"/>
                  </a:lnTo>
                  <a:lnTo>
                    <a:pt x="135191" y="1320799"/>
                  </a:lnTo>
                  <a:lnTo>
                    <a:pt x="140673" y="1320799"/>
                  </a:lnTo>
                  <a:lnTo>
                    <a:pt x="140283" y="1333499"/>
                  </a:lnTo>
                  <a:close/>
                </a:path>
                <a:path w="3322319" h="2451100">
                  <a:moveTo>
                    <a:pt x="3296302" y="1333499"/>
                  </a:moveTo>
                  <a:lnTo>
                    <a:pt x="3201902" y="1333499"/>
                  </a:lnTo>
                  <a:lnTo>
                    <a:pt x="3198567" y="1320799"/>
                  </a:lnTo>
                  <a:lnTo>
                    <a:pt x="3297000" y="1320799"/>
                  </a:lnTo>
                  <a:lnTo>
                    <a:pt x="3296302" y="1333499"/>
                  </a:lnTo>
                  <a:close/>
                </a:path>
                <a:path w="3322319" h="2451100">
                  <a:moveTo>
                    <a:pt x="133608" y="1333499"/>
                  </a:moveTo>
                  <a:lnTo>
                    <a:pt x="127794" y="1333499"/>
                  </a:lnTo>
                  <a:lnTo>
                    <a:pt x="129024" y="1322419"/>
                  </a:lnTo>
                  <a:lnTo>
                    <a:pt x="133608" y="1333499"/>
                  </a:lnTo>
                  <a:close/>
                </a:path>
                <a:path w="3322319" h="2451100">
                  <a:moveTo>
                    <a:pt x="3293307" y="1346199"/>
                  </a:moveTo>
                  <a:lnTo>
                    <a:pt x="3195287" y="1346199"/>
                  </a:lnTo>
                  <a:lnTo>
                    <a:pt x="3194636" y="1333499"/>
                  </a:lnTo>
                  <a:lnTo>
                    <a:pt x="3295021" y="1333499"/>
                  </a:lnTo>
                  <a:lnTo>
                    <a:pt x="3293307" y="1346199"/>
                  </a:lnTo>
                  <a:close/>
                </a:path>
                <a:path w="3322319" h="2451100">
                  <a:moveTo>
                    <a:pt x="43284" y="1358899"/>
                  </a:moveTo>
                  <a:lnTo>
                    <a:pt x="41434" y="1358899"/>
                  </a:lnTo>
                  <a:lnTo>
                    <a:pt x="43767" y="1346199"/>
                  </a:lnTo>
                  <a:lnTo>
                    <a:pt x="43284" y="1358899"/>
                  </a:lnTo>
                  <a:close/>
                </a:path>
                <a:path w="3322319" h="2451100">
                  <a:moveTo>
                    <a:pt x="133675" y="1358899"/>
                  </a:moveTo>
                  <a:lnTo>
                    <a:pt x="46795" y="1358899"/>
                  </a:lnTo>
                  <a:lnTo>
                    <a:pt x="44403" y="1346199"/>
                  </a:lnTo>
                  <a:lnTo>
                    <a:pt x="134163" y="1346199"/>
                  </a:lnTo>
                  <a:lnTo>
                    <a:pt x="133675" y="1358899"/>
                  </a:lnTo>
                  <a:close/>
                </a:path>
                <a:path w="3322319" h="2451100">
                  <a:moveTo>
                    <a:pt x="3181791" y="1358899"/>
                  </a:moveTo>
                  <a:lnTo>
                    <a:pt x="3176144" y="1358899"/>
                  </a:lnTo>
                  <a:lnTo>
                    <a:pt x="3179566" y="1346199"/>
                  </a:lnTo>
                  <a:lnTo>
                    <a:pt x="3180582" y="1346199"/>
                  </a:lnTo>
                  <a:lnTo>
                    <a:pt x="3181791" y="1358899"/>
                  </a:lnTo>
                  <a:close/>
                </a:path>
                <a:path w="3322319" h="2451100">
                  <a:moveTo>
                    <a:pt x="3221813" y="1358899"/>
                  </a:moveTo>
                  <a:lnTo>
                    <a:pt x="3190760" y="1358899"/>
                  </a:lnTo>
                  <a:lnTo>
                    <a:pt x="3190814" y="1346199"/>
                  </a:lnTo>
                  <a:lnTo>
                    <a:pt x="3234091" y="1346199"/>
                  </a:lnTo>
                  <a:lnTo>
                    <a:pt x="3221813" y="1358899"/>
                  </a:lnTo>
                  <a:close/>
                </a:path>
                <a:path w="3322319" h="2451100">
                  <a:moveTo>
                    <a:pt x="3247205" y="1358899"/>
                  </a:moveTo>
                  <a:lnTo>
                    <a:pt x="3233572" y="1358899"/>
                  </a:lnTo>
                  <a:lnTo>
                    <a:pt x="3237100" y="1346199"/>
                  </a:lnTo>
                  <a:lnTo>
                    <a:pt x="3244016" y="1346199"/>
                  </a:lnTo>
                  <a:lnTo>
                    <a:pt x="3247205" y="1358899"/>
                  </a:lnTo>
                  <a:close/>
                </a:path>
                <a:path w="3322319" h="2451100">
                  <a:moveTo>
                    <a:pt x="3282005" y="1358899"/>
                  </a:moveTo>
                  <a:lnTo>
                    <a:pt x="3250341" y="1358899"/>
                  </a:lnTo>
                  <a:lnTo>
                    <a:pt x="3250540" y="1346199"/>
                  </a:lnTo>
                  <a:lnTo>
                    <a:pt x="3282377" y="1346199"/>
                  </a:lnTo>
                  <a:lnTo>
                    <a:pt x="3282005" y="1358899"/>
                  </a:lnTo>
                  <a:close/>
                </a:path>
                <a:path w="3322319" h="2451100">
                  <a:moveTo>
                    <a:pt x="142000" y="1371599"/>
                  </a:moveTo>
                  <a:lnTo>
                    <a:pt x="48661" y="1371599"/>
                  </a:lnTo>
                  <a:lnTo>
                    <a:pt x="46707" y="1358899"/>
                  </a:lnTo>
                  <a:lnTo>
                    <a:pt x="138510" y="1358899"/>
                  </a:lnTo>
                  <a:lnTo>
                    <a:pt x="142000" y="1371599"/>
                  </a:lnTo>
                  <a:close/>
                </a:path>
                <a:path w="3322319" h="2451100">
                  <a:moveTo>
                    <a:pt x="3181811" y="1371599"/>
                  </a:moveTo>
                  <a:lnTo>
                    <a:pt x="3175101" y="1371599"/>
                  </a:lnTo>
                  <a:lnTo>
                    <a:pt x="3180602" y="1358899"/>
                  </a:lnTo>
                  <a:lnTo>
                    <a:pt x="3182443" y="1358899"/>
                  </a:lnTo>
                  <a:lnTo>
                    <a:pt x="3181811" y="1371599"/>
                  </a:lnTo>
                  <a:close/>
                </a:path>
                <a:path w="3322319" h="2451100">
                  <a:moveTo>
                    <a:pt x="3278052" y="1371599"/>
                  </a:moveTo>
                  <a:lnTo>
                    <a:pt x="3181811" y="1371599"/>
                  </a:lnTo>
                  <a:lnTo>
                    <a:pt x="3185711" y="1358899"/>
                  </a:lnTo>
                  <a:lnTo>
                    <a:pt x="3283467" y="1358899"/>
                  </a:lnTo>
                  <a:lnTo>
                    <a:pt x="3278052" y="1371599"/>
                  </a:lnTo>
                  <a:close/>
                </a:path>
                <a:path w="3322319" h="2451100">
                  <a:moveTo>
                    <a:pt x="137420" y="1384299"/>
                  </a:moveTo>
                  <a:lnTo>
                    <a:pt x="49810" y="1384299"/>
                  </a:lnTo>
                  <a:lnTo>
                    <a:pt x="52680" y="1371599"/>
                  </a:lnTo>
                  <a:lnTo>
                    <a:pt x="142727" y="1371599"/>
                  </a:lnTo>
                  <a:lnTo>
                    <a:pt x="137420" y="1384299"/>
                  </a:lnTo>
                  <a:close/>
                </a:path>
                <a:path w="3322319" h="2451100">
                  <a:moveTo>
                    <a:pt x="149534" y="1384299"/>
                  </a:moveTo>
                  <a:lnTo>
                    <a:pt x="148982" y="1384299"/>
                  </a:lnTo>
                  <a:lnTo>
                    <a:pt x="145464" y="1371599"/>
                  </a:lnTo>
                  <a:lnTo>
                    <a:pt x="149534" y="1384299"/>
                  </a:lnTo>
                  <a:close/>
                </a:path>
                <a:path w="3322319" h="2451100">
                  <a:moveTo>
                    <a:pt x="160605" y="1384299"/>
                  </a:moveTo>
                  <a:lnTo>
                    <a:pt x="151902" y="1384299"/>
                  </a:lnTo>
                  <a:lnTo>
                    <a:pt x="152866" y="1371599"/>
                  </a:lnTo>
                  <a:lnTo>
                    <a:pt x="154648" y="1371599"/>
                  </a:lnTo>
                  <a:lnTo>
                    <a:pt x="160605" y="1384299"/>
                  </a:lnTo>
                  <a:close/>
                </a:path>
                <a:path w="3322319" h="2451100">
                  <a:moveTo>
                    <a:pt x="3280530" y="1384299"/>
                  </a:moveTo>
                  <a:lnTo>
                    <a:pt x="3183931" y="1384299"/>
                  </a:lnTo>
                  <a:lnTo>
                    <a:pt x="3185625" y="1371599"/>
                  </a:lnTo>
                  <a:lnTo>
                    <a:pt x="3283287" y="1371599"/>
                  </a:lnTo>
                  <a:lnTo>
                    <a:pt x="3280530" y="1384299"/>
                  </a:lnTo>
                  <a:close/>
                </a:path>
                <a:path w="3322319" h="2451100">
                  <a:moveTo>
                    <a:pt x="114570" y="1396999"/>
                  </a:moveTo>
                  <a:lnTo>
                    <a:pt x="51978" y="1396999"/>
                  </a:lnTo>
                  <a:lnTo>
                    <a:pt x="47973" y="1384299"/>
                  </a:lnTo>
                  <a:lnTo>
                    <a:pt x="115082" y="1384299"/>
                  </a:lnTo>
                  <a:lnTo>
                    <a:pt x="114570" y="1396999"/>
                  </a:lnTo>
                  <a:close/>
                </a:path>
                <a:path w="3322319" h="2451100">
                  <a:moveTo>
                    <a:pt x="141597" y="1396999"/>
                  </a:moveTo>
                  <a:lnTo>
                    <a:pt x="117582" y="1396999"/>
                  </a:lnTo>
                  <a:lnTo>
                    <a:pt x="121478" y="1384299"/>
                  </a:lnTo>
                  <a:lnTo>
                    <a:pt x="145719" y="1384299"/>
                  </a:lnTo>
                  <a:lnTo>
                    <a:pt x="141597" y="1396999"/>
                  </a:lnTo>
                  <a:close/>
                </a:path>
                <a:path w="3322319" h="2451100">
                  <a:moveTo>
                    <a:pt x="149653" y="1396999"/>
                  </a:moveTo>
                  <a:lnTo>
                    <a:pt x="141597" y="1396999"/>
                  </a:lnTo>
                  <a:lnTo>
                    <a:pt x="148714" y="1384299"/>
                  </a:lnTo>
                  <a:lnTo>
                    <a:pt x="149653" y="1396999"/>
                  </a:lnTo>
                  <a:close/>
                </a:path>
                <a:path w="3322319" h="2451100">
                  <a:moveTo>
                    <a:pt x="167788" y="1396999"/>
                  </a:moveTo>
                  <a:lnTo>
                    <a:pt x="156115" y="1396999"/>
                  </a:lnTo>
                  <a:lnTo>
                    <a:pt x="158890" y="1384299"/>
                  </a:lnTo>
                  <a:lnTo>
                    <a:pt x="160275" y="1384299"/>
                  </a:lnTo>
                  <a:lnTo>
                    <a:pt x="167788" y="1396999"/>
                  </a:lnTo>
                  <a:close/>
                </a:path>
                <a:path w="3322319" h="2451100">
                  <a:moveTo>
                    <a:pt x="3191113" y="1435099"/>
                  </a:moveTo>
                  <a:lnTo>
                    <a:pt x="3168052" y="1435099"/>
                  </a:lnTo>
                  <a:lnTo>
                    <a:pt x="3167594" y="1422399"/>
                  </a:lnTo>
                  <a:lnTo>
                    <a:pt x="3171680" y="1409699"/>
                  </a:lnTo>
                  <a:lnTo>
                    <a:pt x="3178901" y="1409699"/>
                  </a:lnTo>
                  <a:lnTo>
                    <a:pt x="3178616" y="1396999"/>
                  </a:lnTo>
                  <a:lnTo>
                    <a:pt x="3188555" y="1396999"/>
                  </a:lnTo>
                  <a:lnTo>
                    <a:pt x="3178230" y="1384299"/>
                  </a:lnTo>
                  <a:lnTo>
                    <a:pt x="3276051" y="1384299"/>
                  </a:lnTo>
                  <a:lnTo>
                    <a:pt x="3272079" y="1396999"/>
                  </a:lnTo>
                  <a:lnTo>
                    <a:pt x="3268556" y="1409699"/>
                  </a:lnTo>
                  <a:lnTo>
                    <a:pt x="3265916" y="1422399"/>
                  </a:lnTo>
                  <a:lnTo>
                    <a:pt x="3187777" y="1422399"/>
                  </a:lnTo>
                  <a:lnTo>
                    <a:pt x="3191113" y="1435099"/>
                  </a:lnTo>
                  <a:close/>
                </a:path>
                <a:path w="3322319" h="2451100">
                  <a:moveTo>
                    <a:pt x="149206" y="1409699"/>
                  </a:moveTo>
                  <a:lnTo>
                    <a:pt x="51503" y="1409699"/>
                  </a:lnTo>
                  <a:lnTo>
                    <a:pt x="49929" y="1396999"/>
                  </a:lnTo>
                  <a:lnTo>
                    <a:pt x="151364" y="1396999"/>
                  </a:lnTo>
                  <a:lnTo>
                    <a:pt x="149206" y="1409699"/>
                  </a:lnTo>
                  <a:close/>
                </a:path>
                <a:path w="3322319" h="2451100">
                  <a:moveTo>
                    <a:pt x="174589" y="1409699"/>
                  </a:moveTo>
                  <a:lnTo>
                    <a:pt x="164785" y="1409699"/>
                  </a:lnTo>
                  <a:lnTo>
                    <a:pt x="165690" y="1396999"/>
                  </a:lnTo>
                  <a:lnTo>
                    <a:pt x="171691" y="1396999"/>
                  </a:lnTo>
                  <a:lnTo>
                    <a:pt x="174589" y="1409699"/>
                  </a:lnTo>
                  <a:close/>
                </a:path>
                <a:path w="3322319" h="2451100">
                  <a:moveTo>
                    <a:pt x="3174304" y="1409699"/>
                  </a:moveTo>
                  <a:lnTo>
                    <a:pt x="3163827" y="1409699"/>
                  </a:lnTo>
                  <a:lnTo>
                    <a:pt x="3167687" y="1396999"/>
                  </a:lnTo>
                  <a:lnTo>
                    <a:pt x="3174184" y="1396999"/>
                  </a:lnTo>
                  <a:lnTo>
                    <a:pt x="3174304" y="1409699"/>
                  </a:lnTo>
                  <a:close/>
                </a:path>
                <a:path w="3322319" h="2451100">
                  <a:moveTo>
                    <a:pt x="159925" y="1435099"/>
                  </a:moveTo>
                  <a:lnTo>
                    <a:pt x="136632" y="1435099"/>
                  </a:lnTo>
                  <a:lnTo>
                    <a:pt x="137042" y="1422399"/>
                  </a:lnTo>
                  <a:lnTo>
                    <a:pt x="57871" y="1422399"/>
                  </a:lnTo>
                  <a:lnTo>
                    <a:pt x="54375" y="1409699"/>
                  </a:lnTo>
                  <a:lnTo>
                    <a:pt x="152721" y="1409699"/>
                  </a:lnTo>
                  <a:lnTo>
                    <a:pt x="157698" y="1422399"/>
                  </a:lnTo>
                  <a:lnTo>
                    <a:pt x="159925" y="1435099"/>
                  </a:lnTo>
                  <a:close/>
                </a:path>
                <a:path w="3322319" h="2451100">
                  <a:moveTo>
                    <a:pt x="180707" y="1422399"/>
                  </a:moveTo>
                  <a:lnTo>
                    <a:pt x="173069" y="1422399"/>
                  </a:lnTo>
                  <a:lnTo>
                    <a:pt x="166138" y="1409699"/>
                  </a:lnTo>
                  <a:lnTo>
                    <a:pt x="181734" y="1409699"/>
                  </a:lnTo>
                  <a:lnTo>
                    <a:pt x="180707" y="1422399"/>
                  </a:lnTo>
                  <a:close/>
                </a:path>
                <a:path w="3322319" h="2451100">
                  <a:moveTo>
                    <a:pt x="67423" y="1435099"/>
                  </a:moveTo>
                  <a:lnTo>
                    <a:pt x="64237" y="1435099"/>
                  </a:lnTo>
                  <a:lnTo>
                    <a:pt x="61313" y="1422399"/>
                  </a:lnTo>
                  <a:lnTo>
                    <a:pt x="68234" y="1422399"/>
                  </a:lnTo>
                  <a:lnTo>
                    <a:pt x="67423" y="1435099"/>
                  </a:lnTo>
                  <a:close/>
                </a:path>
                <a:path w="3322319" h="2451100">
                  <a:moveTo>
                    <a:pt x="72518" y="1435099"/>
                  </a:moveTo>
                  <a:lnTo>
                    <a:pt x="67423" y="1435099"/>
                  </a:lnTo>
                  <a:lnTo>
                    <a:pt x="68856" y="1422399"/>
                  </a:lnTo>
                  <a:lnTo>
                    <a:pt x="72706" y="1422399"/>
                  </a:lnTo>
                  <a:lnTo>
                    <a:pt x="72518" y="1435099"/>
                  </a:lnTo>
                  <a:close/>
                </a:path>
                <a:path w="3322319" h="2451100">
                  <a:moveTo>
                    <a:pt x="126025" y="1435099"/>
                  </a:moveTo>
                  <a:lnTo>
                    <a:pt x="75285" y="1435099"/>
                  </a:lnTo>
                  <a:lnTo>
                    <a:pt x="78066" y="1422399"/>
                  </a:lnTo>
                  <a:lnTo>
                    <a:pt x="120985" y="1422399"/>
                  </a:lnTo>
                  <a:lnTo>
                    <a:pt x="125442" y="1428736"/>
                  </a:lnTo>
                  <a:lnTo>
                    <a:pt x="126025" y="1435099"/>
                  </a:lnTo>
                  <a:close/>
                </a:path>
                <a:path w="3322319" h="2451100">
                  <a:moveTo>
                    <a:pt x="129569" y="1434602"/>
                  </a:moveTo>
                  <a:lnTo>
                    <a:pt x="125442" y="1428736"/>
                  </a:lnTo>
                  <a:lnTo>
                    <a:pt x="124862" y="1422399"/>
                  </a:lnTo>
                  <a:lnTo>
                    <a:pt x="126692" y="1422399"/>
                  </a:lnTo>
                  <a:lnTo>
                    <a:pt x="129569" y="1434602"/>
                  </a:lnTo>
                  <a:close/>
                </a:path>
                <a:path w="3322319" h="2451100">
                  <a:moveTo>
                    <a:pt x="130060" y="1434453"/>
                  </a:moveTo>
                  <a:lnTo>
                    <a:pt x="132706" y="1422399"/>
                  </a:lnTo>
                  <a:lnTo>
                    <a:pt x="137042" y="1422399"/>
                  </a:lnTo>
                  <a:lnTo>
                    <a:pt x="130060" y="1434453"/>
                  </a:lnTo>
                  <a:close/>
                </a:path>
                <a:path w="3322319" h="2451100">
                  <a:moveTo>
                    <a:pt x="186917" y="1435099"/>
                  </a:moveTo>
                  <a:lnTo>
                    <a:pt x="175624" y="1435099"/>
                  </a:lnTo>
                  <a:lnTo>
                    <a:pt x="173756" y="1422399"/>
                  </a:lnTo>
                  <a:lnTo>
                    <a:pt x="190372" y="1422399"/>
                  </a:lnTo>
                  <a:lnTo>
                    <a:pt x="186917" y="1435099"/>
                  </a:lnTo>
                  <a:close/>
                </a:path>
                <a:path w="3322319" h="2451100">
                  <a:moveTo>
                    <a:pt x="3198593" y="1435099"/>
                  </a:moveTo>
                  <a:lnTo>
                    <a:pt x="3191113" y="1435099"/>
                  </a:lnTo>
                  <a:lnTo>
                    <a:pt x="3191704" y="1422399"/>
                  </a:lnTo>
                  <a:lnTo>
                    <a:pt x="3197750" y="1422399"/>
                  </a:lnTo>
                  <a:lnTo>
                    <a:pt x="3198593" y="1435099"/>
                  </a:lnTo>
                  <a:close/>
                </a:path>
                <a:path w="3322319" h="2451100">
                  <a:moveTo>
                    <a:pt x="3200294" y="1435099"/>
                  </a:moveTo>
                  <a:lnTo>
                    <a:pt x="3198593" y="1435099"/>
                  </a:lnTo>
                  <a:lnTo>
                    <a:pt x="3199497" y="1422399"/>
                  </a:lnTo>
                  <a:lnTo>
                    <a:pt x="3201802" y="1422399"/>
                  </a:lnTo>
                  <a:lnTo>
                    <a:pt x="3200294" y="1435099"/>
                  </a:lnTo>
                  <a:close/>
                </a:path>
                <a:path w="3322319" h="2451100">
                  <a:moveTo>
                    <a:pt x="3263276" y="1435099"/>
                  </a:moveTo>
                  <a:lnTo>
                    <a:pt x="3201530" y="1435099"/>
                  </a:lnTo>
                  <a:lnTo>
                    <a:pt x="3206612" y="1422399"/>
                  </a:lnTo>
                  <a:lnTo>
                    <a:pt x="3265916" y="1422399"/>
                  </a:lnTo>
                  <a:lnTo>
                    <a:pt x="3263276" y="1435099"/>
                  </a:lnTo>
                  <a:close/>
                </a:path>
                <a:path w="3322319" h="2451100">
                  <a:moveTo>
                    <a:pt x="129918" y="1435099"/>
                  </a:moveTo>
                  <a:lnTo>
                    <a:pt x="129791" y="1434918"/>
                  </a:lnTo>
                  <a:lnTo>
                    <a:pt x="130060" y="1434453"/>
                  </a:lnTo>
                  <a:lnTo>
                    <a:pt x="129918" y="1435099"/>
                  </a:lnTo>
                  <a:close/>
                </a:path>
                <a:path w="3322319" h="2451100">
                  <a:moveTo>
                    <a:pt x="75924" y="1447799"/>
                  </a:moveTo>
                  <a:lnTo>
                    <a:pt x="69982" y="1447799"/>
                  </a:lnTo>
                  <a:lnTo>
                    <a:pt x="66785" y="1435099"/>
                  </a:lnTo>
                  <a:lnTo>
                    <a:pt x="74560" y="1435099"/>
                  </a:lnTo>
                  <a:lnTo>
                    <a:pt x="75924" y="1447799"/>
                  </a:lnTo>
                  <a:close/>
                </a:path>
                <a:path w="3322319" h="2451100">
                  <a:moveTo>
                    <a:pt x="76879" y="1447799"/>
                  </a:moveTo>
                  <a:lnTo>
                    <a:pt x="75924" y="1447799"/>
                  </a:lnTo>
                  <a:lnTo>
                    <a:pt x="76748" y="1435099"/>
                  </a:lnTo>
                  <a:lnTo>
                    <a:pt x="79744" y="1435099"/>
                  </a:lnTo>
                  <a:lnTo>
                    <a:pt x="76879" y="1447799"/>
                  </a:lnTo>
                  <a:close/>
                </a:path>
                <a:path w="3322319" h="2451100">
                  <a:moveTo>
                    <a:pt x="122149" y="1447799"/>
                  </a:moveTo>
                  <a:lnTo>
                    <a:pt x="81723" y="1447799"/>
                  </a:lnTo>
                  <a:lnTo>
                    <a:pt x="79744" y="1435099"/>
                  </a:lnTo>
                  <a:lnTo>
                    <a:pt x="124550" y="1435099"/>
                  </a:lnTo>
                  <a:lnTo>
                    <a:pt x="122149" y="1447799"/>
                  </a:lnTo>
                  <a:close/>
                </a:path>
                <a:path w="3322319" h="2451100">
                  <a:moveTo>
                    <a:pt x="168629" y="1447799"/>
                  </a:moveTo>
                  <a:lnTo>
                    <a:pt x="138891" y="1447799"/>
                  </a:lnTo>
                  <a:lnTo>
                    <a:pt x="136792" y="1435099"/>
                  </a:lnTo>
                  <a:lnTo>
                    <a:pt x="159533" y="1435099"/>
                  </a:lnTo>
                  <a:lnTo>
                    <a:pt x="168629" y="1447799"/>
                  </a:lnTo>
                  <a:close/>
                </a:path>
                <a:path w="3322319" h="2451100">
                  <a:moveTo>
                    <a:pt x="179200" y="1447724"/>
                  </a:moveTo>
                  <a:lnTo>
                    <a:pt x="177930" y="1435099"/>
                  </a:lnTo>
                  <a:lnTo>
                    <a:pt x="184119" y="1435099"/>
                  </a:lnTo>
                  <a:lnTo>
                    <a:pt x="179200" y="1447724"/>
                  </a:lnTo>
                  <a:close/>
                </a:path>
                <a:path w="3322319" h="2451100">
                  <a:moveTo>
                    <a:pt x="3257437" y="1447799"/>
                  </a:moveTo>
                  <a:lnTo>
                    <a:pt x="3159945" y="1447799"/>
                  </a:lnTo>
                  <a:lnTo>
                    <a:pt x="3158744" y="1435099"/>
                  </a:lnTo>
                  <a:lnTo>
                    <a:pt x="3254945" y="1435099"/>
                  </a:lnTo>
                  <a:lnTo>
                    <a:pt x="3257437" y="1447799"/>
                  </a:lnTo>
                  <a:close/>
                </a:path>
                <a:path w="3322319" h="2451100">
                  <a:moveTo>
                    <a:pt x="179207" y="1447799"/>
                  </a:moveTo>
                  <a:close/>
                </a:path>
                <a:path w="3322319" h="2451100">
                  <a:moveTo>
                    <a:pt x="128681" y="1460499"/>
                  </a:moveTo>
                  <a:lnTo>
                    <a:pt x="78282" y="1460499"/>
                  </a:lnTo>
                  <a:lnTo>
                    <a:pt x="80529" y="1447799"/>
                  </a:lnTo>
                  <a:lnTo>
                    <a:pt x="129808" y="1447799"/>
                  </a:lnTo>
                  <a:lnTo>
                    <a:pt x="128681" y="1460499"/>
                  </a:lnTo>
                  <a:close/>
                </a:path>
                <a:path w="3322319" h="2451100">
                  <a:moveTo>
                    <a:pt x="140760" y="1460499"/>
                  </a:moveTo>
                  <a:lnTo>
                    <a:pt x="139879" y="1460499"/>
                  </a:lnTo>
                  <a:lnTo>
                    <a:pt x="136231" y="1447799"/>
                  </a:lnTo>
                  <a:lnTo>
                    <a:pt x="140760" y="1460499"/>
                  </a:lnTo>
                  <a:close/>
                </a:path>
                <a:path w="3322319" h="2451100">
                  <a:moveTo>
                    <a:pt x="174541" y="1460499"/>
                  </a:moveTo>
                  <a:lnTo>
                    <a:pt x="148077" y="1460499"/>
                  </a:lnTo>
                  <a:lnTo>
                    <a:pt x="142722" y="1447799"/>
                  </a:lnTo>
                  <a:lnTo>
                    <a:pt x="173532" y="1447799"/>
                  </a:lnTo>
                  <a:lnTo>
                    <a:pt x="174541" y="1460499"/>
                  </a:lnTo>
                  <a:close/>
                </a:path>
                <a:path w="3322319" h="2451100">
                  <a:moveTo>
                    <a:pt x="194090" y="1460499"/>
                  </a:moveTo>
                  <a:lnTo>
                    <a:pt x="185626" y="1460499"/>
                  </a:lnTo>
                  <a:lnTo>
                    <a:pt x="188906" y="1447799"/>
                  </a:lnTo>
                  <a:lnTo>
                    <a:pt x="197140" y="1447799"/>
                  </a:lnTo>
                  <a:lnTo>
                    <a:pt x="194090" y="1460499"/>
                  </a:lnTo>
                  <a:close/>
                </a:path>
                <a:path w="3322319" h="2451100">
                  <a:moveTo>
                    <a:pt x="3218724" y="1460499"/>
                  </a:moveTo>
                  <a:lnTo>
                    <a:pt x="3158485" y="1460499"/>
                  </a:lnTo>
                  <a:lnTo>
                    <a:pt x="3155514" y="1447799"/>
                  </a:lnTo>
                  <a:lnTo>
                    <a:pt x="3229872" y="1447799"/>
                  </a:lnTo>
                  <a:lnTo>
                    <a:pt x="3218724" y="1460499"/>
                  </a:lnTo>
                  <a:close/>
                </a:path>
                <a:path w="3322319" h="2451100">
                  <a:moveTo>
                    <a:pt x="3246906" y="1460499"/>
                  </a:moveTo>
                  <a:lnTo>
                    <a:pt x="3230988" y="1460499"/>
                  </a:lnTo>
                  <a:lnTo>
                    <a:pt x="3229872" y="1447799"/>
                  </a:lnTo>
                  <a:lnTo>
                    <a:pt x="3250487" y="1447799"/>
                  </a:lnTo>
                  <a:lnTo>
                    <a:pt x="3246906" y="1460499"/>
                  </a:lnTo>
                  <a:close/>
                </a:path>
                <a:path w="3322319" h="2451100">
                  <a:moveTo>
                    <a:pt x="136328" y="1473199"/>
                  </a:moveTo>
                  <a:lnTo>
                    <a:pt x="86256" y="1473199"/>
                  </a:lnTo>
                  <a:lnTo>
                    <a:pt x="86670" y="1460499"/>
                  </a:lnTo>
                  <a:lnTo>
                    <a:pt x="126805" y="1460499"/>
                  </a:lnTo>
                  <a:lnTo>
                    <a:pt x="136328" y="1473199"/>
                  </a:lnTo>
                  <a:close/>
                </a:path>
                <a:path w="3322319" h="2451100">
                  <a:moveTo>
                    <a:pt x="139100" y="1473199"/>
                  </a:moveTo>
                  <a:lnTo>
                    <a:pt x="136328" y="1473199"/>
                  </a:lnTo>
                  <a:lnTo>
                    <a:pt x="132983" y="1460499"/>
                  </a:lnTo>
                  <a:lnTo>
                    <a:pt x="139879" y="1460499"/>
                  </a:lnTo>
                  <a:lnTo>
                    <a:pt x="139100" y="1473199"/>
                  </a:lnTo>
                  <a:close/>
                </a:path>
                <a:path w="3322319" h="2451100">
                  <a:moveTo>
                    <a:pt x="154357" y="1473199"/>
                  </a:moveTo>
                  <a:lnTo>
                    <a:pt x="139100" y="1473199"/>
                  </a:lnTo>
                  <a:lnTo>
                    <a:pt x="144874" y="1460499"/>
                  </a:lnTo>
                  <a:lnTo>
                    <a:pt x="154357" y="1473199"/>
                  </a:lnTo>
                  <a:close/>
                </a:path>
                <a:path w="3322319" h="2451100">
                  <a:moveTo>
                    <a:pt x="175969" y="1473199"/>
                  </a:moveTo>
                  <a:lnTo>
                    <a:pt x="154549" y="1473199"/>
                  </a:lnTo>
                  <a:lnTo>
                    <a:pt x="151706" y="1460499"/>
                  </a:lnTo>
                  <a:lnTo>
                    <a:pt x="176578" y="1460499"/>
                  </a:lnTo>
                  <a:lnTo>
                    <a:pt x="175969" y="1473199"/>
                  </a:lnTo>
                  <a:close/>
                </a:path>
                <a:path w="3322319" h="2451100">
                  <a:moveTo>
                    <a:pt x="202311" y="1473199"/>
                  </a:moveTo>
                  <a:lnTo>
                    <a:pt x="187091" y="1473199"/>
                  </a:lnTo>
                  <a:lnTo>
                    <a:pt x="182715" y="1460499"/>
                  </a:lnTo>
                  <a:lnTo>
                    <a:pt x="200085" y="1460499"/>
                  </a:lnTo>
                  <a:lnTo>
                    <a:pt x="202311" y="1473199"/>
                  </a:lnTo>
                  <a:close/>
                </a:path>
                <a:path w="3322319" h="2451100">
                  <a:moveTo>
                    <a:pt x="203135" y="1465452"/>
                  </a:moveTo>
                  <a:lnTo>
                    <a:pt x="202546" y="1460499"/>
                  </a:lnTo>
                  <a:lnTo>
                    <a:pt x="203661" y="1460499"/>
                  </a:lnTo>
                  <a:lnTo>
                    <a:pt x="203135" y="1465452"/>
                  </a:lnTo>
                  <a:close/>
                </a:path>
                <a:path w="3322319" h="2451100">
                  <a:moveTo>
                    <a:pt x="3233546" y="1498599"/>
                  </a:moveTo>
                  <a:lnTo>
                    <a:pt x="3158538" y="1498599"/>
                  </a:lnTo>
                  <a:lnTo>
                    <a:pt x="3160585" y="1485899"/>
                  </a:lnTo>
                  <a:lnTo>
                    <a:pt x="3159707" y="1485899"/>
                  </a:lnTo>
                  <a:lnTo>
                    <a:pt x="3153536" y="1473199"/>
                  </a:lnTo>
                  <a:lnTo>
                    <a:pt x="3148633" y="1473199"/>
                  </a:lnTo>
                  <a:lnTo>
                    <a:pt x="3150380" y="1460499"/>
                  </a:lnTo>
                  <a:lnTo>
                    <a:pt x="3246421" y="1460499"/>
                  </a:lnTo>
                  <a:lnTo>
                    <a:pt x="3239811" y="1473199"/>
                  </a:lnTo>
                  <a:lnTo>
                    <a:pt x="3236595" y="1485899"/>
                  </a:lnTo>
                  <a:lnTo>
                    <a:pt x="3233546" y="1498599"/>
                  </a:lnTo>
                  <a:close/>
                </a:path>
                <a:path w="3322319" h="2451100">
                  <a:moveTo>
                    <a:pt x="204057" y="1473199"/>
                  </a:moveTo>
                  <a:lnTo>
                    <a:pt x="202311" y="1473199"/>
                  </a:lnTo>
                  <a:lnTo>
                    <a:pt x="203135" y="1465452"/>
                  </a:lnTo>
                  <a:lnTo>
                    <a:pt x="204057" y="1473199"/>
                  </a:lnTo>
                  <a:close/>
                </a:path>
                <a:path w="3322319" h="2451100">
                  <a:moveTo>
                    <a:pt x="184620" y="1485899"/>
                  </a:moveTo>
                  <a:lnTo>
                    <a:pt x="85871" y="1485899"/>
                  </a:lnTo>
                  <a:lnTo>
                    <a:pt x="85968" y="1473199"/>
                  </a:lnTo>
                  <a:lnTo>
                    <a:pt x="183141" y="1473199"/>
                  </a:lnTo>
                  <a:lnTo>
                    <a:pt x="184620" y="1485899"/>
                  </a:lnTo>
                  <a:close/>
                </a:path>
                <a:path w="3322319" h="2451100">
                  <a:moveTo>
                    <a:pt x="217562" y="1485899"/>
                  </a:moveTo>
                  <a:lnTo>
                    <a:pt x="188467" y="1485899"/>
                  </a:lnTo>
                  <a:lnTo>
                    <a:pt x="190487" y="1473199"/>
                  </a:lnTo>
                  <a:lnTo>
                    <a:pt x="206986" y="1473199"/>
                  </a:lnTo>
                  <a:lnTo>
                    <a:pt x="217562" y="1485899"/>
                  </a:lnTo>
                  <a:close/>
                </a:path>
                <a:path w="3322319" h="2451100">
                  <a:moveTo>
                    <a:pt x="3131020" y="1485899"/>
                  </a:moveTo>
                  <a:lnTo>
                    <a:pt x="3124410" y="1485899"/>
                  </a:lnTo>
                  <a:lnTo>
                    <a:pt x="3126064" y="1473199"/>
                  </a:lnTo>
                  <a:lnTo>
                    <a:pt x="3131977" y="1473199"/>
                  </a:lnTo>
                  <a:lnTo>
                    <a:pt x="3131020" y="1485899"/>
                  </a:lnTo>
                  <a:close/>
                </a:path>
                <a:path w="3322319" h="2451100">
                  <a:moveTo>
                    <a:pt x="3140614" y="1485899"/>
                  </a:moveTo>
                  <a:lnTo>
                    <a:pt x="3135944" y="1485899"/>
                  </a:lnTo>
                  <a:lnTo>
                    <a:pt x="3137538" y="1473199"/>
                  </a:lnTo>
                  <a:lnTo>
                    <a:pt x="3140255" y="1473199"/>
                  </a:lnTo>
                  <a:lnTo>
                    <a:pt x="3140614" y="1485899"/>
                  </a:lnTo>
                  <a:close/>
                </a:path>
                <a:path w="3322319" h="2451100">
                  <a:moveTo>
                    <a:pt x="3152094" y="1485899"/>
                  </a:moveTo>
                  <a:lnTo>
                    <a:pt x="3147085" y="1485899"/>
                  </a:lnTo>
                  <a:lnTo>
                    <a:pt x="3151038" y="1473199"/>
                  </a:lnTo>
                  <a:lnTo>
                    <a:pt x="3153536" y="1473199"/>
                  </a:lnTo>
                  <a:lnTo>
                    <a:pt x="3152094" y="1485899"/>
                  </a:lnTo>
                  <a:close/>
                </a:path>
                <a:path w="3322319" h="2451100">
                  <a:moveTo>
                    <a:pt x="92732" y="1498599"/>
                  </a:moveTo>
                  <a:lnTo>
                    <a:pt x="92322" y="1485899"/>
                  </a:lnTo>
                  <a:lnTo>
                    <a:pt x="93545" y="1485899"/>
                  </a:lnTo>
                  <a:lnTo>
                    <a:pt x="92732" y="1498599"/>
                  </a:lnTo>
                  <a:close/>
                </a:path>
                <a:path w="3322319" h="2451100">
                  <a:moveTo>
                    <a:pt x="102336" y="1498599"/>
                  </a:moveTo>
                  <a:lnTo>
                    <a:pt x="93545" y="1485899"/>
                  </a:lnTo>
                  <a:lnTo>
                    <a:pt x="100957" y="1485899"/>
                  </a:lnTo>
                  <a:lnTo>
                    <a:pt x="102336" y="1498599"/>
                  </a:lnTo>
                  <a:close/>
                </a:path>
                <a:path w="3322319" h="2451100">
                  <a:moveTo>
                    <a:pt x="181311" y="1498599"/>
                  </a:moveTo>
                  <a:lnTo>
                    <a:pt x="114794" y="1498599"/>
                  </a:lnTo>
                  <a:lnTo>
                    <a:pt x="111369" y="1485899"/>
                  </a:lnTo>
                  <a:lnTo>
                    <a:pt x="183584" y="1485899"/>
                  </a:lnTo>
                  <a:lnTo>
                    <a:pt x="181311" y="1498599"/>
                  </a:lnTo>
                  <a:close/>
                </a:path>
                <a:path w="3322319" h="2451100">
                  <a:moveTo>
                    <a:pt x="190487" y="1498599"/>
                  </a:moveTo>
                  <a:lnTo>
                    <a:pt x="181311" y="1498599"/>
                  </a:lnTo>
                  <a:lnTo>
                    <a:pt x="190505" y="1485899"/>
                  </a:lnTo>
                  <a:lnTo>
                    <a:pt x="190487" y="1498599"/>
                  </a:lnTo>
                  <a:close/>
                </a:path>
                <a:path w="3322319" h="2451100">
                  <a:moveTo>
                    <a:pt x="195917" y="1493608"/>
                  </a:moveTo>
                  <a:lnTo>
                    <a:pt x="194946" y="1485899"/>
                  </a:lnTo>
                  <a:lnTo>
                    <a:pt x="199461" y="1485899"/>
                  </a:lnTo>
                  <a:lnTo>
                    <a:pt x="195917" y="1493608"/>
                  </a:lnTo>
                  <a:close/>
                </a:path>
                <a:path w="3322319" h="2451100">
                  <a:moveTo>
                    <a:pt x="205071" y="1488457"/>
                  </a:moveTo>
                  <a:lnTo>
                    <a:pt x="204172" y="1485899"/>
                  </a:lnTo>
                  <a:lnTo>
                    <a:pt x="206498" y="1485899"/>
                  </a:lnTo>
                  <a:lnTo>
                    <a:pt x="205071" y="1488457"/>
                  </a:lnTo>
                  <a:close/>
                </a:path>
                <a:path w="3322319" h="2451100">
                  <a:moveTo>
                    <a:pt x="206108" y="1491405"/>
                  </a:moveTo>
                  <a:lnTo>
                    <a:pt x="205071" y="1488457"/>
                  </a:lnTo>
                  <a:lnTo>
                    <a:pt x="206498" y="1485899"/>
                  </a:lnTo>
                  <a:lnTo>
                    <a:pt x="206108" y="1491405"/>
                  </a:lnTo>
                  <a:close/>
                </a:path>
                <a:path w="3322319" h="2451100">
                  <a:moveTo>
                    <a:pt x="219163" y="1498599"/>
                  </a:moveTo>
                  <a:lnTo>
                    <a:pt x="208638" y="1498599"/>
                  </a:lnTo>
                  <a:lnTo>
                    <a:pt x="206108" y="1491405"/>
                  </a:lnTo>
                  <a:lnTo>
                    <a:pt x="206498" y="1485899"/>
                  </a:lnTo>
                  <a:lnTo>
                    <a:pt x="218141" y="1485899"/>
                  </a:lnTo>
                  <a:lnTo>
                    <a:pt x="219163" y="1498599"/>
                  </a:lnTo>
                  <a:close/>
                </a:path>
                <a:path w="3322319" h="2451100">
                  <a:moveTo>
                    <a:pt x="3150595" y="1498599"/>
                  </a:moveTo>
                  <a:lnTo>
                    <a:pt x="3132805" y="1498599"/>
                  </a:lnTo>
                  <a:lnTo>
                    <a:pt x="3134480" y="1485899"/>
                  </a:lnTo>
                  <a:lnTo>
                    <a:pt x="3149576" y="1485899"/>
                  </a:lnTo>
                  <a:lnTo>
                    <a:pt x="3150595" y="1498599"/>
                  </a:lnTo>
                  <a:close/>
                </a:path>
                <a:path w="3322319" h="2451100">
                  <a:moveTo>
                    <a:pt x="205597" y="1498599"/>
                  </a:moveTo>
                  <a:lnTo>
                    <a:pt x="199412" y="1498599"/>
                  </a:lnTo>
                  <a:lnTo>
                    <a:pt x="205071" y="1488457"/>
                  </a:lnTo>
                  <a:lnTo>
                    <a:pt x="206108" y="1491405"/>
                  </a:lnTo>
                  <a:lnTo>
                    <a:pt x="205597" y="1498599"/>
                  </a:lnTo>
                  <a:close/>
                </a:path>
                <a:path w="3322319" h="2451100">
                  <a:moveTo>
                    <a:pt x="196546" y="1498599"/>
                  </a:moveTo>
                  <a:lnTo>
                    <a:pt x="193623" y="1498599"/>
                  </a:lnTo>
                  <a:lnTo>
                    <a:pt x="195917" y="1493608"/>
                  </a:lnTo>
                  <a:lnTo>
                    <a:pt x="196546" y="1498599"/>
                  </a:lnTo>
                  <a:close/>
                </a:path>
                <a:path w="3322319" h="2451100">
                  <a:moveTo>
                    <a:pt x="118267" y="1500474"/>
                  </a:moveTo>
                  <a:lnTo>
                    <a:pt x="118077" y="1498599"/>
                  </a:lnTo>
                  <a:lnTo>
                    <a:pt x="118992" y="1498599"/>
                  </a:lnTo>
                  <a:lnTo>
                    <a:pt x="118267" y="1500474"/>
                  </a:lnTo>
                  <a:close/>
                </a:path>
                <a:path w="3322319" h="2451100">
                  <a:moveTo>
                    <a:pt x="118352" y="1501313"/>
                  </a:moveTo>
                  <a:lnTo>
                    <a:pt x="118267" y="1500474"/>
                  </a:lnTo>
                  <a:lnTo>
                    <a:pt x="118992" y="1498599"/>
                  </a:lnTo>
                  <a:lnTo>
                    <a:pt x="118352" y="1501313"/>
                  </a:lnTo>
                  <a:close/>
                </a:path>
                <a:path w="3322319" h="2451100">
                  <a:moveTo>
                    <a:pt x="167425" y="1511299"/>
                  </a:moveTo>
                  <a:lnTo>
                    <a:pt x="119364" y="1511299"/>
                  </a:lnTo>
                  <a:lnTo>
                    <a:pt x="118352" y="1501313"/>
                  </a:lnTo>
                  <a:lnTo>
                    <a:pt x="118992" y="1498599"/>
                  </a:lnTo>
                  <a:lnTo>
                    <a:pt x="165970" y="1498599"/>
                  </a:lnTo>
                  <a:lnTo>
                    <a:pt x="167425" y="1511299"/>
                  </a:lnTo>
                  <a:close/>
                </a:path>
                <a:path w="3322319" h="2451100">
                  <a:moveTo>
                    <a:pt x="196846" y="1511299"/>
                  </a:moveTo>
                  <a:lnTo>
                    <a:pt x="173857" y="1511299"/>
                  </a:lnTo>
                  <a:lnTo>
                    <a:pt x="171852" y="1498599"/>
                  </a:lnTo>
                  <a:lnTo>
                    <a:pt x="193623" y="1498599"/>
                  </a:lnTo>
                  <a:lnTo>
                    <a:pt x="196846" y="1511299"/>
                  </a:lnTo>
                  <a:close/>
                </a:path>
                <a:path w="3322319" h="2451100">
                  <a:moveTo>
                    <a:pt x="230918" y="1523999"/>
                  </a:moveTo>
                  <a:lnTo>
                    <a:pt x="211400" y="1523999"/>
                  </a:lnTo>
                  <a:lnTo>
                    <a:pt x="211932" y="1511299"/>
                  </a:lnTo>
                  <a:lnTo>
                    <a:pt x="202834" y="1511299"/>
                  </a:lnTo>
                  <a:lnTo>
                    <a:pt x="205310" y="1498599"/>
                  </a:lnTo>
                  <a:lnTo>
                    <a:pt x="228522" y="1498599"/>
                  </a:lnTo>
                  <a:lnTo>
                    <a:pt x="230435" y="1511299"/>
                  </a:lnTo>
                  <a:lnTo>
                    <a:pt x="230918" y="1523999"/>
                  </a:lnTo>
                  <a:close/>
                </a:path>
                <a:path w="3322319" h="2451100">
                  <a:moveTo>
                    <a:pt x="3137711" y="1511299"/>
                  </a:moveTo>
                  <a:lnTo>
                    <a:pt x="3122034" y="1511299"/>
                  </a:lnTo>
                  <a:lnTo>
                    <a:pt x="3126004" y="1498599"/>
                  </a:lnTo>
                  <a:lnTo>
                    <a:pt x="3139358" y="1498599"/>
                  </a:lnTo>
                  <a:lnTo>
                    <a:pt x="3137711" y="1511299"/>
                  </a:lnTo>
                  <a:close/>
                </a:path>
                <a:path w="3322319" h="2451100">
                  <a:moveTo>
                    <a:pt x="3144813" y="1511299"/>
                  </a:moveTo>
                  <a:lnTo>
                    <a:pt x="3141478" y="1511299"/>
                  </a:lnTo>
                  <a:lnTo>
                    <a:pt x="3141205" y="1498599"/>
                  </a:lnTo>
                  <a:lnTo>
                    <a:pt x="3144837" y="1498599"/>
                  </a:lnTo>
                  <a:lnTo>
                    <a:pt x="3144813" y="1511299"/>
                  </a:lnTo>
                  <a:close/>
                </a:path>
                <a:path w="3322319" h="2451100">
                  <a:moveTo>
                    <a:pt x="3170165" y="1511299"/>
                  </a:moveTo>
                  <a:lnTo>
                    <a:pt x="3153044" y="1511299"/>
                  </a:lnTo>
                  <a:lnTo>
                    <a:pt x="3155934" y="1498599"/>
                  </a:lnTo>
                  <a:lnTo>
                    <a:pt x="3170079" y="1498599"/>
                  </a:lnTo>
                  <a:lnTo>
                    <a:pt x="3170165" y="1511299"/>
                  </a:lnTo>
                  <a:close/>
                </a:path>
                <a:path w="3322319" h="2451100">
                  <a:moveTo>
                    <a:pt x="3226802" y="1511299"/>
                  </a:moveTo>
                  <a:lnTo>
                    <a:pt x="3176915" y="1511299"/>
                  </a:lnTo>
                  <a:lnTo>
                    <a:pt x="3173068" y="1498599"/>
                  </a:lnTo>
                  <a:lnTo>
                    <a:pt x="3230397" y="1498599"/>
                  </a:lnTo>
                  <a:lnTo>
                    <a:pt x="3226802" y="1511299"/>
                  </a:lnTo>
                  <a:close/>
                </a:path>
                <a:path w="3322319" h="2451100">
                  <a:moveTo>
                    <a:pt x="115999" y="1511299"/>
                  </a:moveTo>
                  <a:lnTo>
                    <a:pt x="114085" y="1511299"/>
                  </a:lnTo>
                  <a:lnTo>
                    <a:pt x="118267" y="1500474"/>
                  </a:lnTo>
                  <a:lnTo>
                    <a:pt x="118352" y="1501313"/>
                  </a:lnTo>
                  <a:lnTo>
                    <a:pt x="115999" y="1511299"/>
                  </a:lnTo>
                  <a:close/>
                </a:path>
                <a:path w="3322319" h="2451100">
                  <a:moveTo>
                    <a:pt x="110154" y="1523999"/>
                  </a:moveTo>
                  <a:lnTo>
                    <a:pt x="97144" y="1523999"/>
                  </a:lnTo>
                  <a:lnTo>
                    <a:pt x="98764" y="1511299"/>
                  </a:lnTo>
                  <a:lnTo>
                    <a:pt x="110217" y="1511299"/>
                  </a:lnTo>
                  <a:lnTo>
                    <a:pt x="110154" y="1523999"/>
                  </a:lnTo>
                  <a:close/>
                </a:path>
                <a:path w="3322319" h="2451100">
                  <a:moveTo>
                    <a:pt x="173366" y="1523999"/>
                  </a:moveTo>
                  <a:lnTo>
                    <a:pt x="117792" y="1523999"/>
                  </a:lnTo>
                  <a:lnTo>
                    <a:pt x="117121" y="1511299"/>
                  </a:lnTo>
                  <a:lnTo>
                    <a:pt x="170727" y="1511299"/>
                  </a:lnTo>
                  <a:lnTo>
                    <a:pt x="173366" y="1523999"/>
                  </a:lnTo>
                  <a:close/>
                </a:path>
                <a:path w="3322319" h="2451100">
                  <a:moveTo>
                    <a:pt x="198759" y="1523999"/>
                  </a:moveTo>
                  <a:lnTo>
                    <a:pt x="186899" y="1523999"/>
                  </a:lnTo>
                  <a:lnTo>
                    <a:pt x="182598" y="1511299"/>
                  </a:lnTo>
                  <a:lnTo>
                    <a:pt x="192999" y="1511299"/>
                  </a:lnTo>
                  <a:lnTo>
                    <a:pt x="198759" y="1523999"/>
                  </a:lnTo>
                  <a:close/>
                </a:path>
                <a:path w="3322319" h="2451100">
                  <a:moveTo>
                    <a:pt x="200695" y="1523999"/>
                  </a:moveTo>
                  <a:lnTo>
                    <a:pt x="198759" y="1523999"/>
                  </a:lnTo>
                  <a:lnTo>
                    <a:pt x="197584" y="1511299"/>
                  </a:lnTo>
                  <a:lnTo>
                    <a:pt x="201645" y="1511299"/>
                  </a:lnTo>
                  <a:lnTo>
                    <a:pt x="200695" y="1523999"/>
                  </a:lnTo>
                  <a:close/>
                </a:path>
                <a:path w="3322319" h="2451100">
                  <a:moveTo>
                    <a:pt x="3142368" y="1523999"/>
                  </a:moveTo>
                  <a:lnTo>
                    <a:pt x="3114237" y="1523999"/>
                  </a:lnTo>
                  <a:lnTo>
                    <a:pt x="3117784" y="1511299"/>
                  </a:lnTo>
                  <a:lnTo>
                    <a:pt x="3146195" y="1511299"/>
                  </a:lnTo>
                  <a:lnTo>
                    <a:pt x="3142368" y="1523999"/>
                  </a:lnTo>
                  <a:close/>
                </a:path>
                <a:path w="3322319" h="2451100">
                  <a:moveTo>
                    <a:pt x="3212897" y="1536699"/>
                  </a:moveTo>
                  <a:lnTo>
                    <a:pt x="3110593" y="1536699"/>
                  </a:lnTo>
                  <a:lnTo>
                    <a:pt x="3112378" y="1523999"/>
                  </a:lnTo>
                  <a:lnTo>
                    <a:pt x="3142368" y="1523999"/>
                  </a:lnTo>
                  <a:lnTo>
                    <a:pt x="3147437" y="1511299"/>
                  </a:lnTo>
                  <a:lnTo>
                    <a:pt x="3223328" y="1511299"/>
                  </a:lnTo>
                  <a:lnTo>
                    <a:pt x="3212897" y="1536699"/>
                  </a:lnTo>
                  <a:close/>
                </a:path>
                <a:path w="3322319" h="2451100">
                  <a:moveTo>
                    <a:pt x="174566" y="1536699"/>
                  </a:moveTo>
                  <a:lnTo>
                    <a:pt x="109215" y="1536699"/>
                  </a:lnTo>
                  <a:lnTo>
                    <a:pt x="103054" y="1523999"/>
                  </a:lnTo>
                  <a:lnTo>
                    <a:pt x="174509" y="1523999"/>
                  </a:lnTo>
                  <a:lnTo>
                    <a:pt x="174566" y="1536699"/>
                  </a:lnTo>
                  <a:close/>
                </a:path>
                <a:path w="3322319" h="2451100">
                  <a:moveTo>
                    <a:pt x="178352" y="1536699"/>
                  </a:moveTo>
                  <a:lnTo>
                    <a:pt x="176207" y="1523999"/>
                  </a:lnTo>
                  <a:lnTo>
                    <a:pt x="179531" y="1523999"/>
                  </a:lnTo>
                  <a:lnTo>
                    <a:pt x="178352" y="1536699"/>
                  </a:lnTo>
                  <a:close/>
                </a:path>
                <a:path w="3322319" h="2451100">
                  <a:moveTo>
                    <a:pt x="239354" y="1536699"/>
                  </a:moveTo>
                  <a:lnTo>
                    <a:pt x="198037" y="1536699"/>
                  </a:lnTo>
                  <a:lnTo>
                    <a:pt x="194308" y="1523999"/>
                  </a:lnTo>
                  <a:lnTo>
                    <a:pt x="241340" y="1523999"/>
                  </a:lnTo>
                  <a:lnTo>
                    <a:pt x="239354" y="1536699"/>
                  </a:lnTo>
                  <a:close/>
                </a:path>
                <a:path w="3322319" h="2451100">
                  <a:moveTo>
                    <a:pt x="172144" y="1549399"/>
                  </a:moveTo>
                  <a:lnTo>
                    <a:pt x="129223" y="1549399"/>
                  </a:lnTo>
                  <a:lnTo>
                    <a:pt x="134640" y="1536699"/>
                  </a:lnTo>
                  <a:lnTo>
                    <a:pt x="176117" y="1536699"/>
                  </a:lnTo>
                  <a:lnTo>
                    <a:pt x="172144" y="1549399"/>
                  </a:lnTo>
                  <a:close/>
                </a:path>
                <a:path w="3322319" h="2451100">
                  <a:moveTo>
                    <a:pt x="184278" y="1549399"/>
                  </a:moveTo>
                  <a:lnTo>
                    <a:pt x="183388" y="1536699"/>
                  </a:lnTo>
                  <a:lnTo>
                    <a:pt x="185478" y="1536699"/>
                  </a:lnTo>
                  <a:lnTo>
                    <a:pt x="184278" y="1549399"/>
                  </a:lnTo>
                  <a:close/>
                </a:path>
                <a:path w="3322319" h="2451100">
                  <a:moveTo>
                    <a:pt x="224910" y="1549399"/>
                  </a:moveTo>
                  <a:lnTo>
                    <a:pt x="187784" y="1549399"/>
                  </a:lnTo>
                  <a:lnTo>
                    <a:pt x="192525" y="1536699"/>
                  </a:lnTo>
                  <a:lnTo>
                    <a:pt x="222647" y="1536699"/>
                  </a:lnTo>
                  <a:lnTo>
                    <a:pt x="225555" y="1542289"/>
                  </a:lnTo>
                  <a:lnTo>
                    <a:pt x="224910" y="1549399"/>
                  </a:lnTo>
                  <a:close/>
                </a:path>
                <a:path w="3322319" h="2451100">
                  <a:moveTo>
                    <a:pt x="225555" y="1542289"/>
                  </a:moveTo>
                  <a:lnTo>
                    <a:pt x="222647" y="1536699"/>
                  </a:lnTo>
                  <a:lnTo>
                    <a:pt x="225615" y="1541622"/>
                  </a:lnTo>
                  <a:lnTo>
                    <a:pt x="225555" y="1542289"/>
                  </a:lnTo>
                  <a:close/>
                </a:path>
                <a:path w="3322319" h="2451100">
                  <a:moveTo>
                    <a:pt x="225615" y="1541622"/>
                  </a:moveTo>
                  <a:lnTo>
                    <a:pt x="222647" y="1536699"/>
                  </a:lnTo>
                  <a:lnTo>
                    <a:pt x="226061" y="1536699"/>
                  </a:lnTo>
                  <a:lnTo>
                    <a:pt x="225615" y="1541622"/>
                  </a:lnTo>
                  <a:close/>
                </a:path>
                <a:path w="3322319" h="2451100">
                  <a:moveTo>
                    <a:pt x="237432" y="1549399"/>
                  </a:moveTo>
                  <a:lnTo>
                    <a:pt x="230304" y="1549399"/>
                  </a:lnTo>
                  <a:lnTo>
                    <a:pt x="226061" y="1536699"/>
                  </a:lnTo>
                  <a:lnTo>
                    <a:pt x="237768" y="1536699"/>
                  </a:lnTo>
                  <a:lnTo>
                    <a:pt x="237432" y="1549399"/>
                  </a:lnTo>
                  <a:close/>
                </a:path>
                <a:path w="3322319" h="2451100">
                  <a:moveTo>
                    <a:pt x="249047" y="1549399"/>
                  </a:moveTo>
                  <a:lnTo>
                    <a:pt x="241388" y="1549399"/>
                  </a:lnTo>
                  <a:lnTo>
                    <a:pt x="243767" y="1536699"/>
                  </a:lnTo>
                  <a:lnTo>
                    <a:pt x="245806" y="1536699"/>
                  </a:lnTo>
                  <a:lnTo>
                    <a:pt x="249047" y="1549399"/>
                  </a:lnTo>
                  <a:close/>
                </a:path>
                <a:path w="3322319" h="2451100">
                  <a:moveTo>
                    <a:pt x="3206440" y="1549399"/>
                  </a:moveTo>
                  <a:lnTo>
                    <a:pt x="3105099" y="1549399"/>
                  </a:lnTo>
                  <a:lnTo>
                    <a:pt x="3107708" y="1536699"/>
                  </a:lnTo>
                  <a:lnTo>
                    <a:pt x="3209682" y="1536699"/>
                  </a:lnTo>
                  <a:lnTo>
                    <a:pt x="3206440" y="1549399"/>
                  </a:lnTo>
                  <a:close/>
                </a:path>
                <a:path w="3322319" h="2451100">
                  <a:moveTo>
                    <a:pt x="230304" y="1549399"/>
                  </a:moveTo>
                  <a:lnTo>
                    <a:pt x="229253" y="1549399"/>
                  </a:lnTo>
                  <a:lnTo>
                    <a:pt x="225555" y="1542289"/>
                  </a:lnTo>
                  <a:lnTo>
                    <a:pt x="225615" y="1541622"/>
                  </a:lnTo>
                  <a:lnTo>
                    <a:pt x="230304" y="1549399"/>
                  </a:lnTo>
                  <a:close/>
                </a:path>
                <a:path w="3322319" h="2451100">
                  <a:moveTo>
                    <a:pt x="201754" y="1562099"/>
                  </a:moveTo>
                  <a:lnTo>
                    <a:pt x="128617" y="1562099"/>
                  </a:lnTo>
                  <a:lnTo>
                    <a:pt x="125329" y="1549399"/>
                  </a:lnTo>
                  <a:lnTo>
                    <a:pt x="206395" y="1549399"/>
                  </a:lnTo>
                  <a:lnTo>
                    <a:pt x="201754" y="1562099"/>
                  </a:lnTo>
                  <a:close/>
                </a:path>
                <a:path w="3322319" h="2451100">
                  <a:moveTo>
                    <a:pt x="224426" y="1562099"/>
                  </a:moveTo>
                  <a:lnTo>
                    <a:pt x="205981" y="1562099"/>
                  </a:lnTo>
                  <a:lnTo>
                    <a:pt x="206395" y="1549399"/>
                  </a:lnTo>
                  <a:lnTo>
                    <a:pt x="219091" y="1549399"/>
                  </a:lnTo>
                  <a:lnTo>
                    <a:pt x="224426" y="1562099"/>
                  </a:lnTo>
                  <a:close/>
                </a:path>
                <a:path w="3322319" h="2451100">
                  <a:moveTo>
                    <a:pt x="254826" y="1562099"/>
                  </a:moveTo>
                  <a:lnTo>
                    <a:pt x="228902" y="1562099"/>
                  </a:lnTo>
                  <a:lnTo>
                    <a:pt x="226571" y="1549399"/>
                  </a:lnTo>
                  <a:lnTo>
                    <a:pt x="255246" y="1549399"/>
                  </a:lnTo>
                  <a:lnTo>
                    <a:pt x="254826" y="1562099"/>
                  </a:lnTo>
                  <a:close/>
                </a:path>
                <a:path w="3322319" h="2451100">
                  <a:moveTo>
                    <a:pt x="3197812" y="1562099"/>
                  </a:moveTo>
                  <a:lnTo>
                    <a:pt x="3099709" y="1562099"/>
                  </a:lnTo>
                  <a:lnTo>
                    <a:pt x="3098260" y="1549399"/>
                  </a:lnTo>
                  <a:lnTo>
                    <a:pt x="3198301" y="1549399"/>
                  </a:lnTo>
                  <a:lnTo>
                    <a:pt x="3197812" y="1562099"/>
                  </a:lnTo>
                  <a:close/>
                </a:path>
                <a:path w="3322319" h="2451100">
                  <a:moveTo>
                    <a:pt x="137760" y="1574799"/>
                  </a:moveTo>
                  <a:lnTo>
                    <a:pt x="135617" y="1574799"/>
                  </a:lnTo>
                  <a:lnTo>
                    <a:pt x="131838" y="1562099"/>
                  </a:lnTo>
                  <a:lnTo>
                    <a:pt x="140499" y="1562099"/>
                  </a:lnTo>
                  <a:lnTo>
                    <a:pt x="137760" y="1574799"/>
                  </a:lnTo>
                  <a:close/>
                </a:path>
                <a:path w="3322319" h="2451100">
                  <a:moveTo>
                    <a:pt x="196219" y="1574799"/>
                  </a:moveTo>
                  <a:lnTo>
                    <a:pt x="141924" y="1574799"/>
                  </a:lnTo>
                  <a:lnTo>
                    <a:pt x="142511" y="1562099"/>
                  </a:lnTo>
                  <a:lnTo>
                    <a:pt x="193824" y="1562099"/>
                  </a:lnTo>
                  <a:lnTo>
                    <a:pt x="196219" y="1574799"/>
                  </a:lnTo>
                  <a:close/>
                </a:path>
                <a:path w="3322319" h="2451100">
                  <a:moveTo>
                    <a:pt x="214870" y="1574799"/>
                  </a:moveTo>
                  <a:lnTo>
                    <a:pt x="208888" y="1574799"/>
                  </a:lnTo>
                  <a:lnTo>
                    <a:pt x="208647" y="1562099"/>
                  </a:lnTo>
                  <a:lnTo>
                    <a:pt x="214138" y="1562099"/>
                  </a:lnTo>
                  <a:lnTo>
                    <a:pt x="214870" y="1574799"/>
                  </a:lnTo>
                  <a:close/>
                </a:path>
                <a:path w="3322319" h="2451100">
                  <a:moveTo>
                    <a:pt x="229150" y="1574799"/>
                  </a:moveTo>
                  <a:lnTo>
                    <a:pt x="217233" y="1574799"/>
                  </a:lnTo>
                  <a:lnTo>
                    <a:pt x="221093" y="1562099"/>
                  </a:lnTo>
                  <a:lnTo>
                    <a:pt x="230060" y="1562099"/>
                  </a:lnTo>
                  <a:lnTo>
                    <a:pt x="229150" y="1574799"/>
                  </a:lnTo>
                  <a:close/>
                </a:path>
                <a:path w="3322319" h="2451100">
                  <a:moveTo>
                    <a:pt x="255592" y="1574799"/>
                  </a:moveTo>
                  <a:lnTo>
                    <a:pt x="234028" y="1574799"/>
                  </a:lnTo>
                  <a:lnTo>
                    <a:pt x="232864" y="1562099"/>
                  </a:lnTo>
                  <a:lnTo>
                    <a:pt x="254294" y="1562099"/>
                  </a:lnTo>
                  <a:lnTo>
                    <a:pt x="255592" y="1574799"/>
                  </a:lnTo>
                  <a:close/>
                </a:path>
                <a:path w="3322319" h="2451100">
                  <a:moveTo>
                    <a:pt x="3187152" y="1574799"/>
                  </a:moveTo>
                  <a:lnTo>
                    <a:pt x="3089550" y="1574799"/>
                  </a:lnTo>
                  <a:lnTo>
                    <a:pt x="3091809" y="1562099"/>
                  </a:lnTo>
                  <a:lnTo>
                    <a:pt x="3192610" y="1562099"/>
                  </a:lnTo>
                  <a:lnTo>
                    <a:pt x="3187152" y="1574799"/>
                  </a:lnTo>
                  <a:close/>
                </a:path>
                <a:path w="3322319" h="2451100">
                  <a:moveTo>
                    <a:pt x="212670" y="1600199"/>
                  </a:moveTo>
                  <a:lnTo>
                    <a:pt x="169834" y="1600199"/>
                  </a:lnTo>
                  <a:lnTo>
                    <a:pt x="165351" y="1587499"/>
                  </a:lnTo>
                  <a:lnTo>
                    <a:pt x="138955" y="1587499"/>
                  </a:lnTo>
                  <a:lnTo>
                    <a:pt x="143858" y="1574799"/>
                  </a:lnTo>
                  <a:lnTo>
                    <a:pt x="208154" y="1574799"/>
                  </a:lnTo>
                  <a:lnTo>
                    <a:pt x="209670" y="1587499"/>
                  </a:lnTo>
                  <a:lnTo>
                    <a:pt x="212670" y="1600199"/>
                  </a:lnTo>
                  <a:close/>
                </a:path>
                <a:path w="3322319" h="2451100">
                  <a:moveTo>
                    <a:pt x="246101" y="1587499"/>
                  </a:moveTo>
                  <a:lnTo>
                    <a:pt x="215832" y="1587499"/>
                  </a:lnTo>
                  <a:lnTo>
                    <a:pt x="214832" y="1574799"/>
                  </a:lnTo>
                  <a:lnTo>
                    <a:pt x="247403" y="1574799"/>
                  </a:lnTo>
                  <a:lnTo>
                    <a:pt x="246101" y="1587499"/>
                  </a:lnTo>
                  <a:close/>
                </a:path>
                <a:path w="3322319" h="2451100">
                  <a:moveTo>
                    <a:pt x="273094" y="1587499"/>
                  </a:moveTo>
                  <a:lnTo>
                    <a:pt x="249181" y="1587499"/>
                  </a:lnTo>
                  <a:lnTo>
                    <a:pt x="251002" y="1574799"/>
                  </a:lnTo>
                  <a:lnTo>
                    <a:pt x="272297" y="1574799"/>
                  </a:lnTo>
                  <a:lnTo>
                    <a:pt x="273094" y="1587499"/>
                  </a:lnTo>
                  <a:close/>
                </a:path>
                <a:path w="3322319" h="2451100">
                  <a:moveTo>
                    <a:pt x="3081345" y="1587499"/>
                  </a:moveTo>
                  <a:lnTo>
                    <a:pt x="3080841" y="1587499"/>
                  </a:lnTo>
                  <a:lnTo>
                    <a:pt x="3088454" y="1574799"/>
                  </a:lnTo>
                  <a:lnTo>
                    <a:pt x="3095151" y="1574799"/>
                  </a:lnTo>
                  <a:lnTo>
                    <a:pt x="3081345" y="1587499"/>
                  </a:lnTo>
                  <a:close/>
                </a:path>
                <a:path w="3322319" h="2451100">
                  <a:moveTo>
                    <a:pt x="3122463" y="1587499"/>
                  </a:moveTo>
                  <a:lnTo>
                    <a:pt x="3099562" y="1587499"/>
                  </a:lnTo>
                  <a:lnTo>
                    <a:pt x="3095151" y="1574799"/>
                  </a:lnTo>
                  <a:lnTo>
                    <a:pt x="3126496" y="1574799"/>
                  </a:lnTo>
                  <a:lnTo>
                    <a:pt x="3122463" y="1587499"/>
                  </a:lnTo>
                  <a:close/>
                </a:path>
                <a:path w="3322319" h="2451100">
                  <a:moveTo>
                    <a:pt x="3180855" y="1587499"/>
                  </a:moveTo>
                  <a:lnTo>
                    <a:pt x="3130236" y="1587499"/>
                  </a:lnTo>
                  <a:lnTo>
                    <a:pt x="3130675" y="1574799"/>
                  </a:lnTo>
                  <a:lnTo>
                    <a:pt x="3186183" y="1574799"/>
                  </a:lnTo>
                  <a:lnTo>
                    <a:pt x="3180855" y="1587499"/>
                  </a:lnTo>
                  <a:close/>
                </a:path>
                <a:path w="3322319" h="2451100">
                  <a:moveTo>
                    <a:pt x="157999" y="1600199"/>
                  </a:moveTo>
                  <a:lnTo>
                    <a:pt x="152119" y="1600199"/>
                  </a:lnTo>
                  <a:lnTo>
                    <a:pt x="152974" y="1587499"/>
                  </a:lnTo>
                  <a:lnTo>
                    <a:pt x="153378" y="1587499"/>
                  </a:lnTo>
                  <a:lnTo>
                    <a:pt x="157999" y="1600199"/>
                  </a:lnTo>
                  <a:close/>
                </a:path>
                <a:path w="3322319" h="2451100">
                  <a:moveTo>
                    <a:pt x="166160" y="1600199"/>
                  </a:moveTo>
                  <a:lnTo>
                    <a:pt x="157999" y="1600199"/>
                  </a:lnTo>
                  <a:lnTo>
                    <a:pt x="158087" y="1587499"/>
                  </a:lnTo>
                  <a:lnTo>
                    <a:pt x="164497" y="1587499"/>
                  </a:lnTo>
                  <a:lnTo>
                    <a:pt x="166160" y="1600199"/>
                  </a:lnTo>
                  <a:close/>
                </a:path>
                <a:path w="3322319" h="2451100">
                  <a:moveTo>
                    <a:pt x="249306" y="1600199"/>
                  </a:moveTo>
                  <a:lnTo>
                    <a:pt x="215831" y="1600199"/>
                  </a:lnTo>
                  <a:lnTo>
                    <a:pt x="215831" y="1587499"/>
                  </a:lnTo>
                  <a:lnTo>
                    <a:pt x="249892" y="1587499"/>
                  </a:lnTo>
                  <a:lnTo>
                    <a:pt x="249306" y="1600199"/>
                  </a:lnTo>
                  <a:close/>
                </a:path>
                <a:path w="3322319" h="2451100">
                  <a:moveTo>
                    <a:pt x="283021" y="1600199"/>
                  </a:moveTo>
                  <a:lnTo>
                    <a:pt x="260453" y="1600199"/>
                  </a:lnTo>
                  <a:lnTo>
                    <a:pt x="254945" y="1587499"/>
                  </a:lnTo>
                  <a:lnTo>
                    <a:pt x="272101" y="1587499"/>
                  </a:lnTo>
                  <a:lnTo>
                    <a:pt x="283021" y="1600199"/>
                  </a:lnTo>
                  <a:close/>
                </a:path>
                <a:path w="3322319" h="2451100">
                  <a:moveTo>
                    <a:pt x="3116012" y="1600199"/>
                  </a:moveTo>
                  <a:lnTo>
                    <a:pt x="3072990" y="1600199"/>
                  </a:lnTo>
                  <a:lnTo>
                    <a:pt x="3076396" y="1587499"/>
                  </a:lnTo>
                  <a:lnTo>
                    <a:pt x="3118955" y="1587499"/>
                  </a:lnTo>
                  <a:lnTo>
                    <a:pt x="3116012" y="1600199"/>
                  </a:lnTo>
                  <a:close/>
                </a:path>
                <a:path w="3322319" h="2451100">
                  <a:moveTo>
                    <a:pt x="3170417" y="1600199"/>
                  </a:moveTo>
                  <a:lnTo>
                    <a:pt x="3126908" y="1600199"/>
                  </a:lnTo>
                  <a:lnTo>
                    <a:pt x="3118955" y="1587499"/>
                  </a:lnTo>
                  <a:lnTo>
                    <a:pt x="3171600" y="1587499"/>
                  </a:lnTo>
                  <a:lnTo>
                    <a:pt x="3170417" y="1600199"/>
                  </a:lnTo>
                  <a:close/>
                </a:path>
                <a:path w="3322319" h="2451100">
                  <a:moveTo>
                    <a:pt x="175944" y="1612899"/>
                  </a:moveTo>
                  <a:lnTo>
                    <a:pt x="174656" y="1612899"/>
                  </a:lnTo>
                  <a:lnTo>
                    <a:pt x="175465" y="1600199"/>
                  </a:lnTo>
                  <a:lnTo>
                    <a:pt x="177252" y="1600199"/>
                  </a:lnTo>
                  <a:lnTo>
                    <a:pt x="175944" y="1612899"/>
                  </a:lnTo>
                  <a:close/>
                </a:path>
                <a:path w="3322319" h="2451100">
                  <a:moveTo>
                    <a:pt x="221706" y="1612899"/>
                  </a:moveTo>
                  <a:lnTo>
                    <a:pt x="178402" y="1612899"/>
                  </a:lnTo>
                  <a:lnTo>
                    <a:pt x="178566" y="1600199"/>
                  </a:lnTo>
                  <a:lnTo>
                    <a:pt x="217143" y="1600199"/>
                  </a:lnTo>
                  <a:lnTo>
                    <a:pt x="221706" y="1612899"/>
                  </a:lnTo>
                  <a:close/>
                </a:path>
                <a:path w="3322319" h="2451100">
                  <a:moveTo>
                    <a:pt x="260476" y="1612899"/>
                  </a:moveTo>
                  <a:lnTo>
                    <a:pt x="221706" y="1612899"/>
                  </a:lnTo>
                  <a:lnTo>
                    <a:pt x="223529" y="1600199"/>
                  </a:lnTo>
                  <a:lnTo>
                    <a:pt x="259067" y="1600199"/>
                  </a:lnTo>
                  <a:lnTo>
                    <a:pt x="260476" y="1612899"/>
                  </a:lnTo>
                  <a:close/>
                </a:path>
                <a:path w="3322319" h="2451100">
                  <a:moveTo>
                    <a:pt x="284525" y="1612899"/>
                  </a:moveTo>
                  <a:lnTo>
                    <a:pt x="277342" y="1612899"/>
                  </a:lnTo>
                  <a:lnTo>
                    <a:pt x="277934" y="1600199"/>
                  </a:lnTo>
                  <a:lnTo>
                    <a:pt x="281466" y="1600199"/>
                  </a:lnTo>
                  <a:lnTo>
                    <a:pt x="284525" y="1612899"/>
                  </a:lnTo>
                  <a:close/>
                </a:path>
                <a:path w="3322319" h="2451100">
                  <a:moveTo>
                    <a:pt x="287035" y="1612899"/>
                  </a:moveTo>
                  <a:lnTo>
                    <a:pt x="283765" y="1600199"/>
                  </a:lnTo>
                  <a:lnTo>
                    <a:pt x="287066" y="1600199"/>
                  </a:lnTo>
                  <a:lnTo>
                    <a:pt x="287035" y="1612899"/>
                  </a:lnTo>
                  <a:close/>
                </a:path>
                <a:path w="3322319" h="2451100">
                  <a:moveTo>
                    <a:pt x="294236" y="1612899"/>
                  </a:moveTo>
                  <a:lnTo>
                    <a:pt x="291557" y="1612899"/>
                  </a:lnTo>
                  <a:lnTo>
                    <a:pt x="292508" y="1600199"/>
                  </a:lnTo>
                  <a:lnTo>
                    <a:pt x="294236" y="1612899"/>
                  </a:lnTo>
                  <a:close/>
                </a:path>
                <a:path w="3322319" h="2451100">
                  <a:moveTo>
                    <a:pt x="3109800" y="1612899"/>
                  </a:moveTo>
                  <a:lnTo>
                    <a:pt x="3058318" y="1612899"/>
                  </a:lnTo>
                  <a:lnTo>
                    <a:pt x="3059136" y="1600199"/>
                  </a:lnTo>
                  <a:lnTo>
                    <a:pt x="3110936" y="1600199"/>
                  </a:lnTo>
                  <a:lnTo>
                    <a:pt x="3109800" y="1612899"/>
                  </a:lnTo>
                  <a:close/>
                </a:path>
                <a:path w="3322319" h="2451100">
                  <a:moveTo>
                    <a:pt x="3165242" y="1612899"/>
                  </a:moveTo>
                  <a:lnTo>
                    <a:pt x="3109800" y="1612899"/>
                  </a:lnTo>
                  <a:lnTo>
                    <a:pt x="3115388" y="1600199"/>
                  </a:lnTo>
                  <a:lnTo>
                    <a:pt x="3168723" y="1600199"/>
                  </a:lnTo>
                  <a:lnTo>
                    <a:pt x="3165242" y="1612899"/>
                  </a:lnTo>
                  <a:close/>
                </a:path>
                <a:path w="3322319" h="2451100">
                  <a:moveTo>
                    <a:pt x="172252" y="1625599"/>
                  </a:moveTo>
                  <a:lnTo>
                    <a:pt x="163217" y="1625599"/>
                  </a:lnTo>
                  <a:lnTo>
                    <a:pt x="159784" y="1612899"/>
                  </a:lnTo>
                  <a:lnTo>
                    <a:pt x="170429" y="1612899"/>
                  </a:lnTo>
                  <a:lnTo>
                    <a:pt x="172600" y="1624579"/>
                  </a:lnTo>
                  <a:lnTo>
                    <a:pt x="172252" y="1625599"/>
                  </a:lnTo>
                  <a:close/>
                </a:path>
                <a:path w="3322319" h="2451100">
                  <a:moveTo>
                    <a:pt x="265772" y="1625599"/>
                  </a:moveTo>
                  <a:lnTo>
                    <a:pt x="172790" y="1625599"/>
                  </a:lnTo>
                  <a:lnTo>
                    <a:pt x="172600" y="1624579"/>
                  </a:lnTo>
                  <a:lnTo>
                    <a:pt x="176587" y="1612899"/>
                  </a:lnTo>
                  <a:lnTo>
                    <a:pt x="266833" y="1612899"/>
                  </a:lnTo>
                  <a:lnTo>
                    <a:pt x="265772" y="1625599"/>
                  </a:lnTo>
                  <a:close/>
                </a:path>
                <a:path w="3322319" h="2451100">
                  <a:moveTo>
                    <a:pt x="300665" y="1625599"/>
                  </a:moveTo>
                  <a:lnTo>
                    <a:pt x="279495" y="1625599"/>
                  </a:lnTo>
                  <a:lnTo>
                    <a:pt x="278383" y="1612899"/>
                  </a:lnTo>
                  <a:lnTo>
                    <a:pt x="298017" y="1612899"/>
                  </a:lnTo>
                  <a:lnTo>
                    <a:pt x="300665" y="1625599"/>
                  </a:lnTo>
                  <a:close/>
                </a:path>
                <a:path w="3322319" h="2451100">
                  <a:moveTo>
                    <a:pt x="3047968" y="1625599"/>
                  </a:moveTo>
                  <a:lnTo>
                    <a:pt x="3045815" y="1612899"/>
                  </a:lnTo>
                  <a:lnTo>
                    <a:pt x="3051090" y="1612899"/>
                  </a:lnTo>
                  <a:lnTo>
                    <a:pt x="3047968" y="1625599"/>
                  </a:lnTo>
                  <a:close/>
                </a:path>
                <a:path w="3322319" h="2451100">
                  <a:moveTo>
                    <a:pt x="3157024" y="1625599"/>
                  </a:moveTo>
                  <a:lnTo>
                    <a:pt x="3049881" y="1625599"/>
                  </a:lnTo>
                  <a:lnTo>
                    <a:pt x="3058245" y="1612899"/>
                  </a:lnTo>
                  <a:lnTo>
                    <a:pt x="3161116" y="1612899"/>
                  </a:lnTo>
                  <a:lnTo>
                    <a:pt x="3157024" y="1625599"/>
                  </a:lnTo>
                  <a:close/>
                </a:path>
                <a:path w="3322319" h="2451100">
                  <a:moveTo>
                    <a:pt x="249355" y="1638299"/>
                  </a:moveTo>
                  <a:lnTo>
                    <a:pt x="193891" y="1638299"/>
                  </a:lnTo>
                  <a:lnTo>
                    <a:pt x="192208" y="1625599"/>
                  </a:lnTo>
                  <a:lnTo>
                    <a:pt x="248130" y="1625599"/>
                  </a:lnTo>
                  <a:lnTo>
                    <a:pt x="249355" y="1638299"/>
                  </a:lnTo>
                  <a:close/>
                </a:path>
                <a:path w="3322319" h="2451100">
                  <a:moveTo>
                    <a:pt x="260204" y="1638299"/>
                  </a:moveTo>
                  <a:lnTo>
                    <a:pt x="259375" y="1638299"/>
                  </a:lnTo>
                  <a:lnTo>
                    <a:pt x="251311" y="1625599"/>
                  </a:lnTo>
                  <a:lnTo>
                    <a:pt x="259219" y="1625599"/>
                  </a:lnTo>
                  <a:lnTo>
                    <a:pt x="260204" y="1638299"/>
                  </a:lnTo>
                  <a:close/>
                </a:path>
                <a:path w="3322319" h="2451100">
                  <a:moveTo>
                    <a:pt x="261750" y="1638299"/>
                  </a:moveTo>
                  <a:lnTo>
                    <a:pt x="260108" y="1625599"/>
                  </a:lnTo>
                  <a:lnTo>
                    <a:pt x="266474" y="1625599"/>
                  </a:lnTo>
                  <a:lnTo>
                    <a:pt x="261750" y="1638299"/>
                  </a:lnTo>
                  <a:close/>
                </a:path>
                <a:path w="3322319" h="2451100">
                  <a:moveTo>
                    <a:pt x="313442" y="1638299"/>
                  </a:moveTo>
                  <a:lnTo>
                    <a:pt x="263749" y="1638299"/>
                  </a:lnTo>
                  <a:lnTo>
                    <a:pt x="266474" y="1625599"/>
                  </a:lnTo>
                  <a:lnTo>
                    <a:pt x="307931" y="1625599"/>
                  </a:lnTo>
                  <a:lnTo>
                    <a:pt x="313442" y="1638299"/>
                  </a:lnTo>
                  <a:close/>
                </a:path>
                <a:path w="3322319" h="2451100">
                  <a:moveTo>
                    <a:pt x="3142733" y="1638299"/>
                  </a:moveTo>
                  <a:lnTo>
                    <a:pt x="3033989" y="1638299"/>
                  </a:lnTo>
                  <a:lnTo>
                    <a:pt x="3048439" y="1625599"/>
                  </a:lnTo>
                  <a:lnTo>
                    <a:pt x="3152320" y="1625599"/>
                  </a:lnTo>
                  <a:lnTo>
                    <a:pt x="3142733" y="1638299"/>
                  </a:lnTo>
                  <a:close/>
                </a:path>
                <a:path w="3322319" h="2451100">
                  <a:moveTo>
                    <a:pt x="203002" y="1650999"/>
                  </a:moveTo>
                  <a:lnTo>
                    <a:pt x="200856" y="1650999"/>
                  </a:lnTo>
                  <a:lnTo>
                    <a:pt x="197964" y="1638299"/>
                  </a:lnTo>
                  <a:lnTo>
                    <a:pt x="203720" y="1638299"/>
                  </a:lnTo>
                  <a:lnTo>
                    <a:pt x="203002" y="1650999"/>
                  </a:lnTo>
                  <a:close/>
                </a:path>
                <a:path w="3322319" h="2451100">
                  <a:moveTo>
                    <a:pt x="245725" y="1650999"/>
                  </a:moveTo>
                  <a:lnTo>
                    <a:pt x="204396" y="1650999"/>
                  </a:lnTo>
                  <a:lnTo>
                    <a:pt x="204487" y="1638299"/>
                  </a:lnTo>
                  <a:lnTo>
                    <a:pt x="248285" y="1638299"/>
                  </a:lnTo>
                  <a:lnTo>
                    <a:pt x="245725" y="1650999"/>
                  </a:lnTo>
                  <a:close/>
                </a:path>
                <a:path w="3322319" h="2451100">
                  <a:moveTo>
                    <a:pt x="260513" y="1650999"/>
                  </a:moveTo>
                  <a:lnTo>
                    <a:pt x="250426" y="1650999"/>
                  </a:lnTo>
                  <a:lnTo>
                    <a:pt x="250106" y="1638299"/>
                  </a:lnTo>
                  <a:lnTo>
                    <a:pt x="260653" y="1638299"/>
                  </a:lnTo>
                  <a:lnTo>
                    <a:pt x="260513" y="1650999"/>
                  </a:lnTo>
                  <a:close/>
                </a:path>
                <a:path w="3322319" h="2451100">
                  <a:moveTo>
                    <a:pt x="324075" y="1650999"/>
                  </a:moveTo>
                  <a:lnTo>
                    <a:pt x="272292" y="1650999"/>
                  </a:lnTo>
                  <a:lnTo>
                    <a:pt x="266941" y="1638299"/>
                  </a:lnTo>
                  <a:lnTo>
                    <a:pt x="318872" y="1638299"/>
                  </a:lnTo>
                  <a:lnTo>
                    <a:pt x="324075" y="1650999"/>
                  </a:lnTo>
                  <a:close/>
                </a:path>
                <a:path w="3322319" h="2451100">
                  <a:moveTo>
                    <a:pt x="3031132" y="1650999"/>
                  </a:moveTo>
                  <a:lnTo>
                    <a:pt x="3025313" y="1650999"/>
                  </a:lnTo>
                  <a:lnTo>
                    <a:pt x="3030202" y="1638299"/>
                  </a:lnTo>
                  <a:lnTo>
                    <a:pt x="3032740" y="1638299"/>
                  </a:lnTo>
                  <a:lnTo>
                    <a:pt x="3031132" y="1650999"/>
                  </a:lnTo>
                  <a:close/>
                </a:path>
                <a:path w="3322319" h="2451100">
                  <a:moveTo>
                    <a:pt x="3133877" y="1650999"/>
                  </a:moveTo>
                  <a:lnTo>
                    <a:pt x="3033265" y="1650999"/>
                  </a:lnTo>
                  <a:lnTo>
                    <a:pt x="3032740" y="1638299"/>
                  </a:lnTo>
                  <a:lnTo>
                    <a:pt x="3138793" y="1638299"/>
                  </a:lnTo>
                  <a:lnTo>
                    <a:pt x="3133877" y="1650999"/>
                  </a:lnTo>
                  <a:close/>
                </a:path>
                <a:path w="3322319" h="2451100">
                  <a:moveTo>
                    <a:pt x="251388" y="1663699"/>
                  </a:moveTo>
                  <a:lnTo>
                    <a:pt x="200800" y="1663699"/>
                  </a:lnTo>
                  <a:lnTo>
                    <a:pt x="198646" y="1650999"/>
                  </a:lnTo>
                  <a:lnTo>
                    <a:pt x="248231" y="1650999"/>
                  </a:lnTo>
                  <a:lnTo>
                    <a:pt x="251388" y="1663699"/>
                  </a:lnTo>
                  <a:close/>
                </a:path>
                <a:path w="3322319" h="2451100">
                  <a:moveTo>
                    <a:pt x="307306" y="1663699"/>
                  </a:moveTo>
                  <a:lnTo>
                    <a:pt x="274378" y="1663699"/>
                  </a:lnTo>
                  <a:lnTo>
                    <a:pt x="265165" y="1650999"/>
                  </a:lnTo>
                  <a:lnTo>
                    <a:pt x="307304" y="1650999"/>
                  </a:lnTo>
                  <a:lnTo>
                    <a:pt x="307306" y="1663699"/>
                  </a:lnTo>
                  <a:close/>
                </a:path>
                <a:path w="3322319" h="2451100">
                  <a:moveTo>
                    <a:pt x="335510" y="1663699"/>
                  </a:moveTo>
                  <a:lnTo>
                    <a:pt x="307306" y="1663699"/>
                  </a:lnTo>
                  <a:lnTo>
                    <a:pt x="317025" y="1650999"/>
                  </a:lnTo>
                  <a:lnTo>
                    <a:pt x="329734" y="1650999"/>
                  </a:lnTo>
                  <a:lnTo>
                    <a:pt x="335510" y="1663699"/>
                  </a:lnTo>
                  <a:close/>
                </a:path>
                <a:path w="3322319" h="2451100">
                  <a:moveTo>
                    <a:pt x="3025472" y="1663699"/>
                  </a:moveTo>
                  <a:lnTo>
                    <a:pt x="3016310" y="1663699"/>
                  </a:lnTo>
                  <a:lnTo>
                    <a:pt x="3020004" y="1650999"/>
                  </a:lnTo>
                  <a:lnTo>
                    <a:pt x="3023565" y="1650999"/>
                  </a:lnTo>
                  <a:lnTo>
                    <a:pt x="3025472" y="1663699"/>
                  </a:lnTo>
                  <a:close/>
                </a:path>
                <a:path w="3322319" h="2451100">
                  <a:moveTo>
                    <a:pt x="3126044" y="1663699"/>
                  </a:moveTo>
                  <a:lnTo>
                    <a:pt x="3027485" y="1663699"/>
                  </a:lnTo>
                  <a:lnTo>
                    <a:pt x="3028004" y="1650999"/>
                  </a:lnTo>
                  <a:lnTo>
                    <a:pt x="3124104" y="1650999"/>
                  </a:lnTo>
                  <a:lnTo>
                    <a:pt x="3126044" y="1663699"/>
                  </a:lnTo>
                  <a:close/>
                </a:path>
                <a:path w="3322319" h="2451100">
                  <a:moveTo>
                    <a:pt x="215138" y="1676399"/>
                  </a:moveTo>
                  <a:lnTo>
                    <a:pt x="207019" y="1676399"/>
                  </a:lnTo>
                  <a:lnTo>
                    <a:pt x="206244" y="1663699"/>
                  </a:lnTo>
                  <a:lnTo>
                    <a:pt x="217541" y="1663699"/>
                  </a:lnTo>
                  <a:lnTo>
                    <a:pt x="215138" y="1676399"/>
                  </a:lnTo>
                  <a:close/>
                </a:path>
                <a:path w="3322319" h="2451100">
                  <a:moveTo>
                    <a:pt x="259986" y="1676399"/>
                  </a:moveTo>
                  <a:lnTo>
                    <a:pt x="225426" y="1676399"/>
                  </a:lnTo>
                  <a:lnTo>
                    <a:pt x="223724" y="1663699"/>
                  </a:lnTo>
                  <a:lnTo>
                    <a:pt x="261973" y="1663699"/>
                  </a:lnTo>
                  <a:lnTo>
                    <a:pt x="259986" y="1676399"/>
                  </a:lnTo>
                  <a:close/>
                </a:path>
                <a:path w="3322319" h="2451100">
                  <a:moveTo>
                    <a:pt x="279068" y="1676399"/>
                  </a:moveTo>
                  <a:lnTo>
                    <a:pt x="271859" y="1676399"/>
                  </a:lnTo>
                  <a:lnTo>
                    <a:pt x="270031" y="1663699"/>
                  </a:lnTo>
                  <a:lnTo>
                    <a:pt x="276240" y="1663699"/>
                  </a:lnTo>
                  <a:lnTo>
                    <a:pt x="279068" y="1676399"/>
                  </a:lnTo>
                  <a:close/>
                </a:path>
                <a:path w="3322319" h="2451100">
                  <a:moveTo>
                    <a:pt x="287426" y="1676399"/>
                  </a:moveTo>
                  <a:lnTo>
                    <a:pt x="286156" y="1663699"/>
                  </a:lnTo>
                  <a:lnTo>
                    <a:pt x="287234" y="1663699"/>
                  </a:lnTo>
                  <a:lnTo>
                    <a:pt x="287426" y="1676399"/>
                  </a:lnTo>
                  <a:close/>
                </a:path>
                <a:path w="3322319" h="2451100">
                  <a:moveTo>
                    <a:pt x="294861" y="1676399"/>
                  </a:moveTo>
                  <a:lnTo>
                    <a:pt x="288757" y="1663699"/>
                  </a:lnTo>
                  <a:lnTo>
                    <a:pt x="296344" y="1663699"/>
                  </a:lnTo>
                  <a:lnTo>
                    <a:pt x="294861" y="1676399"/>
                  </a:lnTo>
                  <a:close/>
                </a:path>
                <a:path w="3322319" h="2451100">
                  <a:moveTo>
                    <a:pt x="311898" y="1676399"/>
                  </a:moveTo>
                  <a:lnTo>
                    <a:pt x="302270" y="1676399"/>
                  </a:lnTo>
                  <a:lnTo>
                    <a:pt x="298456" y="1663699"/>
                  </a:lnTo>
                  <a:lnTo>
                    <a:pt x="309780" y="1663699"/>
                  </a:lnTo>
                  <a:lnTo>
                    <a:pt x="311898" y="1676399"/>
                  </a:lnTo>
                  <a:close/>
                </a:path>
                <a:path w="3322319" h="2451100">
                  <a:moveTo>
                    <a:pt x="329809" y="1676399"/>
                  </a:moveTo>
                  <a:lnTo>
                    <a:pt x="321520" y="1676399"/>
                  </a:lnTo>
                  <a:lnTo>
                    <a:pt x="318687" y="1663699"/>
                  </a:lnTo>
                  <a:lnTo>
                    <a:pt x="326739" y="1663699"/>
                  </a:lnTo>
                  <a:lnTo>
                    <a:pt x="328794" y="1669568"/>
                  </a:lnTo>
                  <a:lnTo>
                    <a:pt x="329809" y="1676399"/>
                  </a:lnTo>
                  <a:close/>
                </a:path>
                <a:path w="3322319" h="2451100">
                  <a:moveTo>
                    <a:pt x="328794" y="1669568"/>
                  </a:moveTo>
                  <a:lnTo>
                    <a:pt x="326739" y="1663699"/>
                  </a:lnTo>
                  <a:lnTo>
                    <a:pt x="327922" y="1663699"/>
                  </a:lnTo>
                  <a:lnTo>
                    <a:pt x="328794" y="1669568"/>
                  </a:lnTo>
                  <a:close/>
                </a:path>
                <a:path w="3322319" h="2451100">
                  <a:moveTo>
                    <a:pt x="334281" y="1676399"/>
                  </a:moveTo>
                  <a:lnTo>
                    <a:pt x="331186" y="1676399"/>
                  </a:lnTo>
                  <a:lnTo>
                    <a:pt x="328794" y="1669568"/>
                  </a:lnTo>
                  <a:lnTo>
                    <a:pt x="327922" y="1663699"/>
                  </a:lnTo>
                  <a:lnTo>
                    <a:pt x="333689" y="1663699"/>
                  </a:lnTo>
                  <a:lnTo>
                    <a:pt x="334281" y="1676399"/>
                  </a:lnTo>
                  <a:close/>
                </a:path>
                <a:path w="3322319" h="2451100">
                  <a:moveTo>
                    <a:pt x="345163" y="1676399"/>
                  </a:moveTo>
                  <a:lnTo>
                    <a:pt x="335326" y="1676399"/>
                  </a:lnTo>
                  <a:lnTo>
                    <a:pt x="334694" y="1663699"/>
                  </a:lnTo>
                  <a:lnTo>
                    <a:pt x="338353" y="1663699"/>
                  </a:lnTo>
                  <a:lnTo>
                    <a:pt x="345163" y="1676399"/>
                  </a:lnTo>
                  <a:close/>
                </a:path>
                <a:path w="3322319" h="2451100">
                  <a:moveTo>
                    <a:pt x="3006305" y="1676399"/>
                  </a:moveTo>
                  <a:lnTo>
                    <a:pt x="3004668" y="1676399"/>
                  </a:lnTo>
                  <a:lnTo>
                    <a:pt x="3005641" y="1663699"/>
                  </a:lnTo>
                  <a:lnTo>
                    <a:pt x="3010504" y="1663699"/>
                  </a:lnTo>
                  <a:lnTo>
                    <a:pt x="3008757" y="1672510"/>
                  </a:lnTo>
                  <a:lnTo>
                    <a:pt x="3006305" y="1676399"/>
                  </a:lnTo>
                  <a:close/>
                </a:path>
                <a:path w="3322319" h="2451100">
                  <a:moveTo>
                    <a:pt x="3051980" y="1676399"/>
                  </a:moveTo>
                  <a:lnTo>
                    <a:pt x="3007986" y="1676399"/>
                  </a:lnTo>
                  <a:lnTo>
                    <a:pt x="3008757" y="1672510"/>
                  </a:lnTo>
                  <a:lnTo>
                    <a:pt x="3014311" y="1663699"/>
                  </a:lnTo>
                  <a:lnTo>
                    <a:pt x="3052412" y="1663699"/>
                  </a:lnTo>
                  <a:lnTo>
                    <a:pt x="3051980" y="1676399"/>
                  </a:lnTo>
                  <a:close/>
                </a:path>
                <a:path w="3322319" h="2451100">
                  <a:moveTo>
                    <a:pt x="3107641" y="1689099"/>
                  </a:moveTo>
                  <a:lnTo>
                    <a:pt x="2994512" y="1689099"/>
                  </a:lnTo>
                  <a:lnTo>
                    <a:pt x="2999674" y="1676399"/>
                  </a:lnTo>
                  <a:lnTo>
                    <a:pt x="3063693" y="1676399"/>
                  </a:lnTo>
                  <a:lnTo>
                    <a:pt x="3063919" y="1663699"/>
                  </a:lnTo>
                  <a:lnTo>
                    <a:pt x="3121553" y="1663699"/>
                  </a:lnTo>
                  <a:lnTo>
                    <a:pt x="3111581" y="1676399"/>
                  </a:lnTo>
                  <a:lnTo>
                    <a:pt x="3107641" y="1689099"/>
                  </a:lnTo>
                  <a:close/>
                </a:path>
                <a:path w="3322319" h="2451100">
                  <a:moveTo>
                    <a:pt x="275617" y="1689099"/>
                  </a:moveTo>
                  <a:lnTo>
                    <a:pt x="219892" y="1689099"/>
                  </a:lnTo>
                  <a:lnTo>
                    <a:pt x="215439" y="1676399"/>
                  </a:lnTo>
                  <a:lnTo>
                    <a:pt x="273581" y="1676399"/>
                  </a:lnTo>
                  <a:lnTo>
                    <a:pt x="275617" y="1689099"/>
                  </a:lnTo>
                  <a:close/>
                </a:path>
                <a:path w="3322319" h="2451100">
                  <a:moveTo>
                    <a:pt x="285506" y="1689099"/>
                  </a:moveTo>
                  <a:lnTo>
                    <a:pt x="279836" y="1689099"/>
                  </a:lnTo>
                  <a:lnTo>
                    <a:pt x="283938" y="1676399"/>
                  </a:lnTo>
                  <a:lnTo>
                    <a:pt x="285506" y="1689099"/>
                  </a:lnTo>
                  <a:close/>
                </a:path>
                <a:path w="3322319" h="2451100">
                  <a:moveTo>
                    <a:pt x="309035" y="1689099"/>
                  </a:moveTo>
                  <a:lnTo>
                    <a:pt x="299978" y="1689099"/>
                  </a:lnTo>
                  <a:lnTo>
                    <a:pt x="303271" y="1676399"/>
                  </a:lnTo>
                  <a:lnTo>
                    <a:pt x="305297" y="1676399"/>
                  </a:lnTo>
                  <a:lnTo>
                    <a:pt x="309035" y="1689099"/>
                  </a:lnTo>
                  <a:close/>
                </a:path>
                <a:path w="3322319" h="2451100">
                  <a:moveTo>
                    <a:pt x="309035" y="1689099"/>
                  </a:moveTo>
                  <a:lnTo>
                    <a:pt x="305297" y="1676399"/>
                  </a:lnTo>
                  <a:lnTo>
                    <a:pt x="307788" y="1676399"/>
                  </a:lnTo>
                  <a:lnTo>
                    <a:pt x="309035" y="1689099"/>
                  </a:lnTo>
                  <a:close/>
                </a:path>
                <a:path w="3322319" h="2451100">
                  <a:moveTo>
                    <a:pt x="317702" y="1689099"/>
                  </a:moveTo>
                  <a:lnTo>
                    <a:pt x="309035" y="1689099"/>
                  </a:lnTo>
                  <a:lnTo>
                    <a:pt x="307788" y="1676399"/>
                  </a:lnTo>
                  <a:lnTo>
                    <a:pt x="322992" y="1676399"/>
                  </a:lnTo>
                  <a:lnTo>
                    <a:pt x="317702" y="1689099"/>
                  </a:lnTo>
                  <a:close/>
                </a:path>
                <a:path w="3322319" h="2451100">
                  <a:moveTo>
                    <a:pt x="327510" y="1689099"/>
                  </a:moveTo>
                  <a:lnTo>
                    <a:pt x="317702" y="1689099"/>
                  </a:lnTo>
                  <a:lnTo>
                    <a:pt x="327474" y="1676399"/>
                  </a:lnTo>
                  <a:lnTo>
                    <a:pt x="327510" y="1689099"/>
                  </a:lnTo>
                  <a:close/>
                </a:path>
                <a:path w="3322319" h="2451100">
                  <a:moveTo>
                    <a:pt x="356974" y="1689099"/>
                  </a:moveTo>
                  <a:lnTo>
                    <a:pt x="327510" y="1689099"/>
                  </a:lnTo>
                  <a:lnTo>
                    <a:pt x="327886" y="1676399"/>
                  </a:lnTo>
                  <a:lnTo>
                    <a:pt x="349225" y="1676399"/>
                  </a:lnTo>
                  <a:lnTo>
                    <a:pt x="356974" y="1689099"/>
                  </a:lnTo>
                  <a:close/>
                </a:path>
                <a:path w="3322319" h="2451100">
                  <a:moveTo>
                    <a:pt x="2994512" y="1689099"/>
                  </a:moveTo>
                  <a:lnTo>
                    <a:pt x="2991662" y="1689099"/>
                  </a:lnTo>
                  <a:lnTo>
                    <a:pt x="2991682" y="1676399"/>
                  </a:lnTo>
                  <a:lnTo>
                    <a:pt x="2994512" y="1689099"/>
                  </a:lnTo>
                  <a:close/>
                </a:path>
                <a:path w="3322319" h="2451100">
                  <a:moveTo>
                    <a:pt x="289618" y="1701799"/>
                  </a:moveTo>
                  <a:lnTo>
                    <a:pt x="225921" y="1701799"/>
                  </a:lnTo>
                  <a:lnTo>
                    <a:pt x="223943" y="1689099"/>
                  </a:lnTo>
                  <a:lnTo>
                    <a:pt x="283602" y="1689099"/>
                  </a:lnTo>
                  <a:lnTo>
                    <a:pt x="289618" y="1701799"/>
                  </a:lnTo>
                  <a:close/>
                </a:path>
                <a:path w="3322319" h="2451100">
                  <a:moveTo>
                    <a:pt x="299842" y="1701799"/>
                  </a:moveTo>
                  <a:lnTo>
                    <a:pt x="298114" y="1689099"/>
                  </a:lnTo>
                  <a:lnTo>
                    <a:pt x="301002" y="1689099"/>
                  </a:lnTo>
                  <a:lnTo>
                    <a:pt x="299842" y="1701799"/>
                  </a:lnTo>
                  <a:close/>
                </a:path>
                <a:path w="3322319" h="2451100">
                  <a:moveTo>
                    <a:pt x="331112" y="1701799"/>
                  </a:moveTo>
                  <a:lnTo>
                    <a:pt x="311450" y="1701799"/>
                  </a:lnTo>
                  <a:lnTo>
                    <a:pt x="305256" y="1689099"/>
                  </a:lnTo>
                  <a:lnTo>
                    <a:pt x="328270" y="1689099"/>
                  </a:lnTo>
                  <a:lnTo>
                    <a:pt x="331112" y="1701799"/>
                  </a:lnTo>
                  <a:close/>
                </a:path>
                <a:path w="3322319" h="2451100">
                  <a:moveTo>
                    <a:pt x="364723" y="1701799"/>
                  </a:moveTo>
                  <a:lnTo>
                    <a:pt x="336367" y="1701799"/>
                  </a:lnTo>
                  <a:lnTo>
                    <a:pt x="337981" y="1689099"/>
                  </a:lnTo>
                  <a:lnTo>
                    <a:pt x="360045" y="1689099"/>
                  </a:lnTo>
                  <a:lnTo>
                    <a:pt x="364723" y="1701799"/>
                  </a:lnTo>
                  <a:close/>
                </a:path>
                <a:path w="3322319" h="2451100">
                  <a:moveTo>
                    <a:pt x="2990609" y="1695092"/>
                  </a:moveTo>
                  <a:lnTo>
                    <a:pt x="2986713" y="1689099"/>
                  </a:lnTo>
                  <a:lnTo>
                    <a:pt x="2990666" y="1689099"/>
                  </a:lnTo>
                  <a:lnTo>
                    <a:pt x="2990609" y="1695092"/>
                  </a:lnTo>
                  <a:close/>
                </a:path>
                <a:path w="3322319" h="2451100">
                  <a:moveTo>
                    <a:pt x="2991397" y="1696303"/>
                  </a:moveTo>
                  <a:lnTo>
                    <a:pt x="2990609" y="1695092"/>
                  </a:lnTo>
                  <a:lnTo>
                    <a:pt x="2990666" y="1689099"/>
                  </a:lnTo>
                  <a:lnTo>
                    <a:pt x="2991397" y="1696303"/>
                  </a:lnTo>
                  <a:close/>
                </a:path>
                <a:path w="3322319" h="2451100">
                  <a:moveTo>
                    <a:pt x="3006152" y="1701799"/>
                  </a:moveTo>
                  <a:lnTo>
                    <a:pt x="2994971" y="1701799"/>
                  </a:lnTo>
                  <a:lnTo>
                    <a:pt x="2991397" y="1696303"/>
                  </a:lnTo>
                  <a:lnTo>
                    <a:pt x="2990666" y="1689099"/>
                  </a:lnTo>
                  <a:lnTo>
                    <a:pt x="3003362" y="1689099"/>
                  </a:lnTo>
                  <a:lnTo>
                    <a:pt x="3006152" y="1701799"/>
                  </a:lnTo>
                  <a:close/>
                </a:path>
                <a:path w="3322319" h="2451100">
                  <a:moveTo>
                    <a:pt x="3090607" y="1701799"/>
                  </a:moveTo>
                  <a:lnTo>
                    <a:pt x="3009992" y="1701799"/>
                  </a:lnTo>
                  <a:lnTo>
                    <a:pt x="3006684" y="1689099"/>
                  </a:lnTo>
                  <a:lnTo>
                    <a:pt x="3095463" y="1689099"/>
                  </a:lnTo>
                  <a:lnTo>
                    <a:pt x="3090607" y="1701799"/>
                  </a:lnTo>
                  <a:close/>
                </a:path>
                <a:path w="3322319" h="2451100">
                  <a:moveTo>
                    <a:pt x="2991955" y="1701799"/>
                  </a:moveTo>
                  <a:lnTo>
                    <a:pt x="2990546" y="1701799"/>
                  </a:lnTo>
                  <a:lnTo>
                    <a:pt x="2990609" y="1695092"/>
                  </a:lnTo>
                  <a:lnTo>
                    <a:pt x="2991397" y="1696303"/>
                  </a:lnTo>
                  <a:lnTo>
                    <a:pt x="2991955" y="1701799"/>
                  </a:lnTo>
                  <a:close/>
                </a:path>
                <a:path w="3322319" h="2451100">
                  <a:moveTo>
                    <a:pt x="242870" y="1714499"/>
                  </a:moveTo>
                  <a:lnTo>
                    <a:pt x="234322" y="1714499"/>
                  </a:lnTo>
                  <a:lnTo>
                    <a:pt x="233826" y="1701799"/>
                  </a:lnTo>
                  <a:lnTo>
                    <a:pt x="252322" y="1701799"/>
                  </a:lnTo>
                  <a:lnTo>
                    <a:pt x="242870" y="1714499"/>
                  </a:lnTo>
                  <a:close/>
                </a:path>
                <a:path w="3322319" h="2451100">
                  <a:moveTo>
                    <a:pt x="305637" y="1714499"/>
                  </a:moveTo>
                  <a:lnTo>
                    <a:pt x="251106" y="1714499"/>
                  </a:lnTo>
                  <a:lnTo>
                    <a:pt x="252322" y="1701799"/>
                  </a:lnTo>
                  <a:lnTo>
                    <a:pt x="301861" y="1701799"/>
                  </a:lnTo>
                  <a:lnTo>
                    <a:pt x="305637" y="1714499"/>
                  </a:lnTo>
                  <a:close/>
                </a:path>
                <a:path w="3322319" h="2451100">
                  <a:moveTo>
                    <a:pt x="317847" y="1714499"/>
                  </a:moveTo>
                  <a:lnTo>
                    <a:pt x="305784" y="1714499"/>
                  </a:lnTo>
                  <a:lnTo>
                    <a:pt x="315732" y="1701799"/>
                  </a:lnTo>
                  <a:lnTo>
                    <a:pt x="320599" y="1701799"/>
                  </a:lnTo>
                  <a:lnTo>
                    <a:pt x="317847" y="1714499"/>
                  </a:lnTo>
                  <a:close/>
                </a:path>
                <a:path w="3322319" h="2451100">
                  <a:moveTo>
                    <a:pt x="326297" y="1714499"/>
                  </a:moveTo>
                  <a:lnTo>
                    <a:pt x="323722" y="1714499"/>
                  </a:lnTo>
                  <a:lnTo>
                    <a:pt x="320599" y="1701799"/>
                  </a:lnTo>
                  <a:lnTo>
                    <a:pt x="322652" y="1701799"/>
                  </a:lnTo>
                  <a:lnTo>
                    <a:pt x="326297" y="1714499"/>
                  </a:lnTo>
                  <a:close/>
                </a:path>
                <a:path w="3322319" h="2451100">
                  <a:moveTo>
                    <a:pt x="356008" y="1714499"/>
                  </a:moveTo>
                  <a:lnTo>
                    <a:pt x="326297" y="1714499"/>
                  </a:lnTo>
                  <a:lnTo>
                    <a:pt x="328052" y="1701799"/>
                  </a:lnTo>
                  <a:lnTo>
                    <a:pt x="352834" y="1701799"/>
                  </a:lnTo>
                  <a:lnTo>
                    <a:pt x="356008" y="1714499"/>
                  </a:lnTo>
                  <a:close/>
                </a:path>
                <a:path w="3322319" h="2451100">
                  <a:moveTo>
                    <a:pt x="380578" y="1714499"/>
                  </a:moveTo>
                  <a:lnTo>
                    <a:pt x="357842" y="1714499"/>
                  </a:lnTo>
                  <a:lnTo>
                    <a:pt x="359278" y="1701799"/>
                  </a:lnTo>
                  <a:lnTo>
                    <a:pt x="373147" y="1701799"/>
                  </a:lnTo>
                  <a:lnTo>
                    <a:pt x="380578" y="1714499"/>
                  </a:lnTo>
                  <a:close/>
                </a:path>
                <a:path w="3322319" h="2451100">
                  <a:moveTo>
                    <a:pt x="3080681" y="1714499"/>
                  </a:moveTo>
                  <a:lnTo>
                    <a:pt x="2978780" y="1714499"/>
                  </a:lnTo>
                  <a:lnTo>
                    <a:pt x="2981644" y="1701799"/>
                  </a:lnTo>
                  <a:lnTo>
                    <a:pt x="3085750" y="1701799"/>
                  </a:lnTo>
                  <a:lnTo>
                    <a:pt x="3080681" y="1714499"/>
                  </a:lnTo>
                  <a:close/>
                </a:path>
                <a:path w="3322319" h="2451100">
                  <a:moveTo>
                    <a:pt x="358173" y="1765299"/>
                  </a:moveTo>
                  <a:lnTo>
                    <a:pt x="282830" y="1765299"/>
                  </a:lnTo>
                  <a:lnTo>
                    <a:pt x="272885" y="1752599"/>
                  </a:lnTo>
                  <a:lnTo>
                    <a:pt x="262588" y="1739899"/>
                  </a:lnTo>
                  <a:lnTo>
                    <a:pt x="255225" y="1727199"/>
                  </a:lnTo>
                  <a:lnTo>
                    <a:pt x="254081" y="1714499"/>
                  </a:lnTo>
                  <a:lnTo>
                    <a:pt x="308088" y="1714499"/>
                  </a:lnTo>
                  <a:lnTo>
                    <a:pt x="317995" y="1727199"/>
                  </a:lnTo>
                  <a:lnTo>
                    <a:pt x="313442" y="1727199"/>
                  </a:lnTo>
                  <a:lnTo>
                    <a:pt x="312437" y="1739899"/>
                  </a:lnTo>
                  <a:lnTo>
                    <a:pt x="339203" y="1739899"/>
                  </a:lnTo>
                  <a:lnTo>
                    <a:pt x="346306" y="1752599"/>
                  </a:lnTo>
                  <a:lnTo>
                    <a:pt x="355087" y="1752599"/>
                  </a:lnTo>
                  <a:lnTo>
                    <a:pt x="358173" y="1765299"/>
                  </a:lnTo>
                  <a:close/>
                </a:path>
                <a:path w="3322319" h="2451100">
                  <a:moveTo>
                    <a:pt x="323864" y="1727199"/>
                  </a:moveTo>
                  <a:lnTo>
                    <a:pt x="321941" y="1727199"/>
                  </a:lnTo>
                  <a:lnTo>
                    <a:pt x="313785" y="1714499"/>
                  </a:lnTo>
                  <a:lnTo>
                    <a:pt x="322641" y="1714499"/>
                  </a:lnTo>
                  <a:lnTo>
                    <a:pt x="323864" y="1727199"/>
                  </a:lnTo>
                  <a:close/>
                </a:path>
                <a:path w="3322319" h="2451100">
                  <a:moveTo>
                    <a:pt x="334970" y="1727199"/>
                  </a:moveTo>
                  <a:lnTo>
                    <a:pt x="332810" y="1727199"/>
                  </a:lnTo>
                  <a:lnTo>
                    <a:pt x="330964" y="1714499"/>
                  </a:lnTo>
                  <a:lnTo>
                    <a:pt x="335484" y="1714499"/>
                  </a:lnTo>
                  <a:lnTo>
                    <a:pt x="334970" y="1727199"/>
                  </a:lnTo>
                  <a:close/>
                </a:path>
                <a:path w="3322319" h="2451100">
                  <a:moveTo>
                    <a:pt x="355811" y="1727199"/>
                  </a:moveTo>
                  <a:lnTo>
                    <a:pt x="340872" y="1727199"/>
                  </a:lnTo>
                  <a:lnTo>
                    <a:pt x="337458" y="1714499"/>
                  </a:lnTo>
                  <a:lnTo>
                    <a:pt x="357927" y="1714499"/>
                  </a:lnTo>
                  <a:lnTo>
                    <a:pt x="355811" y="1727199"/>
                  </a:lnTo>
                  <a:close/>
                </a:path>
                <a:path w="3322319" h="2451100">
                  <a:moveTo>
                    <a:pt x="392863" y="1727199"/>
                  </a:moveTo>
                  <a:lnTo>
                    <a:pt x="360500" y="1727199"/>
                  </a:lnTo>
                  <a:lnTo>
                    <a:pt x="362995" y="1714499"/>
                  </a:lnTo>
                  <a:lnTo>
                    <a:pt x="387116" y="1714499"/>
                  </a:lnTo>
                  <a:lnTo>
                    <a:pt x="392863" y="1727199"/>
                  </a:lnTo>
                  <a:close/>
                </a:path>
                <a:path w="3322319" h="2451100">
                  <a:moveTo>
                    <a:pt x="3070543" y="1727199"/>
                  </a:moveTo>
                  <a:lnTo>
                    <a:pt x="2955188" y="1727199"/>
                  </a:lnTo>
                  <a:lnTo>
                    <a:pt x="2952020" y="1714499"/>
                  </a:lnTo>
                  <a:lnTo>
                    <a:pt x="3075778" y="1714499"/>
                  </a:lnTo>
                  <a:lnTo>
                    <a:pt x="3070543" y="1727199"/>
                  </a:lnTo>
                  <a:close/>
                </a:path>
                <a:path w="3322319" h="2451100">
                  <a:moveTo>
                    <a:pt x="326141" y="1739899"/>
                  </a:moveTo>
                  <a:lnTo>
                    <a:pt x="316165" y="1739899"/>
                  </a:lnTo>
                  <a:lnTo>
                    <a:pt x="316073" y="1727199"/>
                  </a:lnTo>
                  <a:lnTo>
                    <a:pt x="323223" y="1727199"/>
                  </a:lnTo>
                  <a:lnTo>
                    <a:pt x="326141" y="1739899"/>
                  </a:lnTo>
                  <a:close/>
                </a:path>
                <a:path w="3322319" h="2451100">
                  <a:moveTo>
                    <a:pt x="332599" y="1739899"/>
                  </a:moveTo>
                  <a:lnTo>
                    <a:pt x="326141" y="1739899"/>
                  </a:lnTo>
                  <a:lnTo>
                    <a:pt x="329254" y="1727199"/>
                  </a:lnTo>
                  <a:lnTo>
                    <a:pt x="332599" y="1739899"/>
                  </a:lnTo>
                  <a:close/>
                </a:path>
                <a:path w="3322319" h="2451100">
                  <a:moveTo>
                    <a:pt x="345941" y="1739899"/>
                  </a:moveTo>
                  <a:lnTo>
                    <a:pt x="339405" y="1739899"/>
                  </a:lnTo>
                  <a:lnTo>
                    <a:pt x="333430" y="1727199"/>
                  </a:lnTo>
                  <a:lnTo>
                    <a:pt x="341019" y="1727199"/>
                  </a:lnTo>
                  <a:lnTo>
                    <a:pt x="345941" y="1739899"/>
                  </a:lnTo>
                  <a:close/>
                </a:path>
                <a:path w="3322319" h="2451100">
                  <a:moveTo>
                    <a:pt x="404801" y="1739899"/>
                  </a:moveTo>
                  <a:lnTo>
                    <a:pt x="354963" y="1739899"/>
                  </a:lnTo>
                  <a:lnTo>
                    <a:pt x="349625" y="1727199"/>
                  </a:lnTo>
                  <a:lnTo>
                    <a:pt x="397004" y="1727199"/>
                  </a:lnTo>
                  <a:lnTo>
                    <a:pt x="404801" y="1739899"/>
                  </a:lnTo>
                  <a:close/>
                </a:path>
                <a:path w="3322319" h="2451100">
                  <a:moveTo>
                    <a:pt x="2923737" y="1765299"/>
                  </a:moveTo>
                  <a:lnTo>
                    <a:pt x="2923113" y="1765299"/>
                  </a:lnTo>
                  <a:lnTo>
                    <a:pt x="2922807" y="1752599"/>
                  </a:lnTo>
                  <a:lnTo>
                    <a:pt x="2931696" y="1739899"/>
                  </a:lnTo>
                  <a:lnTo>
                    <a:pt x="2952644" y="1739899"/>
                  </a:lnTo>
                  <a:lnTo>
                    <a:pt x="2955534" y="1727199"/>
                  </a:lnTo>
                  <a:lnTo>
                    <a:pt x="3063869" y="1727199"/>
                  </a:lnTo>
                  <a:lnTo>
                    <a:pt x="3057197" y="1739899"/>
                  </a:lnTo>
                  <a:lnTo>
                    <a:pt x="3050219" y="1752599"/>
                  </a:lnTo>
                  <a:lnTo>
                    <a:pt x="2927604" y="1752599"/>
                  </a:lnTo>
                  <a:lnTo>
                    <a:pt x="2923737" y="1765299"/>
                  </a:lnTo>
                  <a:close/>
                </a:path>
                <a:path w="3322319" h="2451100">
                  <a:moveTo>
                    <a:pt x="367813" y="1752599"/>
                  </a:moveTo>
                  <a:lnTo>
                    <a:pt x="363890" y="1739899"/>
                  </a:lnTo>
                  <a:lnTo>
                    <a:pt x="368062" y="1739899"/>
                  </a:lnTo>
                  <a:lnTo>
                    <a:pt x="367813" y="1752599"/>
                  </a:lnTo>
                  <a:close/>
                </a:path>
                <a:path w="3322319" h="2451100">
                  <a:moveTo>
                    <a:pt x="395185" y="1752599"/>
                  </a:moveTo>
                  <a:lnTo>
                    <a:pt x="380202" y="1752599"/>
                  </a:lnTo>
                  <a:lnTo>
                    <a:pt x="379185" y="1739899"/>
                  </a:lnTo>
                  <a:lnTo>
                    <a:pt x="393336" y="1739899"/>
                  </a:lnTo>
                  <a:lnTo>
                    <a:pt x="395185" y="1752599"/>
                  </a:lnTo>
                  <a:close/>
                </a:path>
                <a:path w="3322319" h="2451100">
                  <a:moveTo>
                    <a:pt x="407283" y="1752599"/>
                  </a:moveTo>
                  <a:lnTo>
                    <a:pt x="400911" y="1752599"/>
                  </a:lnTo>
                  <a:lnTo>
                    <a:pt x="397547" y="1739899"/>
                  </a:lnTo>
                  <a:lnTo>
                    <a:pt x="405892" y="1739899"/>
                  </a:lnTo>
                  <a:lnTo>
                    <a:pt x="407283" y="1752599"/>
                  </a:lnTo>
                  <a:close/>
                </a:path>
                <a:path w="3322319" h="2451100">
                  <a:moveTo>
                    <a:pt x="417021" y="1752599"/>
                  </a:moveTo>
                  <a:lnTo>
                    <a:pt x="407283" y="1752599"/>
                  </a:lnTo>
                  <a:lnTo>
                    <a:pt x="417092" y="1739899"/>
                  </a:lnTo>
                  <a:lnTo>
                    <a:pt x="417021" y="1752599"/>
                  </a:lnTo>
                  <a:close/>
                </a:path>
                <a:path w="3322319" h="2451100">
                  <a:moveTo>
                    <a:pt x="368207" y="1765299"/>
                  </a:moveTo>
                  <a:lnTo>
                    <a:pt x="358173" y="1765299"/>
                  </a:lnTo>
                  <a:lnTo>
                    <a:pt x="360078" y="1752599"/>
                  </a:lnTo>
                  <a:lnTo>
                    <a:pt x="364657" y="1752599"/>
                  </a:lnTo>
                  <a:lnTo>
                    <a:pt x="368207" y="1765299"/>
                  </a:lnTo>
                  <a:close/>
                </a:path>
                <a:path w="3322319" h="2451100">
                  <a:moveTo>
                    <a:pt x="399599" y="1765299"/>
                  </a:moveTo>
                  <a:lnTo>
                    <a:pt x="373383" y="1765299"/>
                  </a:lnTo>
                  <a:lnTo>
                    <a:pt x="371397" y="1752599"/>
                  </a:lnTo>
                  <a:lnTo>
                    <a:pt x="397773" y="1752599"/>
                  </a:lnTo>
                  <a:lnTo>
                    <a:pt x="399599" y="1765299"/>
                  </a:lnTo>
                  <a:close/>
                </a:path>
                <a:path w="3322319" h="2451100">
                  <a:moveTo>
                    <a:pt x="425100" y="1765299"/>
                  </a:moveTo>
                  <a:lnTo>
                    <a:pt x="408152" y="1765299"/>
                  </a:lnTo>
                  <a:lnTo>
                    <a:pt x="404466" y="1752599"/>
                  </a:lnTo>
                  <a:lnTo>
                    <a:pt x="419503" y="1752599"/>
                  </a:lnTo>
                  <a:lnTo>
                    <a:pt x="425100" y="1765299"/>
                  </a:lnTo>
                  <a:close/>
                </a:path>
                <a:path w="3322319" h="2451100">
                  <a:moveTo>
                    <a:pt x="3034534" y="1765299"/>
                  </a:moveTo>
                  <a:lnTo>
                    <a:pt x="2929796" y="1765299"/>
                  </a:lnTo>
                  <a:lnTo>
                    <a:pt x="2927604" y="1752599"/>
                  </a:lnTo>
                  <a:lnTo>
                    <a:pt x="3035198" y="1752599"/>
                  </a:lnTo>
                  <a:lnTo>
                    <a:pt x="3034534" y="1765299"/>
                  </a:lnTo>
                  <a:close/>
                </a:path>
                <a:path w="3322319" h="2451100">
                  <a:moveTo>
                    <a:pt x="412282" y="1777999"/>
                  </a:moveTo>
                  <a:lnTo>
                    <a:pt x="301648" y="1777999"/>
                  </a:lnTo>
                  <a:lnTo>
                    <a:pt x="298149" y="1765299"/>
                  </a:lnTo>
                  <a:lnTo>
                    <a:pt x="409272" y="1765299"/>
                  </a:lnTo>
                  <a:lnTo>
                    <a:pt x="412282" y="1777999"/>
                  </a:lnTo>
                  <a:close/>
                </a:path>
                <a:path w="3322319" h="2451100">
                  <a:moveTo>
                    <a:pt x="435508" y="1777999"/>
                  </a:moveTo>
                  <a:lnTo>
                    <a:pt x="412282" y="1777999"/>
                  </a:lnTo>
                  <a:lnTo>
                    <a:pt x="418086" y="1765299"/>
                  </a:lnTo>
                  <a:lnTo>
                    <a:pt x="434782" y="1765299"/>
                  </a:lnTo>
                  <a:lnTo>
                    <a:pt x="435508" y="1777999"/>
                  </a:lnTo>
                  <a:close/>
                </a:path>
                <a:path w="3322319" h="2451100">
                  <a:moveTo>
                    <a:pt x="3013626" y="1777999"/>
                  </a:moveTo>
                  <a:lnTo>
                    <a:pt x="2891383" y="1777999"/>
                  </a:lnTo>
                  <a:lnTo>
                    <a:pt x="2894511" y="1765299"/>
                  </a:lnTo>
                  <a:lnTo>
                    <a:pt x="3017446" y="1765299"/>
                  </a:lnTo>
                  <a:lnTo>
                    <a:pt x="3013626" y="1777999"/>
                  </a:lnTo>
                  <a:close/>
                </a:path>
                <a:path w="3322319" h="2451100">
                  <a:moveTo>
                    <a:pt x="441896" y="1790699"/>
                  </a:moveTo>
                  <a:lnTo>
                    <a:pt x="309252" y="1790699"/>
                  </a:lnTo>
                  <a:lnTo>
                    <a:pt x="303680" y="1777999"/>
                  </a:lnTo>
                  <a:lnTo>
                    <a:pt x="441928" y="1777999"/>
                  </a:lnTo>
                  <a:lnTo>
                    <a:pt x="441896" y="1790699"/>
                  </a:lnTo>
                  <a:close/>
                </a:path>
                <a:path w="3322319" h="2451100">
                  <a:moveTo>
                    <a:pt x="2887376" y="1790699"/>
                  </a:moveTo>
                  <a:lnTo>
                    <a:pt x="2883769" y="1790699"/>
                  </a:lnTo>
                  <a:lnTo>
                    <a:pt x="2885370" y="1777999"/>
                  </a:lnTo>
                  <a:lnTo>
                    <a:pt x="2888001" y="1777999"/>
                  </a:lnTo>
                  <a:lnTo>
                    <a:pt x="2887376" y="1790699"/>
                  </a:lnTo>
                  <a:close/>
                </a:path>
                <a:path w="3322319" h="2451100">
                  <a:moveTo>
                    <a:pt x="2997495" y="1790699"/>
                  </a:moveTo>
                  <a:lnTo>
                    <a:pt x="2888805" y="1790699"/>
                  </a:lnTo>
                  <a:lnTo>
                    <a:pt x="2891462" y="1777999"/>
                  </a:lnTo>
                  <a:lnTo>
                    <a:pt x="3007222" y="1777999"/>
                  </a:lnTo>
                  <a:lnTo>
                    <a:pt x="2997495" y="1790699"/>
                  </a:lnTo>
                  <a:close/>
                </a:path>
                <a:path w="3322319" h="2451100">
                  <a:moveTo>
                    <a:pt x="327792" y="1803399"/>
                  </a:moveTo>
                  <a:lnTo>
                    <a:pt x="323162" y="1803399"/>
                  </a:lnTo>
                  <a:lnTo>
                    <a:pt x="319852" y="1790699"/>
                  </a:lnTo>
                  <a:lnTo>
                    <a:pt x="320597" y="1790699"/>
                  </a:lnTo>
                  <a:lnTo>
                    <a:pt x="327792" y="1803399"/>
                  </a:lnTo>
                  <a:close/>
                </a:path>
                <a:path w="3322319" h="2451100">
                  <a:moveTo>
                    <a:pt x="346581" y="1803399"/>
                  </a:moveTo>
                  <a:lnTo>
                    <a:pt x="333947" y="1803399"/>
                  </a:lnTo>
                  <a:lnTo>
                    <a:pt x="331082" y="1790699"/>
                  </a:lnTo>
                  <a:lnTo>
                    <a:pt x="346048" y="1790699"/>
                  </a:lnTo>
                  <a:lnTo>
                    <a:pt x="346581" y="1803399"/>
                  </a:lnTo>
                  <a:close/>
                </a:path>
                <a:path w="3322319" h="2451100">
                  <a:moveTo>
                    <a:pt x="412703" y="1803399"/>
                  </a:moveTo>
                  <a:lnTo>
                    <a:pt x="351866" y="1803399"/>
                  </a:lnTo>
                  <a:lnTo>
                    <a:pt x="347148" y="1790699"/>
                  </a:lnTo>
                  <a:lnTo>
                    <a:pt x="397795" y="1790699"/>
                  </a:lnTo>
                  <a:lnTo>
                    <a:pt x="412703" y="1803399"/>
                  </a:lnTo>
                  <a:close/>
                </a:path>
                <a:path w="3322319" h="2451100">
                  <a:moveTo>
                    <a:pt x="452918" y="1803399"/>
                  </a:moveTo>
                  <a:lnTo>
                    <a:pt x="416154" y="1803399"/>
                  </a:lnTo>
                  <a:lnTo>
                    <a:pt x="412476" y="1790699"/>
                  </a:lnTo>
                  <a:lnTo>
                    <a:pt x="451712" y="1790699"/>
                  </a:lnTo>
                  <a:lnTo>
                    <a:pt x="452918" y="1803399"/>
                  </a:lnTo>
                  <a:close/>
                </a:path>
                <a:path w="3322319" h="2451100">
                  <a:moveTo>
                    <a:pt x="2987995" y="1803399"/>
                  </a:moveTo>
                  <a:lnTo>
                    <a:pt x="2872860" y="1803399"/>
                  </a:lnTo>
                  <a:lnTo>
                    <a:pt x="2877183" y="1790699"/>
                  </a:lnTo>
                  <a:lnTo>
                    <a:pt x="2994453" y="1790699"/>
                  </a:lnTo>
                  <a:lnTo>
                    <a:pt x="2987995" y="1803399"/>
                  </a:lnTo>
                  <a:close/>
                </a:path>
                <a:path w="3322319" h="2451100">
                  <a:moveTo>
                    <a:pt x="327829" y="1803973"/>
                  </a:moveTo>
                  <a:lnTo>
                    <a:pt x="327284" y="1803399"/>
                  </a:lnTo>
                  <a:lnTo>
                    <a:pt x="327800" y="1803399"/>
                  </a:lnTo>
                  <a:lnTo>
                    <a:pt x="327829" y="1803973"/>
                  </a:lnTo>
                  <a:close/>
                </a:path>
                <a:path w="3322319" h="2451100">
                  <a:moveTo>
                    <a:pt x="348441" y="1816099"/>
                  </a:moveTo>
                  <a:lnTo>
                    <a:pt x="343048" y="1816099"/>
                  </a:lnTo>
                  <a:lnTo>
                    <a:pt x="335864" y="1803399"/>
                  </a:lnTo>
                  <a:lnTo>
                    <a:pt x="342935" y="1803399"/>
                  </a:lnTo>
                  <a:lnTo>
                    <a:pt x="348441" y="1816099"/>
                  </a:lnTo>
                  <a:close/>
                </a:path>
                <a:path w="3322319" h="2451100">
                  <a:moveTo>
                    <a:pt x="402889" y="1816099"/>
                  </a:moveTo>
                  <a:lnTo>
                    <a:pt x="361349" y="1816099"/>
                  </a:lnTo>
                  <a:lnTo>
                    <a:pt x="356626" y="1803399"/>
                  </a:lnTo>
                  <a:lnTo>
                    <a:pt x="400438" y="1803399"/>
                  </a:lnTo>
                  <a:lnTo>
                    <a:pt x="402889" y="1816099"/>
                  </a:lnTo>
                  <a:close/>
                </a:path>
                <a:path w="3322319" h="2451100">
                  <a:moveTo>
                    <a:pt x="418458" y="1816099"/>
                  </a:moveTo>
                  <a:lnTo>
                    <a:pt x="408793" y="1816099"/>
                  </a:lnTo>
                  <a:lnTo>
                    <a:pt x="408202" y="1803399"/>
                  </a:lnTo>
                  <a:lnTo>
                    <a:pt x="422242" y="1803399"/>
                  </a:lnTo>
                  <a:lnTo>
                    <a:pt x="418458" y="1816099"/>
                  </a:lnTo>
                  <a:close/>
                </a:path>
                <a:path w="3322319" h="2451100">
                  <a:moveTo>
                    <a:pt x="455222" y="1816099"/>
                  </a:moveTo>
                  <a:lnTo>
                    <a:pt x="430913" y="1816099"/>
                  </a:lnTo>
                  <a:lnTo>
                    <a:pt x="427444" y="1803399"/>
                  </a:lnTo>
                  <a:lnTo>
                    <a:pt x="455107" y="1803399"/>
                  </a:lnTo>
                  <a:lnTo>
                    <a:pt x="455222" y="1816099"/>
                  </a:lnTo>
                  <a:close/>
                </a:path>
                <a:path w="3322319" h="2451100">
                  <a:moveTo>
                    <a:pt x="475993" y="1816099"/>
                  </a:moveTo>
                  <a:lnTo>
                    <a:pt x="462109" y="1816099"/>
                  </a:lnTo>
                  <a:lnTo>
                    <a:pt x="461798" y="1803399"/>
                  </a:lnTo>
                  <a:lnTo>
                    <a:pt x="469622" y="1803399"/>
                  </a:lnTo>
                  <a:lnTo>
                    <a:pt x="475993" y="1816099"/>
                  </a:lnTo>
                  <a:close/>
                </a:path>
                <a:path w="3322319" h="2451100">
                  <a:moveTo>
                    <a:pt x="2854178" y="1816099"/>
                  </a:moveTo>
                  <a:lnTo>
                    <a:pt x="2846445" y="1816099"/>
                  </a:lnTo>
                  <a:lnTo>
                    <a:pt x="2848783" y="1803399"/>
                  </a:lnTo>
                  <a:lnTo>
                    <a:pt x="2851440" y="1803399"/>
                  </a:lnTo>
                  <a:lnTo>
                    <a:pt x="2854178" y="1816099"/>
                  </a:lnTo>
                  <a:close/>
                </a:path>
                <a:path w="3322319" h="2451100">
                  <a:moveTo>
                    <a:pt x="2869372" y="1816099"/>
                  </a:moveTo>
                  <a:lnTo>
                    <a:pt x="2854178" y="1816099"/>
                  </a:lnTo>
                  <a:lnTo>
                    <a:pt x="2862921" y="1803399"/>
                  </a:lnTo>
                  <a:lnTo>
                    <a:pt x="2869106" y="1803399"/>
                  </a:lnTo>
                  <a:lnTo>
                    <a:pt x="2869372" y="1816099"/>
                  </a:lnTo>
                  <a:close/>
                </a:path>
                <a:path w="3322319" h="2451100">
                  <a:moveTo>
                    <a:pt x="2968097" y="1828799"/>
                  </a:moveTo>
                  <a:lnTo>
                    <a:pt x="2967140" y="1816099"/>
                  </a:lnTo>
                  <a:lnTo>
                    <a:pt x="2882460" y="1816099"/>
                  </a:lnTo>
                  <a:lnTo>
                    <a:pt x="2874089" y="1803399"/>
                  </a:lnTo>
                  <a:lnTo>
                    <a:pt x="2974555" y="1803399"/>
                  </a:lnTo>
                  <a:lnTo>
                    <a:pt x="2972522" y="1816099"/>
                  </a:lnTo>
                  <a:lnTo>
                    <a:pt x="2968097" y="1828799"/>
                  </a:lnTo>
                  <a:close/>
                </a:path>
                <a:path w="3322319" h="2451100">
                  <a:moveTo>
                    <a:pt x="339345" y="1816099"/>
                  </a:moveTo>
                  <a:lnTo>
                    <a:pt x="328449" y="1816099"/>
                  </a:lnTo>
                  <a:lnTo>
                    <a:pt x="327829" y="1803973"/>
                  </a:lnTo>
                  <a:lnTo>
                    <a:pt x="339345" y="1816099"/>
                  </a:lnTo>
                  <a:close/>
                </a:path>
                <a:path w="3322319" h="2451100">
                  <a:moveTo>
                    <a:pt x="354867" y="1828799"/>
                  </a:moveTo>
                  <a:lnTo>
                    <a:pt x="347581" y="1828799"/>
                  </a:lnTo>
                  <a:lnTo>
                    <a:pt x="345355" y="1816099"/>
                  </a:lnTo>
                  <a:lnTo>
                    <a:pt x="355088" y="1816099"/>
                  </a:lnTo>
                  <a:lnTo>
                    <a:pt x="354867" y="1828799"/>
                  </a:lnTo>
                  <a:close/>
                </a:path>
                <a:path w="3322319" h="2451100">
                  <a:moveTo>
                    <a:pt x="363381" y="1828799"/>
                  </a:moveTo>
                  <a:lnTo>
                    <a:pt x="360778" y="1828799"/>
                  </a:lnTo>
                  <a:lnTo>
                    <a:pt x="362080" y="1816099"/>
                  </a:lnTo>
                  <a:lnTo>
                    <a:pt x="362681" y="1816099"/>
                  </a:lnTo>
                  <a:lnTo>
                    <a:pt x="363381" y="1828799"/>
                  </a:lnTo>
                  <a:close/>
                </a:path>
                <a:path w="3322319" h="2451100">
                  <a:moveTo>
                    <a:pt x="424401" y="1828799"/>
                  </a:moveTo>
                  <a:lnTo>
                    <a:pt x="366380" y="1828799"/>
                  </a:lnTo>
                  <a:lnTo>
                    <a:pt x="367395" y="1816099"/>
                  </a:lnTo>
                  <a:lnTo>
                    <a:pt x="419689" y="1816099"/>
                  </a:lnTo>
                  <a:lnTo>
                    <a:pt x="424401" y="1828799"/>
                  </a:lnTo>
                  <a:close/>
                </a:path>
                <a:path w="3322319" h="2451100">
                  <a:moveTo>
                    <a:pt x="457140" y="1841499"/>
                  </a:moveTo>
                  <a:lnTo>
                    <a:pt x="456016" y="1828799"/>
                  </a:lnTo>
                  <a:lnTo>
                    <a:pt x="445651" y="1828799"/>
                  </a:lnTo>
                  <a:lnTo>
                    <a:pt x="441755" y="1816099"/>
                  </a:lnTo>
                  <a:lnTo>
                    <a:pt x="468140" y="1816099"/>
                  </a:lnTo>
                  <a:lnTo>
                    <a:pt x="468725" y="1826519"/>
                  </a:lnTo>
                  <a:lnTo>
                    <a:pt x="459735" y="1838686"/>
                  </a:lnTo>
                  <a:lnTo>
                    <a:pt x="457140" y="1841499"/>
                  </a:lnTo>
                  <a:close/>
                </a:path>
                <a:path w="3322319" h="2451100">
                  <a:moveTo>
                    <a:pt x="546102" y="1879599"/>
                  </a:moveTo>
                  <a:lnTo>
                    <a:pt x="429504" y="1879599"/>
                  </a:lnTo>
                  <a:lnTo>
                    <a:pt x="459735" y="1838686"/>
                  </a:lnTo>
                  <a:lnTo>
                    <a:pt x="468853" y="1828799"/>
                  </a:lnTo>
                  <a:lnTo>
                    <a:pt x="468725" y="1826519"/>
                  </a:lnTo>
                  <a:lnTo>
                    <a:pt x="476424" y="1816099"/>
                  </a:lnTo>
                  <a:lnTo>
                    <a:pt x="477448" y="1828799"/>
                  </a:lnTo>
                  <a:lnTo>
                    <a:pt x="509586" y="1828799"/>
                  </a:lnTo>
                  <a:lnTo>
                    <a:pt x="509505" y="1841499"/>
                  </a:lnTo>
                  <a:lnTo>
                    <a:pt x="514923" y="1841499"/>
                  </a:lnTo>
                  <a:lnTo>
                    <a:pt x="511412" y="1854199"/>
                  </a:lnTo>
                  <a:lnTo>
                    <a:pt x="538193" y="1854199"/>
                  </a:lnTo>
                  <a:lnTo>
                    <a:pt x="543715" y="1866899"/>
                  </a:lnTo>
                  <a:lnTo>
                    <a:pt x="550531" y="1866899"/>
                  </a:lnTo>
                  <a:lnTo>
                    <a:pt x="546102" y="1879599"/>
                  </a:lnTo>
                  <a:close/>
                </a:path>
                <a:path w="3322319" h="2451100">
                  <a:moveTo>
                    <a:pt x="509586" y="1828799"/>
                  </a:moveTo>
                  <a:lnTo>
                    <a:pt x="481628" y="1828799"/>
                  </a:lnTo>
                  <a:lnTo>
                    <a:pt x="483412" y="1816099"/>
                  </a:lnTo>
                  <a:lnTo>
                    <a:pt x="509725" y="1816099"/>
                  </a:lnTo>
                  <a:lnTo>
                    <a:pt x="509586" y="1828799"/>
                  </a:lnTo>
                  <a:close/>
                </a:path>
                <a:path w="3322319" h="2451100">
                  <a:moveTo>
                    <a:pt x="2950256" y="1841499"/>
                  </a:moveTo>
                  <a:lnTo>
                    <a:pt x="2811565" y="1841499"/>
                  </a:lnTo>
                  <a:lnTo>
                    <a:pt x="2815186" y="1828799"/>
                  </a:lnTo>
                  <a:lnTo>
                    <a:pt x="2820494" y="1828799"/>
                  </a:lnTo>
                  <a:lnTo>
                    <a:pt x="2821557" y="1816099"/>
                  </a:lnTo>
                  <a:lnTo>
                    <a:pt x="2963254" y="1816099"/>
                  </a:lnTo>
                  <a:lnTo>
                    <a:pt x="2957522" y="1828799"/>
                  </a:lnTo>
                  <a:lnTo>
                    <a:pt x="2950256" y="1841499"/>
                  </a:lnTo>
                  <a:close/>
                </a:path>
                <a:path w="3322319" h="2451100">
                  <a:moveTo>
                    <a:pt x="459735" y="1838686"/>
                  </a:moveTo>
                  <a:lnTo>
                    <a:pt x="468725" y="1826519"/>
                  </a:lnTo>
                  <a:lnTo>
                    <a:pt x="468853" y="1828799"/>
                  </a:lnTo>
                  <a:lnTo>
                    <a:pt x="459735" y="1838686"/>
                  </a:lnTo>
                  <a:close/>
                </a:path>
                <a:path w="3322319" h="2451100">
                  <a:moveTo>
                    <a:pt x="443559" y="1841499"/>
                  </a:moveTo>
                  <a:lnTo>
                    <a:pt x="364375" y="1841499"/>
                  </a:lnTo>
                  <a:lnTo>
                    <a:pt x="366706" y="1828799"/>
                  </a:lnTo>
                  <a:lnTo>
                    <a:pt x="441770" y="1828799"/>
                  </a:lnTo>
                  <a:lnTo>
                    <a:pt x="443559" y="1841499"/>
                  </a:lnTo>
                  <a:close/>
                </a:path>
                <a:path w="3322319" h="2451100">
                  <a:moveTo>
                    <a:pt x="437148" y="1866899"/>
                  </a:moveTo>
                  <a:lnTo>
                    <a:pt x="415382" y="1866899"/>
                  </a:lnTo>
                  <a:lnTo>
                    <a:pt x="412368" y="1854199"/>
                  </a:lnTo>
                  <a:lnTo>
                    <a:pt x="379636" y="1854199"/>
                  </a:lnTo>
                  <a:lnTo>
                    <a:pt x="382102" y="1841499"/>
                  </a:lnTo>
                  <a:lnTo>
                    <a:pt x="451833" y="1841499"/>
                  </a:lnTo>
                  <a:lnTo>
                    <a:pt x="437148" y="1866899"/>
                  </a:lnTo>
                  <a:close/>
                </a:path>
                <a:path w="3322319" h="2451100">
                  <a:moveTo>
                    <a:pt x="518824" y="1854199"/>
                  </a:moveTo>
                  <a:lnTo>
                    <a:pt x="511412" y="1854199"/>
                  </a:lnTo>
                  <a:lnTo>
                    <a:pt x="516552" y="1841499"/>
                  </a:lnTo>
                  <a:lnTo>
                    <a:pt x="518824" y="1854199"/>
                  </a:lnTo>
                  <a:close/>
                </a:path>
                <a:path w="3322319" h="2451100">
                  <a:moveTo>
                    <a:pt x="2791953" y="1854199"/>
                  </a:moveTo>
                  <a:lnTo>
                    <a:pt x="2786139" y="1854199"/>
                  </a:lnTo>
                  <a:lnTo>
                    <a:pt x="2786525" y="1841499"/>
                  </a:lnTo>
                  <a:lnTo>
                    <a:pt x="2798956" y="1841499"/>
                  </a:lnTo>
                  <a:lnTo>
                    <a:pt x="2797178" y="1847049"/>
                  </a:lnTo>
                  <a:lnTo>
                    <a:pt x="2791953" y="1854199"/>
                  </a:lnTo>
                  <a:close/>
                </a:path>
                <a:path w="3322319" h="2451100">
                  <a:moveTo>
                    <a:pt x="2807552" y="1854199"/>
                  </a:moveTo>
                  <a:lnTo>
                    <a:pt x="2794888" y="1854199"/>
                  </a:lnTo>
                  <a:lnTo>
                    <a:pt x="2797178" y="1847049"/>
                  </a:lnTo>
                  <a:lnTo>
                    <a:pt x="2801234" y="1841499"/>
                  </a:lnTo>
                  <a:lnTo>
                    <a:pt x="2807552" y="1854199"/>
                  </a:lnTo>
                  <a:close/>
                </a:path>
                <a:path w="3322319" h="2451100">
                  <a:moveTo>
                    <a:pt x="2932101" y="1854199"/>
                  </a:moveTo>
                  <a:lnTo>
                    <a:pt x="2807552" y="1854199"/>
                  </a:lnTo>
                  <a:lnTo>
                    <a:pt x="2813372" y="1841499"/>
                  </a:lnTo>
                  <a:lnTo>
                    <a:pt x="2941701" y="1841499"/>
                  </a:lnTo>
                  <a:lnTo>
                    <a:pt x="2932101" y="1854199"/>
                  </a:lnTo>
                  <a:close/>
                </a:path>
                <a:path w="3322319" h="2451100">
                  <a:moveTo>
                    <a:pt x="403558" y="1866899"/>
                  </a:moveTo>
                  <a:lnTo>
                    <a:pt x="403391" y="1866899"/>
                  </a:lnTo>
                  <a:lnTo>
                    <a:pt x="397354" y="1854199"/>
                  </a:lnTo>
                  <a:lnTo>
                    <a:pt x="409764" y="1854199"/>
                  </a:lnTo>
                  <a:lnTo>
                    <a:pt x="403558" y="1866899"/>
                  </a:lnTo>
                  <a:close/>
                </a:path>
                <a:path w="3322319" h="2451100">
                  <a:moveTo>
                    <a:pt x="553015" y="1866899"/>
                  </a:moveTo>
                  <a:lnTo>
                    <a:pt x="543746" y="1866899"/>
                  </a:lnTo>
                  <a:lnTo>
                    <a:pt x="544717" y="1854199"/>
                  </a:lnTo>
                  <a:lnTo>
                    <a:pt x="547707" y="1854199"/>
                  </a:lnTo>
                  <a:lnTo>
                    <a:pt x="553015" y="1866899"/>
                  </a:lnTo>
                  <a:close/>
                </a:path>
                <a:path w="3322319" h="2451100">
                  <a:moveTo>
                    <a:pt x="2914017" y="1866899"/>
                  </a:moveTo>
                  <a:lnTo>
                    <a:pt x="2785263" y="1866899"/>
                  </a:lnTo>
                  <a:lnTo>
                    <a:pt x="2783529" y="1854199"/>
                  </a:lnTo>
                  <a:lnTo>
                    <a:pt x="2919678" y="1854199"/>
                  </a:lnTo>
                  <a:lnTo>
                    <a:pt x="2914017" y="1866899"/>
                  </a:lnTo>
                  <a:close/>
                </a:path>
                <a:path w="3322319" h="2451100">
                  <a:moveTo>
                    <a:pt x="417812" y="1879599"/>
                  </a:moveTo>
                  <a:lnTo>
                    <a:pt x="414467" y="1879599"/>
                  </a:lnTo>
                  <a:lnTo>
                    <a:pt x="419438" y="1866899"/>
                  </a:lnTo>
                  <a:lnTo>
                    <a:pt x="419671" y="1866899"/>
                  </a:lnTo>
                  <a:lnTo>
                    <a:pt x="417812" y="1879599"/>
                  </a:lnTo>
                  <a:close/>
                </a:path>
                <a:path w="3322319" h="2451100">
                  <a:moveTo>
                    <a:pt x="554476" y="1879599"/>
                  </a:moveTo>
                  <a:lnTo>
                    <a:pt x="553552" y="1879599"/>
                  </a:lnTo>
                  <a:lnTo>
                    <a:pt x="550531" y="1866899"/>
                  </a:lnTo>
                  <a:lnTo>
                    <a:pt x="552864" y="1866899"/>
                  </a:lnTo>
                  <a:lnTo>
                    <a:pt x="554476" y="1879599"/>
                  </a:lnTo>
                  <a:close/>
                </a:path>
                <a:path w="3322319" h="2451100">
                  <a:moveTo>
                    <a:pt x="2766162" y="1879599"/>
                  </a:moveTo>
                  <a:lnTo>
                    <a:pt x="2763890" y="1879599"/>
                  </a:lnTo>
                  <a:lnTo>
                    <a:pt x="2764800" y="1866899"/>
                  </a:lnTo>
                  <a:lnTo>
                    <a:pt x="2765551" y="1866899"/>
                  </a:lnTo>
                  <a:lnTo>
                    <a:pt x="2766162" y="1879599"/>
                  </a:lnTo>
                  <a:close/>
                </a:path>
                <a:path w="3322319" h="2451100">
                  <a:moveTo>
                    <a:pt x="2897826" y="1879599"/>
                  </a:moveTo>
                  <a:lnTo>
                    <a:pt x="2778214" y="1879599"/>
                  </a:lnTo>
                  <a:lnTo>
                    <a:pt x="2776413" y="1866899"/>
                  </a:lnTo>
                  <a:lnTo>
                    <a:pt x="2904244" y="1866899"/>
                  </a:lnTo>
                  <a:lnTo>
                    <a:pt x="2897826" y="1879599"/>
                  </a:lnTo>
                  <a:close/>
                </a:path>
                <a:path w="3322319" h="2451100">
                  <a:moveTo>
                    <a:pt x="587385" y="1892299"/>
                  </a:moveTo>
                  <a:lnTo>
                    <a:pt x="432898" y="1892299"/>
                  </a:lnTo>
                  <a:lnTo>
                    <a:pt x="429730" y="1879599"/>
                  </a:lnTo>
                  <a:lnTo>
                    <a:pt x="586184" y="1879599"/>
                  </a:lnTo>
                  <a:lnTo>
                    <a:pt x="587385" y="1892299"/>
                  </a:lnTo>
                  <a:close/>
                </a:path>
                <a:path w="3322319" h="2451100">
                  <a:moveTo>
                    <a:pt x="2884493" y="1892299"/>
                  </a:moveTo>
                  <a:lnTo>
                    <a:pt x="2724160" y="1892299"/>
                  </a:lnTo>
                  <a:lnTo>
                    <a:pt x="2729336" y="1879599"/>
                  </a:lnTo>
                  <a:lnTo>
                    <a:pt x="2891283" y="1879599"/>
                  </a:lnTo>
                  <a:lnTo>
                    <a:pt x="2884493" y="1892299"/>
                  </a:lnTo>
                  <a:close/>
                </a:path>
                <a:path w="3322319" h="2451100">
                  <a:moveTo>
                    <a:pt x="600291" y="1904999"/>
                  </a:moveTo>
                  <a:lnTo>
                    <a:pt x="470902" y="1904999"/>
                  </a:lnTo>
                  <a:lnTo>
                    <a:pt x="459340" y="1892299"/>
                  </a:lnTo>
                  <a:lnTo>
                    <a:pt x="594088" y="1892299"/>
                  </a:lnTo>
                  <a:lnTo>
                    <a:pt x="600291" y="1904999"/>
                  </a:lnTo>
                  <a:close/>
                </a:path>
                <a:path w="3322319" h="2451100">
                  <a:moveTo>
                    <a:pt x="607599" y="1904999"/>
                  </a:moveTo>
                  <a:lnTo>
                    <a:pt x="600291" y="1904999"/>
                  </a:lnTo>
                  <a:lnTo>
                    <a:pt x="607562" y="1892299"/>
                  </a:lnTo>
                  <a:lnTo>
                    <a:pt x="607599" y="1904999"/>
                  </a:lnTo>
                  <a:close/>
                </a:path>
                <a:path w="3322319" h="2451100">
                  <a:moveTo>
                    <a:pt x="2848094" y="1917699"/>
                  </a:moveTo>
                  <a:lnTo>
                    <a:pt x="2718832" y="1917699"/>
                  </a:lnTo>
                  <a:lnTo>
                    <a:pt x="2725875" y="1904999"/>
                  </a:lnTo>
                  <a:lnTo>
                    <a:pt x="2717961" y="1904999"/>
                  </a:lnTo>
                  <a:lnTo>
                    <a:pt x="2716786" y="1892299"/>
                  </a:lnTo>
                  <a:lnTo>
                    <a:pt x="2877331" y="1892299"/>
                  </a:lnTo>
                  <a:lnTo>
                    <a:pt x="2848094" y="1917699"/>
                  </a:lnTo>
                  <a:close/>
                </a:path>
                <a:path w="3322319" h="2451100">
                  <a:moveTo>
                    <a:pt x="610701" y="1917699"/>
                  </a:moveTo>
                  <a:lnTo>
                    <a:pt x="475781" y="1917699"/>
                  </a:lnTo>
                  <a:lnTo>
                    <a:pt x="475894" y="1904999"/>
                  </a:lnTo>
                  <a:lnTo>
                    <a:pt x="606689" y="1904999"/>
                  </a:lnTo>
                  <a:lnTo>
                    <a:pt x="610701" y="1917699"/>
                  </a:lnTo>
                  <a:close/>
                </a:path>
                <a:path w="3322319" h="2451100">
                  <a:moveTo>
                    <a:pt x="606461" y="1930399"/>
                  </a:moveTo>
                  <a:lnTo>
                    <a:pt x="495799" y="1930399"/>
                  </a:lnTo>
                  <a:lnTo>
                    <a:pt x="488706" y="1917699"/>
                  </a:lnTo>
                  <a:lnTo>
                    <a:pt x="606287" y="1917699"/>
                  </a:lnTo>
                  <a:lnTo>
                    <a:pt x="606461" y="1930399"/>
                  </a:lnTo>
                  <a:close/>
                </a:path>
                <a:path w="3322319" h="2451100">
                  <a:moveTo>
                    <a:pt x="614264" y="1930399"/>
                  </a:moveTo>
                  <a:lnTo>
                    <a:pt x="606461" y="1930399"/>
                  </a:lnTo>
                  <a:lnTo>
                    <a:pt x="607817" y="1917699"/>
                  </a:lnTo>
                  <a:lnTo>
                    <a:pt x="608195" y="1917699"/>
                  </a:lnTo>
                  <a:lnTo>
                    <a:pt x="614264" y="1930399"/>
                  </a:lnTo>
                  <a:close/>
                </a:path>
                <a:path w="3322319" h="2451100">
                  <a:moveTo>
                    <a:pt x="638553" y="1930399"/>
                  </a:moveTo>
                  <a:lnTo>
                    <a:pt x="614264" y="1930399"/>
                  </a:lnTo>
                  <a:lnTo>
                    <a:pt x="615191" y="1917699"/>
                  </a:lnTo>
                  <a:lnTo>
                    <a:pt x="636959" y="1917699"/>
                  </a:lnTo>
                  <a:lnTo>
                    <a:pt x="638553" y="1930399"/>
                  </a:lnTo>
                  <a:close/>
                </a:path>
                <a:path w="3322319" h="2451100">
                  <a:moveTo>
                    <a:pt x="644606" y="1930399"/>
                  </a:moveTo>
                  <a:lnTo>
                    <a:pt x="638553" y="1930399"/>
                  </a:lnTo>
                  <a:lnTo>
                    <a:pt x="641520" y="1917699"/>
                  </a:lnTo>
                  <a:lnTo>
                    <a:pt x="642947" y="1917699"/>
                  </a:lnTo>
                  <a:lnTo>
                    <a:pt x="644606" y="1930399"/>
                  </a:lnTo>
                  <a:close/>
                </a:path>
                <a:path w="3322319" h="2451100">
                  <a:moveTo>
                    <a:pt x="2716965" y="1920645"/>
                  </a:moveTo>
                  <a:lnTo>
                    <a:pt x="2706860" y="1917699"/>
                  </a:lnTo>
                  <a:lnTo>
                    <a:pt x="2715159" y="1917699"/>
                  </a:lnTo>
                  <a:lnTo>
                    <a:pt x="2716965" y="1920645"/>
                  </a:lnTo>
                  <a:close/>
                </a:path>
                <a:path w="3322319" h="2451100">
                  <a:moveTo>
                    <a:pt x="2728724" y="1924073"/>
                  </a:moveTo>
                  <a:lnTo>
                    <a:pt x="2716965" y="1920645"/>
                  </a:lnTo>
                  <a:lnTo>
                    <a:pt x="2715159" y="1917699"/>
                  </a:lnTo>
                  <a:lnTo>
                    <a:pt x="2718101" y="1917699"/>
                  </a:lnTo>
                  <a:lnTo>
                    <a:pt x="2728724" y="1924073"/>
                  </a:lnTo>
                  <a:close/>
                </a:path>
                <a:path w="3322319" h="2451100">
                  <a:moveTo>
                    <a:pt x="2811180" y="1943099"/>
                  </a:moveTo>
                  <a:lnTo>
                    <a:pt x="2793992" y="1943099"/>
                  </a:lnTo>
                  <a:lnTo>
                    <a:pt x="2728724" y="1924073"/>
                  </a:lnTo>
                  <a:lnTo>
                    <a:pt x="2718101" y="1917699"/>
                  </a:lnTo>
                  <a:lnTo>
                    <a:pt x="2833921" y="1917699"/>
                  </a:lnTo>
                  <a:lnTo>
                    <a:pt x="2820620" y="1930399"/>
                  </a:lnTo>
                  <a:lnTo>
                    <a:pt x="2810449" y="1930399"/>
                  </a:lnTo>
                  <a:lnTo>
                    <a:pt x="2811180" y="1943099"/>
                  </a:lnTo>
                  <a:close/>
                </a:path>
                <a:path w="3322319" h="2451100">
                  <a:moveTo>
                    <a:pt x="2739268" y="1930399"/>
                  </a:moveTo>
                  <a:lnTo>
                    <a:pt x="2722945" y="1930399"/>
                  </a:lnTo>
                  <a:lnTo>
                    <a:pt x="2716965" y="1920645"/>
                  </a:lnTo>
                  <a:lnTo>
                    <a:pt x="2728724" y="1924073"/>
                  </a:lnTo>
                  <a:lnTo>
                    <a:pt x="2739268" y="1930399"/>
                  </a:lnTo>
                  <a:close/>
                </a:path>
                <a:path w="3322319" h="2451100">
                  <a:moveTo>
                    <a:pt x="668203" y="1943099"/>
                  </a:moveTo>
                  <a:lnTo>
                    <a:pt x="516070" y="1943099"/>
                  </a:lnTo>
                  <a:lnTo>
                    <a:pt x="509386" y="1930399"/>
                  </a:lnTo>
                  <a:lnTo>
                    <a:pt x="669518" y="1930399"/>
                  </a:lnTo>
                  <a:lnTo>
                    <a:pt x="668203" y="1943099"/>
                  </a:lnTo>
                  <a:close/>
                </a:path>
                <a:path w="3322319" h="2451100">
                  <a:moveTo>
                    <a:pt x="2710514" y="1943099"/>
                  </a:moveTo>
                  <a:lnTo>
                    <a:pt x="2697320" y="1943099"/>
                  </a:lnTo>
                  <a:lnTo>
                    <a:pt x="2703053" y="1930399"/>
                  </a:lnTo>
                  <a:lnTo>
                    <a:pt x="2710514" y="1943099"/>
                  </a:lnTo>
                  <a:close/>
                </a:path>
                <a:path w="3322319" h="2451100">
                  <a:moveTo>
                    <a:pt x="2736677" y="1943099"/>
                  </a:moveTo>
                  <a:lnTo>
                    <a:pt x="2710514" y="1943099"/>
                  </a:lnTo>
                  <a:lnTo>
                    <a:pt x="2708608" y="1930399"/>
                  </a:lnTo>
                  <a:lnTo>
                    <a:pt x="2734910" y="1930399"/>
                  </a:lnTo>
                  <a:lnTo>
                    <a:pt x="2736677" y="1943099"/>
                  </a:lnTo>
                  <a:close/>
                </a:path>
                <a:path w="3322319" h="2451100">
                  <a:moveTo>
                    <a:pt x="2776772" y="1943099"/>
                  </a:moveTo>
                  <a:lnTo>
                    <a:pt x="2756655" y="1943099"/>
                  </a:lnTo>
                  <a:lnTo>
                    <a:pt x="2746689" y="1930399"/>
                  </a:lnTo>
                  <a:lnTo>
                    <a:pt x="2749114" y="1930399"/>
                  </a:lnTo>
                  <a:lnTo>
                    <a:pt x="2776772" y="1943099"/>
                  </a:lnTo>
                  <a:close/>
                </a:path>
                <a:path w="3322319" h="2451100">
                  <a:moveTo>
                    <a:pt x="672940" y="1955799"/>
                  </a:moveTo>
                  <a:lnTo>
                    <a:pt x="529368" y="1955799"/>
                  </a:lnTo>
                  <a:lnTo>
                    <a:pt x="522705" y="1943099"/>
                  </a:lnTo>
                  <a:lnTo>
                    <a:pt x="672667" y="1943099"/>
                  </a:lnTo>
                  <a:lnTo>
                    <a:pt x="672940" y="1955799"/>
                  </a:lnTo>
                  <a:close/>
                </a:path>
                <a:path w="3322319" h="2451100">
                  <a:moveTo>
                    <a:pt x="698405" y="1968499"/>
                  </a:moveTo>
                  <a:lnTo>
                    <a:pt x="550475" y="1968499"/>
                  </a:lnTo>
                  <a:lnTo>
                    <a:pt x="543197" y="1955799"/>
                  </a:lnTo>
                  <a:lnTo>
                    <a:pt x="677982" y="1955799"/>
                  </a:lnTo>
                  <a:lnTo>
                    <a:pt x="684360" y="1943099"/>
                  </a:lnTo>
                  <a:lnTo>
                    <a:pt x="696903" y="1955799"/>
                  </a:lnTo>
                  <a:lnTo>
                    <a:pt x="698405" y="1968499"/>
                  </a:lnTo>
                  <a:close/>
                </a:path>
                <a:path w="3322319" h="2451100">
                  <a:moveTo>
                    <a:pt x="2719350" y="1955799"/>
                  </a:moveTo>
                  <a:lnTo>
                    <a:pt x="2696669" y="1955799"/>
                  </a:lnTo>
                  <a:lnTo>
                    <a:pt x="2700489" y="1943099"/>
                  </a:lnTo>
                  <a:lnTo>
                    <a:pt x="2716872" y="1943099"/>
                  </a:lnTo>
                  <a:lnTo>
                    <a:pt x="2719350" y="1955799"/>
                  </a:lnTo>
                  <a:close/>
                </a:path>
                <a:path w="3322319" h="2451100">
                  <a:moveTo>
                    <a:pt x="2795613" y="1955799"/>
                  </a:moveTo>
                  <a:lnTo>
                    <a:pt x="2723124" y="1955799"/>
                  </a:lnTo>
                  <a:lnTo>
                    <a:pt x="2718640" y="1943099"/>
                  </a:lnTo>
                  <a:lnTo>
                    <a:pt x="2789754" y="1943099"/>
                  </a:lnTo>
                  <a:lnTo>
                    <a:pt x="2792330" y="1946780"/>
                  </a:lnTo>
                  <a:lnTo>
                    <a:pt x="2792576" y="1947408"/>
                  </a:lnTo>
                  <a:lnTo>
                    <a:pt x="2795613" y="1955799"/>
                  </a:lnTo>
                  <a:close/>
                </a:path>
                <a:path w="3322319" h="2451100">
                  <a:moveTo>
                    <a:pt x="2792368" y="1946835"/>
                  </a:moveTo>
                  <a:lnTo>
                    <a:pt x="2790890" y="1943099"/>
                  </a:lnTo>
                  <a:lnTo>
                    <a:pt x="2792368" y="1946835"/>
                  </a:lnTo>
                  <a:close/>
                </a:path>
                <a:path w="3322319" h="2451100">
                  <a:moveTo>
                    <a:pt x="2798639" y="1950938"/>
                  </a:moveTo>
                  <a:lnTo>
                    <a:pt x="2792783" y="1943099"/>
                  </a:lnTo>
                  <a:lnTo>
                    <a:pt x="2798154" y="1949560"/>
                  </a:lnTo>
                  <a:lnTo>
                    <a:pt x="2798639" y="1950938"/>
                  </a:lnTo>
                  <a:close/>
                </a:path>
                <a:path w="3322319" h="2451100">
                  <a:moveTo>
                    <a:pt x="2800576" y="1952475"/>
                  </a:moveTo>
                  <a:lnTo>
                    <a:pt x="2798154" y="1949560"/>
                  </a:lnTo>
                  <a:lnTo>
                    <a:pt x="2795879" y="1943099"/>
                  </a:lnTo>
                  <a:lnTo>
                    <a:pt x="2801214" y="1943099"/>
                  </a:lnTo>
                  <a:lnTo>
                    <a:pt x="2800576" y="1952475"/>
                  </a:lnTo>
                  <a:close/>
                </a:path>
                <a:path w="3322319" h="2451100">
                  <a:moveTo>
                    <a:pt x="2798643" y="1955799"/>
                  </a:moveTo>
                  <a:lnTo>
                    <a:pt x="2795859" y="1955799"/>
                  </a:lnTo>
                  <a:lnTo>
                    <a:pt x="2792576" y="1947408"/>
                  </a:lnTo>
                  <a:lnTo>
                    <a:pt x="2792368" y="1946835"/>
                  </a:lnTo>
                  <a:lnTo>
                    <a:pt x="2798643" y="1955799"/>
                  </a:lnTo>
                  <a:close/>
                </a:path>
                <a:path w="3322319" h="2451100">
                  <a:moveTo>
                    <a:pt x="2795859" y="1955799"/>
                  </a:moveTo>
                  <a:lnTo>
                    <a:pt x="2795613" y="1955799"/>
                  </a:lnTo>
                  <a:lnTo>
                    <a:pt x="2792576" y="1947408"/>
                  </a:lnTo>
                  <a:lnTo>
                    <a:pt x="2795859" y="1955799"/>
                  </a:lnTo>
                  <a:close/>
                </a:path>
                <a:path w="3322319" h="2451100">
                  <a:moveTo>
                    <a:pt x="2800511" y="1953444"/>
                  </a:moveTo>
                  <a:lnTo>
                    <a:pt x="2798639" y="1950938"/>
                  </a:lnTo>
                  <a:lnTo>
                    <a:pt x="2798154" y="1949560"/>
                  </a:lnTo>
                  <a:lnTo>
                    <a:pt x="2800576" y="1952475"/>
                  </a:lnTo>
                  <a:lnTo>
                    <a:pt x="2800511" y="1953444"/>
                  </a:lnTo>
                  <a:close/>
                </a:path>
                <a:path w="3322319" h="2451100">
                  <a:moveTo>
                    <a:pt x="2800350" y="1955799"/>
                  </a:moveTo>
                  <a:lnTo>
                    <a:pt x="2798639" y="1950938"/>
                  </a:lnTo>
                  <a:lnTo>
                    <a:pt x="2800511" y="1953444"/>
                  </a:lnTo>
                  <a:lnTo>
                    <a:pt x="2800350" y="1955799"/>
                  </a:lnTo>
                  <a:close/>
                </a:path>
                <a:path w="3322319" h="2451100">
                  <a:moveTo>
                    <a:pt x="2803340" y="1955799"/>
                  </a:moveTo>
                  <a:lnTo>
                    <a:pt x="2802270" y="1955799"/>
                  </a:lnTo>
                  <a:lnTo>
                    <a:pt x="2800511" y="1953444"/>
                  </a:lnTo>
                  <a:lnTo>
                    <a:pt x="2800576" y="1952475"/>
                  </a:lnTo>
                  <a:lnTo>
                    <a:pt x="2803340" y="1955799"/>
                  </a:lnTo>
                  <a:close/>
                </a:path>
                <a:path w="3322319" h="2451100">
                  <a:moveTo>
                    <a:pt x="705301" y="1968499"/>
                  </a:moveTo>
                  <a:lnTo>
                    <a:pt x="698405" y="1968499"/>
                  </a:lnTo>
                  <a:lnTo>
                    <a:pt x="701076" y="1955799"/>
                  </a:lnTo>
                  <a:lnTo>
                    <a:pt x="705301" y="1968499"/>
                  </a:lnTo>
                  <a:close/>
                </a:path>
                <a:path w="3322319" h="2451100">
                  <a:moveTo>
                    <a:pt x="2710567" y="1968499"/>
                  </a:moveTo>
                  <a:lnTo>
                    <a:pt x="2702788" y="1968499"/>
                  </a:lnTo>
                  <a:lnTo>
                    <a:pt x="2703612" y="1955799"/>
                  </a:lnTo>
                  <a:lnTo>
                    <a:pt x="2715351" y="1955799"/>
                  </a:lnTo>
                  <a:lnTo>
                    <a:pt x="2710567" y="1968499"/>
                  </a:lnTo>
                  <a:close/>
                </a:path>
                <a:path w="3322319" h="2451100">
                  <a:moveTo>
                    <a:pt x="2722021" y="1968499"/>
                  </a:moveTo>
                  <a:lnTo>
                    <a:pt x="2716527" y="1968499"/>
                  </a:lnTo>
                  <a:lnTo>
                    <a:pt x="2717331" y="1955799"/>
                  </a:lnTo>
                  <a:lnTo>
                    <a:pt x="2722440" y="1955799"/>
                  </a:lnTo>
                  <a:lnTo>
                    <a:pt x="2722021" y="1968499"/>
                  </a:lnTo>
                  <a:close/>
                </a:path>
                <a:path w="3322319" h="2451100">
                  <a:moveTo>
                    <a:pt x="2727270" y="1968499"/>
                  </a:moveTo>
                  <a:lnTo>
                    <a:pt x="2723470" y="1968499"/>
                  </a:lnTo>
                  <a:lnTo>
                    <a:pt x="2722440" y="1955799"/>
                  </a:lnTo>
                  <a:lnTo>
                    <a:pt x="2726685" y="1955799"/>
                  </a:lnTo>
                  <a:lnTo>
                    <a:pt x="2727270" y="1968499"/>
                  </a:lnTo>
                  <a:close/>
                </a:path>
                <a:path w="3322319" h="2451100">
                  <a:moveTo>
                    <a:pt x="2740531" y="1968499"/>
                  </a:moveTo>
                  <a:lnTo>
                    <a:pt x="2735614" y="1968499"/>
                  </a:lnTo>
                  <a:lnTo>
                    <a:pt x="2738657" y="1955799"/>
                  </a:lnTo>
                  <a:lnTo>
                    <a:pt x="2740577" y="1955799"/>
                  </a:lnTo>
                  <a:lnTo>
                    <a:pt x="2740531" y="1968499"/>
                  </a:lnTo>
                  <a:close/>
                </a:path>
                <a:path w="3322319" h="2451100">
                  <a:moveTo>
                    <a:pt x="2746636" y="1968499"/>
                  </a:moveTo>
                  <a:lnTo>
                    <a:pt x="2744018" y="1968499"/>
                  </a:lnTo>
                  <a:lnTo>
                    <a:pt x="2744689" y="1955799"/>
                  </a:lnTo>
                  <a:lnTo>
                    <a:pt x="2749400" y="1955799"/>
                  </a:lnTo>
                  <a:lnTo>
                    <a:pt x="2746636" y="1968499"/>
                  </a:lnTo>
                  <a:close/>
                </a:path>
                <a:path w="3322319" h="2451100">
                  <a:moveTo>
                    <a:pt x="2811924" y="1968499"/>
                  </a:moveTo>
                  <a:lnTo>
                    <a:pt x="2753306" y="1968499"/>
                  </a:lnTo>
                  <a:lnTo>
                    <a:pt x="2751639" y="1955799"/>
                  </a:lnTo>
                  <a:lnTo>
                    <a:pt x="2815053" y="1955799"/>
                  </a:lnTo>
                  <a:lnTo>
                    <a:pt x="2811924" y="1968499"/>
                  </a:lnTo>
                  <a:close/>
                </a:path>
                <a:path w="3322319" h="2451100">
                  <a:moveTo>
                    <a:pt x="735257" y="1981199"/>
                  </a:moveTo>
                  <a:lnTo>
                    <a:pt x="572220" y="1981199"/>
                  </a:lnTo>
                  <a:lnTo>
                    <a:pt x="565579" y="1968499"/>
                  </a:lnTo>
                  <a:lnTo>
                    <a:pt x="732218" y="1968499"/>
                  </a:lnTo>
                  <a:lnTo>
                    <a:pt x="735257" y="1981199"/>
                  </a:lnTo>
                  <a:close/>
                </a:path>
                <a:path w="3322319" h="2451100">
                  <a:moveTo>
                    <a:pt x="2719457" y="1981199"/>
                  </a:moveTo>
                  <a:lnTo>
                    <a:pt x="2701286" y="1981199"/>
                  </a:lnTo>
                  <a:lnTo>
                    <a:pt x="2701399" y="1968499"/>
                  </a:lnTo>
                  <a:lnTo>
                    <a:pt x="2720885" y="1968499"/>
                  </a:lnTo>
                  <a:lnTo>
                    <a:pt x="2719457" y="1981199"/>
                  </a:lnTo>
                  <a:close/>
                </a:path>
                <a:path w="3322319" h="2451100">
                  <a:moveTo>
                    <a:pt x="2739786" y="1981199"/>
                  </a:moveTo>
                  <a:lnTo>
                    <a:pt x="2721682" y="1981199"/>
                  </a:lnTo>
                  <a:lnTo>
                    <a:pt x="2734770" y="1968499"/>
                  </a:lnTo>
                  <a:lnTo>
                    <a:pt x="2737561" y="1968499"/>
                  </a:lnTo>
                  <a:lnTo>
                    <a:pt x="2739786" y="1981199"/>
                  </a:lnTo>
                  <a:close/>
                </a:path>
                <a:path w="3322319" h="2451100">
                  <a:moveTo>
                    <a:pt x="2743029" y="1981199"/>
                  </a:moveTo>
                  <a:lnTo>
                    <a:pt x="2742610" y="1981199"/>
                  </a:lnTo>
                  <a:lnTo>
                    <a:pt x="2750357" y="1968499"/>
                  </a:lnTo>
                  <a:lnTo>
                    <a:pt x="2743029" y="1981199"/>
                  </a:lnTo>
                  <a:close/>
                </a:path>
                <a:path w="3322319" h="2451100">
                  <a:moveTo>
                    <a:pt x="2754522" y="1981199"/>
                  </a:moveTo>
                  <a:lnTo>
                    <a:pt x="2752516" y="1981199"/>
                  </a:lnTo>
                  <a:lnTo>
                    <a:pt x="2754476" y="1968499"/>
                  </a:lnTo>
                  <a:lnTo>
                    <a:pt x="2754522" y="1981199"/>
                  </a:lnTo>
                  <a:close/>
                </a:path>
                <a:path w="3322319" h="2451100">
                  <a:moveTo>
                    <a:pt x="2795075" y="1981199"/>
                  </a:moveTo>
                  <a:lnTo>
                    <a:pt x="2756934" y="1981199"/>
                  </a:lnTo>
                  <a:lnTo>
                    <a:pt x="2759365" y="1968499"/>
                  </a:lnTo>
                  <a:lnTo>
                    <a:pt x="2802842" y="1968499"/>
                  </a:lnTo>
                  <a:lnTo>
                    <a:pt x="2795075" y="1981199"/>
                  </a:lnTo>
                  <a:close/>
                </a:path>
                <a:path w="3322319" h="2451100">
                  <a:moveTo>
                    <a:pt x="2797646" y="1981199"/>
                  </a:moveTo>
                  <a:lnTo>
                    <a:pt x="2795075" y="1981199"/>
                  </a:lnTo>
                  <a:lnTo>
                    <a:pt x="2806655" y="1968499"/>
                  </a:lnTo>
                  <a:lnTo>
                    <a:pt x="2797646" y="1981199"/>
                  </a:lnTo>
                  <a:close/>
                </a:path>
                <a:path w="3322319" h="2451100">
                  <a:moveTo>
                    <a:pt x="2808981" y="1981199"/>
                  </a:moveTo>
                  <a:lnTo>
                    <a:pt x="2805924" y="1981199"/>
                  </a:lnTo>
                  <a:lnTo>
                    <a:pt x="2819119" y="1968499"/>
                  </a:lnTo>
                  <a:lnTo>
                    <a:pt x="2808981" y="1981199"/>
                  </a:lnTo>
                  <a:close/>
                </a:path>
                <a:path w="3322319" h="2451100">
                  <a:moveTo>
                    <a:pt x="753142" y="1993899"/>
                  </a:moveTo>
                  <a:lnTo>
                    <a:pt x="598845" y="1993899"/>
                  </a:lnTo>
                  <a:lnTo>
                    <a:pt x="594494" y="1981199"/>
                  </a:lnTo>
                  <a:lnTo>
                    <a:pt x="756829" y="1981199"/>
                  </a:lnTo>
                  <a:lnTo>
                    <a:pt x="753142" y="1993899"/>
                  </a:lnTo>
                  <a:close/>
                </a:path>
                <a:path w="3322319" h="2451100">
                  <a:moveTo>
                    <a:pt x="2730053" y="1993899"/>
                  </a:moveTo>
                  <a:lnTo>
                    <a:pt x="2707837" y="1993899"/>
                  </a:lnTo>
                  <a:lnTo>
                    <a:pt x="2707511" y="1981199"/>
                  </a:lnTo>
                  <a:lnTo>
                    <a:pt x="2723111" y="1981199"/>
                  </a:lnTo>
                  <a:lnTo>
                    <a:pt x="2730053" y="1993899"/>
                  </a:lnTo>
                  <a:close/>
                </a:path>
                <a:path w="3322319" h="2451100">
                  <a:moveTo>
                    <a:pt x="2748682" y="1993899"/>
                  </a:moveTo>
                  <a:lnTo>
                    <a:pt x="2731814" y="1993899"/>
                  </a:lnTo>
                  <a:lnTo>
                    <a:pt x="2732146" y="1981199"/>
                  </a:lnTo>
                  <a:lnTo>
                    <a:pt x="2749034" y="1981199"/>
                  </a:lnTo>
                  <a:lnTo>
                    <a:pt x="2748682" y="1993899"/>
                  </a:lnTo>
                  <a:close/>
                </a:path>
                <a:path w="3322319" h="2451100">
                  <a:moveTo>
                    <a:pt x="2759638" y="1993899"/>
                  </a:moveTo>
                  <a:lnTo>
                    <a:pt x="2763671" y="1981199"/>
                  </a:lnTo>
                  <a:lnTo>
                    <a:pt x="2766826" y="1981199"/>
                  </a:lnTo>
                  <a:lnTo>
                    <a:pt x="2759638" y="1993899"/>
                  </a:lnTo>
                  <a:close/>
                </a:path>
                <a:path w="3322319" h="2451100">
                  <a:moveTo>
                    <a:pt x="2799341" y="1993899"/>
                  </a:moveTo>
                  <a:lnTo>
                    <a:pt x="2767730" y="1993899"/>
                  </a:lnTo>
                  <a:lnTo>
                    <a:pt x="2771782" y="1981199"/>
                  </a:lnTo>
                  <a:lnTo>
                    <a:pt x="2800144" y="1981199"/>
                  </a:lnTo>
                  <a:lnTo>
                    <a:pt x="2799341" y="1993899"/>
                  </a:lnTo>
                  <a:close/>
                </a:path>
                <a:path w="3322319" h="2451100">
                  <a:moveTo>
                    <a:pt x="2802058" y="1993899"/>
                  </a:moveTo>
                  <a:lnTo>
                    <a:pt x="2800144" y="1981199"/>
                  </a:lnTo>
                  <a:lnTo>
                    <a:pt x="2809220" y="1981199"/>
                  </a:lnTo>
                  <a:lnTo>
                    <a:pt x="2802058" y="1993899"/>
                  </a:lnTo>
                  <a:close/>
                </a:path>
                <a:path w="3322319" h="2451100">
                  <a:moveTo>
                    <a:pt x="2808529" y="1993899"/>
                  </a:moveTo>
                  <a:lnTo>
                    <a:pt x="2804549" y="1993899"/>
                  </a:lnTo>
                  <a:lnTo>
                    <a:pt x="2809539" y="1981199"/>
                  </a:lnTo>
                  <a:lnTo>
                    <a:pt x="2813687" y="1981199"/>
                  </a:lnTo>
                  <a:lnTo>
                    <a:pt x="2813060" y="1987526"/>
                  </a:lnTo>
                  <a:lnTo>
                    <a:pt x="2808529" y="1993899"/>
                  </a:lnTo>
                  <a:close/>
                </a:path>
                <a:path w="3322319" h="2451100">
                  <a:moveTo>
                    <a:pt x="2812428" y="1993899"/>
                  </a:moveTo>
                  <a:lnTo>
                    <a:pt x="2813060" y="1987526"/>
                  </a:lnTo>
                  <a:lnTo>
                    <a:pt x="2817558" y="1981199"/>
                  </a:lnTo>
                  <a:lnTo>
                    <a:pt x="2812428" y="1993899"/>
                  </a:lnTo>
                  <a:close/>
                </a:path>
                <a:path w="3322319" h="2451100">
                  <a:moveTo>
                    <a:pt x="781850" y="2006599"/>
                  </a:moveTo>
                  <a:lnTo>
                    <a:pt x="614535" y="2006599"/>
                  </a:lnTo>
                  <a:lnTo>
                    <a:pt x="605998" y="1993899"/>
                  </a:lnTo>
                  <a:lnTo>
                    <a:pt x="777591" y="1993899"/>
                  </a:lnTo>
                  <a:lnTo>
                    <a:pt x="781850" y="2006599"/>
                  </a:lnTo>
                  <a:close/>
                </a:path>
                <a:path w="3322319" h="2451100">
                  <a:moveTo>
                    <a:pt x="799063" y="2006599"/>
                  </a:moveTo>
                  <a:lnTo>
                    <a:pt x="787198" y="2006599"/>
                  </a:lnTo>
                  <a:lnTo>
                    <a:pt x="786812" y="1993899"/>
                  </a:lnTo>
                  <a:lnTo>
                    <a:pt x="797865" y="1993899"/>
                  </a:lnTo>
                  <a:lnTo>
                    <a:pt x="799063" y="2006599"/>
                  </a:lnTo>
                  <a:close/>
                </a:path>
                <a:path w="3322319" h="2451100">
                  <a:moveTo>
                    <a:pt x="2755904" y="2006599"/>
                  </a:moveTo>
                  <a:lnTo>
                    <a:pt x="2708980" y="2006599"/>
                  </a:lnTo>
                  <a:lnTo>
                    <a:pt x="2708647" y="1993899"/>
                  </a:lnTo>
                  <a:lnTo>
                    <a:pt x="2754901" y="1993899"/>
                  </a:lnTo>
                  <a:lnTo>
                    <a:pt x="2755904" y="2006599"/>
                  </a:lnTo>
                  <a:close/>
                </a:path>
                <a:path w="3322319" h="2451100">
                  <a:moveTo>
                    <a:pt x="2803685" y="2006599"/>
                  </a:moveTo>
                  <a:lnTo>
                    <a:pt x="2770447" y="2006599"/>
                  </a:lnTo>
                  <a:lnTo>
                    <a:pt x="2771291" y="1993899"/>
                  </a:lnTo>
                  <a:lnTo>
                    <a:pt x="2807705" y="1993899"/>
                  </a:lnTo>
                  <a:lnTo>
                    <a:pt x="2803685" y="2006599"/>
                  </a:lnTo>
                  <a:close/>
                </a:path>
                <a:path w="3322319" h="2451100">
                  <a:moveTo>
                    <a:pt x="2810914" y="2006599"/>
                  </a:moveTo>
                  <a:lnTo>
                    <a:pt x="2807918" y="2006599"/>
                  </a:lnTo>
                  <a:lnTo>
                    <a:pt x="2812296" y="1993899"/>
                  </a:lnTo>
                  <a:lnTo>
                    <a:pt x="2818182" y="1993899"/>
                  </a:lnTo>
                  <a:lnTo>
                    <a:pt x="2817885" y="1995712"/>
                  </a:lnTo>
                  <a:lnTo>
                    <a:pt x="2810914" y="2006599"/>
                  </a:lnTo>
                  <a:close/>
                </a:path>
                <a:path w="3322319" h="2451100">
                  <a:moveTo>
                    <a:pt x="2822461" y="2006599"/>
                  </a:moveTo>
                  <a:lnTo>
                    <a:pt x="2816103" y="2006599"/>
                  </a:lnTo>
                  <a:lnTo>
                    <a:pt x="2817885" y="1995712"/>
                  </a:lnTo>
                  <a:lnTo>
                    <a:pt x="2819046" y="1993899"/>
                  </a:lnTo>
                  <a:lnTo>
                    <a:pt x="2825297" y="1993899"/>
                  </a:lnTo>
                  <a:lnTo>
                    <a:pt x="2822461" y="2006599"/>
                  </a:lnTo>
                  <a:close/>
                </a:path>
                <a:path w="3322319" h="2451100">
                  <a:moveTo>
                    <a:pt x="764536" y="2019299"/>
                  </a:moveTo>
                  <a:lnTo>
                    <a:pt x="633152" y="2019299"/>
                  </a:lnTo>
                  <a:lnTo>
                    <a:pt x="642868" y="2006599"/>
                  </a:lnTo>
                  <a:lnTo>
                    <a:pt x="767526" y="2006599"/>
                  </a:lnTo>
                  <a:lnTo>
                    <a:pt x="764536" y="2019299"/>
                  </a:lnTo>
                  <a:close/>
                </a:path>
                <a:path w="3322319" h="2451100">
                  <a:moveTo>
                    <a:pt x="771120" y="2019299"/>
                  </a:moveTo>
                  <a:lnTo>
                    <a:pt x="764536" y="2019299"/>
                  </a:lnTo>
                  <a:lnTo>
                    <a:pt x="769379" y="2006599"/>
                  </a:lnTo>
                  <a:lnTo>
                    <a:pt x="771120" y="2019299"/>
                  </a:lnTo>
                  <a:close/>
                </a:path>
                <a:path w="3322319" h="2451100">
                  <a:moveTo>
                    <a:pt x="807760" y="2019299"/>
                  </a:moveTo>
                  <a:lnTo>
                    <a:pt x="771120" y="2019299"/>
                  </a:lnTo>
                  <a:lnTo>
                    <a:pt x="771997" y="2006599"/>
                  </a:lnTo>
                  <a:lnTo>
                    <a:pt x="810763" y="2006599"/>
                  </a:lnTo>
                  <a:lnTo>
                    <a:pt x="807760" y="2019299"/>
                  </a:lnTo>
                  <a:close/>
                </a:path>
                <a:path w="3322319" h="2451100">
                  <a:moveTo>
                    <a:pt x="827080" y="2019299"/>
                  </a:moveTo>
                  <a:lnTo>
                    <a:pt x="815845" y="2019299"/>
                  </a:lnTo>
                  <a:lnTo>
                    <a:pt x="815540" y="2006599"/>
                  </a:lnTo>
                  <a:lnTo>
                    <a:pt x="819433" y="2006599"/>
                  </a:lnTo>
                  <a:lnTo>
                    <a:pt x="827080" y="2019299"/>
                  </a:lnTo>
                  <a:close/>
                </a:path>
                <a:path w="3322319" h="2451100">
                  <a:moveTo>
                    <a:pt x="2730313" y="2019299"/>
                  </a:moveTo>
                  <a:lnTo>
                    <a:pt x="2714208" y="2019299"/>
                  </a:lnTo>
                  <a:lnTo>
                    <a:pt x="2712394" y="2006599"/>
                  </a:lnTo>
                  <a:lnTo>
                    <a:pt x="2732213" y="2006599"/>
                  </a:lnTo>
                  <a:lnTo>
                    <a:pt x="2730313" y="2019299"/>
                  </a:lnTo>
                  <a:close/>
                </a:path>
                <a:path w="3322319" h="2451100">
                  <a:moveTo>
                    <a:pt x="2819770" y="2019299"/>
                  </a:moveTo>
                  <a:lnTo>
                    <a:pt x="2737435" y="2019299"/>
                  </a:lnTo>
                  <a:lnTo>
                    <a:pt x="2744264" y="2006599"/>
                  </a:lnTo>
                  <a:lnTo>
                    <a:pt x="2827716" y="2006599"/>
                  </a:lnTo>
                  <a:lnTo>
                    <a:pt x="2819770" y="2019299"/>
                  </a:lnTo>
                  <a:close/>
                </a:path>
                <a:path w="3322319" h="2451100">
                  <a:moveTo>
                    <a:pt x="841471" y="2031999"/>
                  </a:moveTo>
                  <a:lnTo>
                    <a:pt x="667870" y="2031999"/>
                  </a:lnTo>
                  <a:lnTo>
                    <a:pt x="659330" y="2019299"/>
                  </a:lnTo>
                  <a:lnTo>
                    <a:pt x="837384" y="2019299"/>
                  </a:lnTo>
                  <a:lnTo>
                    <a:pt x="841471" y="2031999"/>
                  </a:lnTo>
                  <a:close/>
                </a:path>
                <a:path w="3322319" h="2451100">
                  <a:moveTo>
                    <a:pt x="858737" y="2031999"/>
                  </a:moveTo>
                  <a:lnTo>
                    <a:pt x="850134" y="2031999"/>
                  </a:lnTo>
                  <a:lnTo>
                    <a:pt x="856179" y="2019299"/>
                  </a:lnTo>
                  <a:lnTo>
                    <a:pt x="858830" y="2019299"/>
                  </a:lnTo>
                  <a:lnTo>
                    <a:pt x="858737" y="2031999"/>
                  </a:lnTo>
                  <a:close/>
                </a:path>
                <a:path w="3322319" h="2451100">
                  <a:moveTo>
                    <a:pt x="2731522" y="2031999"/>
                  </a:moveTo>
                  <a:lnTo>
                    <a:pt x="2714368" y="2031999"/>
                  </a:lnTo>
                  <a:lnTo>
                    <a:pt x="2712587" y="2019299"/>
                  </a:lnTo>
                  <a:lnTo>
                    <a:pt x="2732173" y="2019299"/>
                  </a:lnTo>
                  <a:lnTo>
                    <a:pt x="2732071" y="2029442"/>
                  </a:lnTo>
                  <a:lnTo>
                    <a:pt x="2731522" y="2031999"/>
                  </a:lnTo>
                  <a:close/>
                </a:path>
                <a:path w="3322319" h="2451100">
                  <a:moveTo>
                    <a:pt x="2732161" y="2030450"/>
                  </a:moveTo>
                  <a:lnTo>
                    <a:pt x="2732163" y="2029019"/>
                  </a:lnTo>
                  <a:lnTo>
                    <a:pt x="2734252" y="2019299"/>
                  </a:lnTo>
                  <a:lnTo>
                    <a:pt x="2735634" y="2019299"/>
                  </a:lnTo>
                  <a:lnTo>
                    <a:pt x="2735928" y="2021323"/>
                  </a:lnTo>
                  <a:lnTo>
                    <a:pt x="2732161" y="2030450"/>
                  </a:lnTo>
                  <a:close/>
                </a:path>
                <a:path w="3322319" h="2451100">
                  <a:moveTo>
                    <a:pt x="2737278" y="2030602"/>
                  </a:moveTo>
                  <a:lnTo>
                    <a:pt x="2735928" y="2021323"/>
                  </a:lnTo>
                  <a:lnTo>
                    <a:pt x="2736764" y="2019299"/>
                  </a:lnTo>
                  <a:lnTo>
                    <a:pt x="2737315" y="2029442"/>
                  </a:lnTo>
                  <a:lnTo>
                    <a:pt x="2737278" y="2030602"/>
                  </a:lnTo>
                  <a:close/>
                </a:path>
                <a:path w="3322319" h="2451100">
                  <a:moveTo>
                    <a:pt x="2738755" y="2027839"/>
                  </a:moveTo>
                  <a:lnTo>
                    <a:pt x="2741371" y="2019299"/>
                  </a:lnTo>
                  <a:lnTo>
                    <a:pt x="2743321" y="2019299"/>
                  </a:lnTo>
                  <a:lnTo>
                    <a:pt x="2738755" y="2027839"/>
                  </a:lnTo>
                  <a:close/>
                </a:path>
                <a:path w="3322319" h="2451100">
                  <a:moveTo>
                    <a:pt x="2738264" y="2029442"/>
                  </a:moveTo>
                  <a:lnTo>
                    <a:pt x="2738755" y="2027839"/>
                  </a:lnTo>
                  <a:lnTo>
                    <a:pt x="2743321" y="2019299"/>
                  </a:lnTo>
                  <a:lnTo>
                    <a:pt x="2738264" y="2029442"/>
                  </a:lnTo>
                  <a:close/>
                </a:path>
                <a:path w="3322319" h="2451100">
                  <a:moveTo>
                    <a:pt x="2756794" y="2031999"/>
                  </a:moveTo>
                  <a:lnTo>
                    <a:pt x="2737481" y="2031999"/>
                  </a:lnTo>
                  <a:lnTo>
                    <a:pt x="2738264" y="2029442"/>
                  </a:lnTo>
                  <a:lnTo>
                    <a:pt x="2743321" y="2019299"/>
                  </a:lnTo>
                  <a:lnTo>
                    <a:pt x="2763418" y="2019299"/>
                  </a:lnTo>
                  <a:lnTo>
                    <a:pt x="2756794" y="2031999"/>
                  </a:lnTo>
                  <a:close/>
                </a:path>
                <a:path w="3322319" h="2451100">
                  <a:moveTo>
                    <a:pt x="2764959" y="2031999"/>
                  </a:moveTo>
                  <a:lnTo>
                    <a:pt x="2758223" y="2031999"/>
                  </a:lnTo>
                  <a:lnTo>
                    <a:pt x="2770234" y="2019299"/>
                  </a:lnTo>
                  <a:lnTo>
                    <a:pt x="2774141" y="2019299"/>
                  </a:lnTo>
                  <a:lnTo>
                    <a:pt x="2764959" y="2031999"/>
                  </a:lnTo>
                  <a:close/>
                </a:path>
                <a:path w="3322319" h="2451100">
                  <a:moveTo>
                    <a:pt x="2767238" y="2031999"/>
                  </a:moveTo>
                  <a:lnTo>
                    <a:pt x="2774141" y="2019299"/>
                  </a:lnTo>
                  <a:lnTo>
                    <a:pt x="2777602" y="2019299"/>
                  </a:lnTo>
                  <a:lnTo>
                    <a:pt x="2767238" y="2031999"/>
                  </a:lnTo>
                  <a:close/>
                </a:path>
                <a:path w="3322319" h="2451100">
                  <a:moveTo>
                    <a:pt x="2830453" y="2031999"/>
                  </a:moveTo>
                  <a:lnTo>
                    <a:pt x="2775058" y="2031999"/>
                  </a:lnTo>
                  <a:lnTo>
                    <a:pt x="2777602" y="2019299"/>
                  </a:lnTo>
                  <a:lnTo>
                    <a:pt x="2835781" y="2019299"/>
                  </a:lnTo>
                  <a:lnTo>
                    <a:pt x="2830453" y="2031999"/>
                  </a:lnTo>
                  <a:close/>
                </a:path>
                <a:path w="3322319" h="2451100">
                  <a:moveTo>
                    <a:pt x="2834346" y="2031999"/>
                  </a:moveTo>
                  <a:lnTo>
                    <a:pt x="2830453" y="2031999"/>
                  </a:lnTo>
                  <a:lnTo>
                    <a:pt x="2837927" y="2019299"/>
                  </a:lnTo>
                  <a:lnTo>
                    <a:pt x="2834346" y="2031999"/>
                  </a:lnTo>
                  <a:close/>
                </a:path>
                <a:path w="3322319" h="2451100">
                  <a:moveTo>
                    <a:pt x="2737409" y="2031158"/>
                  </a:moveTo>
                  <a:lnTo>
                    <a:pt x="2737369" y="2030432"/>
                  </a:lnTo>
                  <a:lnTo>
                    <a:pt x="2738755" y="2027839"/>
                  </a:lnTo>
                  <a:lnTo>
                    <a:pt x="2738264" y="2029442"/>
                  </a:lnTo>
                  <a:lnTo>
                    <a:pt x="2737409" y="2031158"/>
                  </a:lnTo>
                  <a:close/>
                </a:path>
                <a:path w="3322319" h="2451100">
                  <a:moveTo>
                    <a:pt x="2731522" y="2031999"/>
                  </a:moveTo>
                  <a:lnTo>
                    <a:pt x="2732163" y="2029019"/>
                  </a:lnTo>
                  <a:lnTo>
                    <a:pt x="2732098" y="2030602"/>
                  </a:lnTo>
                  <a:lnTo>
                    <a:pt x="2731522" y="2031999"/>
                  </a:lnTo>
                  <a:close/>
                </a:path>
                <a:path w="3322319" h="2451100">
                  <a:moveTo>
                    <a:pt x="2732159" y="2031999"/>
                  </a:moveTo>
                  <a:lnTo>
                    <a:pt x="2731522" y="2031999"/>
                  </a:lnTo>
                  <a:lnTo>
                    <a:pt x="2732161" y="2030450"/>
                  </a:lnTo>
                  <a:lnTo>
                    <a:pt x="2732159" y="2031999"/>
                  </a:lnTo>
                  <a:close/>
                </a:path>
                <a:path w="3322319" h="2451100">
                  <a:moveTo>
                    <a:pt x="2736989" y="2031999"/>
                  </a:moveTo>
                  <a:lnTo>
                    <a:pt x="2736531" y="2031999"/>
                  </a:lnTo>
                  <a:lnTo>
                    <a:pt x="2737278" y="2030602"/>
                  </a:lnTo>
                  <a:lnTo>
                    <a:pt x="2737370" y="2031236"/>
                  </a:lnTo>
                  <a:lnTo>
                    <a:pt x="2736989" y="2031999"/>
                  </a:lnTo>
                  <a:close/>
                </a:path>
                <a:path w="3322319" h="2451100">
                  <a:moveTo>
                    <a:pt x="2737481" y="2031999"/>
                  </a:moveTo>
                  <a:lnTo>
                    <a:pt x="2737439" y="2031708"/>
                  </a:lnTo>
                  <a:lnTo>
                    <a:pt x="2737481" y="2031999"/>
                  </a:lnTo>
                  <a:close/>
                </a:path>
                <a:path w="3322319" h="2451100">
                  <a:moveTo>
                    <a:pt x="879301" y="2044699"/>
                  </a:moveTo>
                  <a:lnTo>
                    <a:pt x="688419" y="2044699"/>
                  </a:lnTo>
                  <a:lnTo>
                    <a:pt x="688187" y="2031999"/>
                  </a:lnTo>
                  <a:lnTo>
                    <a:pt x="875717" y="2031999"/>
                  </a:lnTo>
                  <a:lnTo>
                    <a:pt x="879301" y="2044699"/>
                  </a:lnTo>
                  <a:close/>
                </a:path>
                <a:path w="3322319" h="2451100">
                  <a:moveTo>
                    <a:pt x="2740637" y="2044699"/>
                  </a:moveTo>
                  <a:lnTo>
                    <a:pt x="2717291" y="2044699"/>
                  </a:lnTo>
                  <a:lnTo>
                    <a:pt x="2724871" y="2031999"/>
                  </a:lnTo>
                  <a:lnTo>
                    <a:pt x="2738823" y="2031999"/>
                  </a:lnTo>
                  <a:lnTo>
                    <a:pt x="2740637" y="2044699"/>
                  </a:lnTo>
                  <a:close/>
                </a:path>
                <a:path w="3322319" h="2451100">
                  <a:moveTo>
                    <a:pt x="2742225" y="2044699"/>
                  </a:moveTo>
                  <a:lnTo>
                    <a:pt x="2742909" y="2031999"/>
                  </a:lnTo>
                  <a:lnTo>
                    <a:pt x="2745500" y="2031999"/>
                  </a:lnTo>
                  <a:lnTo>
                    <a:pt x="2742225" y="2044699"/>
                  </a:lnTo>
                  <a:close/>
                </a:path>
                <a:path w="3322319" h="2451100">
                  <a:moveTo>
                    <a:pt x="2757797" y="2044699"/>
                  </a:moveTo>
                  <a:lnTo>
                    <a:pt x="2745367" y="2044699"/>
                  </a:lnTo>
                  <a:lnTo>
                    <a:pt x="2745500" y="2031999"/>
                  </a:lnTo>
                  <a:lnTo>
                    <a:pt x="2764150" y="2031999"/>
                  </a:lnTo>
                  <a:lnTo>
                    <a:pt x="2757797" y="2044699"/>
                  </a:lnTo>
                  <a:close/>
                </a:path>
                <a:path w="3322319" h="2451100">
                  <a:moveTo>
                    <a:pt x="2818082" y="2044699"/>
                  </a:moveTo>
                  <a:lnTo>
                    <a:pt x="2770832" y="2044699"/>
                  </a:lnTo>
                  <a:lnTo>
                    <a:pt x="2773337" y="2031999"/>
                  </a:lnTo>
                  <a:lnTo>
                    <a:pt x="2816215" y="2031999"/>
                  </a:lnTo>
                  <a:lnTo>
                    <a:pt x="2818082" y="2044699"/>
                  </a:lnTo>
                  <a:close/>
                </a:path>
                <a:path w="3322319" h="2451100">
                  <a:moveTo>
                    <a:pt x="2828280" y="2044699"/>
                  </a:moveTo>
                  <a:lnTo>
                    <a:pt x="2822487" y="2044699"/>
                  </a:lnTo>
                  <a:lnTo>
                    <a:pt x="2823809" y="2031999"/>
                  </a:lnTo>
                  <a:lnTo>
                    <a:pt x="2837236" y="2031999"/>
                  </a:lnTo>
                  <a:lnTo>
                    <a:pt x="2828280" y="2044699"/>
                  </a:lnTo>
                  <a:close/>
                </a:path>
                <a:path w="3322319" h="2451100">
                  <a:moveTo>
                    <a:pt x="803628" y="2057399"/>
                  </a:moveTo>
                  <a:lnTo>
                    <a:pt x="710251" y="2057399"/>
                  </a:lnTo>
                  <a:lnTo>
                    <a:pt x="702232" y="2044699"/>
                  </a:lnTo>
                  <a:lnTo>
                    <a:pt x="802857" y="2044699"/>
                  </a:lnTo>
                  <a:lnTo>
                    <a:pt x="803628" y="2057399"/>
                  </a:lnTo>
                  <a:close/>
                </a:path>
                <a:path w="3322319" h="2451100">
                  <a:moveTo>
                    <a:pt x="888906" y="2057399"/>
                  </a:moveTo>
                  <a:lnTo>
                    <a:pt x="812005" y="2057399"/>
                  </a:lnTo>
                  <a:lnTo>
                    <a:pt x="815115" y="2044699"/>
                  </a:lnTo>
                  <a:lnTo>
                    <a:pt x="889424" y="2044699"/>
                  </a:lnTo>
                  <a:lnTo>
                    <a:pt x="888906" y="2057399"/>
                  </a:lnTo>
                  <a:close/>
                </a:path>
                <a:path w="3322319" h="2451100">
                  <a:moveTo>
                    <a:pt x="902326" y="2057399"/>
                  </a:moveTo>
                  <a:lnTo>
                    <a:pt x="896061" y="2057399"/>
                  </a:lnTo>
                  <a:lnTo>
                    <a:pt x="889644" y="2044699"/>
                  </a:lnTo>
                  <a:lnTo>
                    <a:pt x="898068" y="2044699"/>
                  </a:lnTo>
                  <a:lnTo>
                    <a:pt x="902326" y="2057399"/>
                  </a:lnTo>
                  <a:close/>
                </a:path>
                <a:path w="3322319" h="2451100">
                  <a:moveTo>
                    <a:pt x="2417388" y="2070099"/>
                  </a:moveTo>
                  <a:lnTo>
                    <a:pt x="2404472" y="2070099"/>
                  </a:lnTo>
                  <a:lnTo>
                    <a:pt x="2404605" y="2057399"/>
                  </a:lnTo>
                  <a:lnTo>
                    <a:pt x="2405781" y="2044699"/>
                  </a:lnTo>
                  <a:lnTo>
                    <a:pt x="2408220" y="2044699"/>
                  </a:lnTo>
                  <a:lnTo>
                    <a:pt x="2408466" y="2057399"/>
                  </a:lnTo>
                  <a:lnTo>
                    <a:pt x="2419235" y="2057399"/>
                  </a:lnTo>
                  <a:lnTo>
                    <a:pt x="2417388" y="2070099"/>
                  </a:lnTo>
                  <a:close/>
                </a:path>
                <a:path w="3322319" h="2451100">
                  <a:moveTo>
                    <a:pt x="2413123" y="2057399"/>
                  </a:moveTo>
                  <a:lnTo>
                    <a:pt x="2408466" y="2057399"/>
                  </a:lnTo>
                  <a:lnTo>
                    <a:pt x="2409472" y="2044699"/>
                  </a:lnTo>
                  <a:lnTo>
                    <a:pt x="2411940" y="2044699"/>
                  </a:lnTo>
                  <a:lnTo>
                    <a:pt x="2413123" y="2057399"/>
                  </a:lnTo>
                  <a:close/>
                </a:path>
                <a:path w="3322319" h="2451100">
                  <a:moveTo>
                    <a:pt x="2419235" y="2057399"/>
                  </a:moveTo>
                  <a:lnTo>
                    <a:pt x="2413123" y="2057399"/>
                  </a:lnTo>
                  <a:lnTo>
                    <a:pt x="2419447" y="2044699"/>
                  </a:lnTo>
                  <a:lnTo>
                    <a:pt x="2419235" y="2057399"/>
                  </a:lnTo>
                  <a:close/>
                </a:path>
                <a:path w="3322319" h="2451100">
                  <a:moveTo>
                    <a:pt x="2721629" y="2057399"/>
                  </a:moveTo>
                  <a:lnTo>
                    <a:pt x="2717178" y="2044699"/>
                  </a:lnTo>
                  <a:lnTo>
                    <a:pt x="2731581" y="2044699"/>
                  </a:lnTo>
                  <a:lnTo>
                    <a:pt x="2721629" y="2057399"/>
                  </a:lnTo>
                  <a:close/>
                </a:path>
                <a:path w="3322319" h="2451100">
                  <a:moveTo>
                    <a:pt x="2738258" y="2057399"/>
                  </a:moveTo>
                  <a:lnTo>
                    <a:pt x="2723589" y="2057399"/>
                  </a:lnTo>
                  <a:lnTo>
                    <a:pt x="2731581" y="2044699"/>
                  </a:lnTo>
                  <a:lnTo>
                    <a:pt x="2739401" y="2044699"/>
                  </a:lnTo>
                  <a:lnTo>
                    <a:pt x="2738258" y="2057399"/>
                  </a:lnTo>
                  <a:close/>
                </a:path>
                <a:path w="3322319" h="2451100">
                  <a:moveTo>
                    <a:pt x="2828154" y="2057399"/>
                  </a:moveTo>
                  <a:lnTo>
                    <a:pt x="2748025" y="2057399"/>
                  </a:lnTo>
                  <a:lnTo>
                    <a:pt x="2753791" y="2044699"/>
                  </a:lnTo>
                  <a:lnTo>
                    <a:pt x="2831257" y="2044699"/>
                  </a:lnTo>
                  <a:lnTo>
                    <a:pt x="2828154" y="2057399"/>
                  </a:lnTo>
                  <a:close/>
                </a:path>
                <a:path w="3322319" h="2451100">
                  <a:moveTo>
                    <a:pt x="2833130" y="2056041"/>
                  </a:moveTo>
                  <a:lnTo>
                    <a:pt x="2835290" y="2044699"/>
                  </a:lnTo>
                  <a:lnTo>
                    <a:pt x="2837675" y="2044699"/>
                  </a:lnTo>
                  <a:lnTo>
                    <a:pt x="2833130" y="2056041"/>
                  </a:lnTo>
                  <a:close/>
                </a:path>
                <a:path w="3322319" h="2451100">
                  <a:moveTo>
                    <a:pt x="2832911" y="2057191"/>
                  </a:moveTo>
                  <a:lnTo>
                    <a:pt x="2833130" y="2056041"/>
                  </a:lnTo>
                  <a:lnTo>
                    <a:pt x="2837675" y="2044699"/>
                  </a:lnTo>
                  <a:lnTo>
                    <a:pt x="2832911" y="2057191"/>
                  </a:lnTo>
                  <a:close/>
                </a:path>
                <a:path w="3322319" h="2451100">
                  <a:moveTo>
                    <a:pt x="2847016" y="2057399"/>
                  </a:moveTo>
                  <a:lnTo>
                    <a:pt x="2832871" y="2057399"/>
                  </a:lnTo>
                  <a:lnTo>
                    <a:pt x="2832911" y="2057191"/>
                  </a:lnTo>
                  <a:lnTo>
                    <a:pt x="2837675" y="2044699"/>
                  </a:lnTo>
                  <a:lnTo>
                    <a:pt x="2848105" y="2044699"/>
                  </a:lnTo>
                  <a:lnTo>
                    <a:pt x="2847016" y="2057399"/>
                  </a:lnTo>
                  <a:close/>
                </a:path>
                <a:path w="3322319" h="2451100">
                  <a:moveTo>
                    <a:pt x="2832831" y="2057399"/>
                  </a:moveTo>
                  <a:lnTo>
                    <a:pt x="2832586" y="2057399"/>
                  </a:lnTo>
                  <a:lnTo>
                    <a:pt x="2833130" y="2056041"/>
                  </a:lnTo>
                  <a:lnTo>
                    <a:pt x="2832911" y="2057191"/>
                  </a:lnTo>
                  <a:lnTo>
                    <a:pt x="2832831" y="2057399"/>
                  </a:lnTo>
                  <a:close/>
                </a:path>
                <a:path w="3322319" h="2451100">
                  <a:moveTo>
                    <a:pt x="903303" y="2070099"/>
                  </a:moveTo>
                  <a:lnTo>
                    <a:pt x="732359" y="2070099"/>
                  </a:lnTo>
                  <a:lnTo>
                    <a:pt x="724641" y="2057399"/>
                  </a:lnTo>
                  <a:lnTo>
                    <a:pt x="888527" y="2057399"/>
                  </a:lnTo>
                  <a:lnTo>
                    <a:pt x="903303" y="2070099"/>
                  </a:lnTo>
                  <a:close/>
                </a:path>
                <a:path w="3322319" h="2451100">
                  <a:moveTo>
                    <a:pt x="952743" y="2070099"/>
                  </a:moveTo>
                  <a:lnTo>
                    <a:pt x="903303" y="2070099"/>
                  </a:lnTo>
                  <a:lnTo>
                    <a:pt x="908851" y="2057399"/>
                  </a:lnTo>
                  <a:lnTo>
                    <a:pt x="946459" y="2057399"/>
                  </a:lnTo>
                  <a:lnTo>
                    <a:pt x="952743" y="2070099"/>
                  </a:lnTo>
                  <a:close/>
                </a:path>
                <a:path w="3322319" h="2451100">
                  <a:moveTo>
                    <a:pt x="2379844" y="2070099"/>
                  </a:moveTo>
                  <a:lnTo>
                    <a:pt x="2376443" y="2057399"/>
                  </a:lnTo>
                  <a:lnTo>
                    <a:pt x="2383777" y="2057399"/>
                  </a:lnTo>
                  <a:lnTo>
                    <a:pt x="2379844" y="2070099"/>
                  </a:lnTo>
                  <a:close/>
                </a:path>
                <a:path w="3322319" h="2451100">
                  <a:moveTo>
                    <a:pt x="2397377" y="2070099"/>
                  </a:moveTo>
                  <a:lnTo>
                    <a:pt x="2395743" y="2070099"/>
                  </a:lnTo>
                  <a:lnTo>
                    <a:pt x="2394906" y="2057399"/>
                  </a:lnTo>
                  <a:lnTo>
                    <a:pt x="2399091" y="2057399"/>
                  </a:lnTo>
                  <a:lnTo>
                    <a:pt x="2397377" y="2070099"/>
                  </a:lnTo>
                  <a:close/>
                </a:path>
                <a:path w="3322319" h="2451100">
                  <a:moveTo>
                    <a:pt x="2388056" y="2146299"/>
                  </a:moveTo>
                  <a:lnTo>
                    <a:pt x="2385731" y="2146299"/>
                  </a:lnTo>
                  <a:lnTo>
                    <a:pt x="2401257" y="2057399"/>
                  </a:lnTo>
                  <a:lnTo>
                    <a:pt x="2402944" y="2070099"/>
                  </a:lnTo>
                  <a:lnTo>
                    <a:pt x="2421580" y="2070099"/>
                  </a:lnTo>
                  <a:lnTo>
                    <a:pt x="2418916" y="2082799"/>
                  </a:lnTo>
                  <a:lnTo>
                    <a:pt x="2439359" y="2082799"/>
                  </a:lnTo>
                  <a:lnTo>
                    <a:pt x="2435864" y="2095499"/>
                  </a:lnTo>
                  <a:lnTo>
                    <a:pt x="2459203" y="2095499"/>
                  </a:lnTo>
                  <a:lnTo>
                    <a:pt x="2458313" y="2108199"/>
                  </a:lnTo>
                  <a:lnTo>
                    <a:pt x="2452061" y="2108199"/>
                  </a:lnTo>
                  <a:lnTo>
                    <a:pt x="2451716" y="2115445"/>
                  </a:lnTo>
                  <a:lnTo>
                    <a:pt x="2450992" y="2120899"/>
                  </a:lnTo>
                  <a:lnTo>
                    <a:pt x="2477407" y="2120899"/>
                  </a:lnTo>
                  <a:lnTo>
                    <a:pt x="2475962" y="2126515"/>
                  </a:lnTo>
                  <a:lnTo>
                    <a:pt x="2472119" y="2133599"/>
                  </a:lnTo>
                  <a:lnTo>
                    <a:pt x="2389464" y="2133599"/>
                  </a:lnTo>
                  <a:lnTo>
                    <a:pt x="2388056" y="2146299"/>
                  </a:lnTo>
                  <a:close/>
                </a:path>
                <a:path w="3322319" h="2451100">
                  <a:moveTo>
                    <a:pt x="2738577" y="2070099"/>
                  </a:moveTo>
                  <a:lnTo>
                    <a:pt x="2723137" y="2070099"/>
                  </a:lnTo>
                  <a:lnTo>
                    <a:pt x="2727250" y="2057399"/>
                  </a:lnTo>
                  <a:lnTo>
                    <a:pt x="2741899" y="2057399"/>
                  </a:lnTo>
                  <a:lnTo>
                    <a:pt x="2740070" y="2066186"/>
                  </a:lnTo>
                  <a:lnTo>
                    <a:pt x="2738577" y="2070099"/>
                  </a:lnTo>
                  <a:close/>
                </a:path>
                <a:path w="3322319" h="2451100">
                  <a:moveTo>
                    <a:pt x="2740070" y="2066186"/>
                  </a:moveTo>
                  <a:lnTo>
                    <a:pt x="2741899" y="2057399"/>
                  </a:lnTo>
                  <a:lnTo>
                    <a:pt x="2742326" y="2060270"/>
                  </a:lnTo>
                  <a:lnTo>
                    <a:pt x="2740070" y="2066186"/>
                  </a:lnTo>
                  <a:close/>
                </a:path>
                <a:path w="3322319" h="2451100">
                  <a:moveTo>
                    <a:pt x="2742326" y="2060270"/>
                  </a:moveTo>
                  <a:lnTo>
                    <a:pt x="2741899" y="2057399"/>
                  </a:lnTo>
                  <a:lnTo>
                    <a:pt x="2743421" y="2057399"/>
                  </a:lnTo>
                  <a:lnTo>
                    <a:pt x="2742326" y="2060270"/>
                  </a:lnTo>
                  <a:close/>
                </a:path>
                <a:path w="3322319" h="2451100">
                  <a:moveTo>
                    <a:pt x="2780977" y="2070099"/>
                  </a:moveTo>
                  <a:lnTo>
                    <a:pt x="2752469" y="2070099"/>
                  </a:lnTo>
                  <a:lnTo>
                    <a:pt x="2753280" y="2057399"/>
                  </a:lnTo>
                  <a:lnTo>
                    <a:pt x="2778785" y="2057399"/>
                  </a:lnTo>
                  <a:lnTo>
                    <a:pt x="2780977" y="2070099"/>
                  </a:lnTo>
                  <a:close/>
                </a:path>
                <a:path w="3322319" h="2451100">
                  <a:moveTo>
                    <a:pt x="2789548" y="2070099"/>
                  </a:moveTo>
                  <a:lnTo>
                    <a:pt x="2783947" y="2070099"/>
                  </a:lnTo>
                  <a:lnTo>
                    <a:pt x="2785083" y="2057399"/>
                  </a:lnTo>
                  <a:lnTo>
                    <a:pt x="2790112" y="2057399"/>
                  </a:lnTo>
                  <a:lnTo>
                    <a:pt x="2789548" y="2070099"/>
                  </a:lnTo>
                  <a:close/>
                </a:path>
                <a:path w="3322319" h="2451100">
                  <a:moveTo>
                    <a:pt x="2839714" y="2070099"/>
                  </a:moveTo>
                  <a:lnTo>
                    <a:pt x="2790943" y="2070099"/>
                  </a:lnTo>
                  <a:lnTo>
                    <a:pt x="2793275" y="2057399"/>
                  </a:lnTo>
                  <a:lnTo>
                    <a:pt x="2840983" y="2057399"/>
                  </a:lnTo>
                  <a:lnTo>
                    <a:pt x="2839714" y="2070099"/>
                  </a:lnTo>
                  <a:close/>
                </a:path>
                <a:path w="3322319" h="2451100">
                  <a:moveTo>
                    <a:pt x="2846943" y="2070099"/>
                  </a:moveTo>
                  <a:lnTo>
                    <a:pt x="2844631" y="2070099"/>
                  </a:lnTo>
                  <a:lnTo>
                    <a:pt x="2846657" y="2057399"/>
                  </a:lnTo>
                  <a:lnTo>
                    <a:pt x="2848424" y="2057399"/>
                  </a:lnTo>
                  <a:lnTo>
                    <a:pt x="2846943" y="2070099"/>
                  </a:lnTo>
                  <a:close/>
                </a:path>
                <a:path w="3322319" h="2451100">
                  <a:moveTo>
                    <a:pt x="2743786" y="2070099"/>
                  </a:moveTo>
                  <a:lnTo>
                    <a:pt x="2739255" y="2070099"/>
                  </a:lnTo>
                  <a:lnTo>
                    <a:pt x="2740070" y="2066186"/>
                  </a:lnTo>
                  <a:lnTo>
                    <a:pt x="2742326" y="2060270"/>
                  </a:lnTo>
                  <a:lnTo>
                    <a:pt x="2743786" y="2070099"/>
                  </a:lnTo>
                  <a:close/>
                </a:path>
                <a:path w="3322319" h="2451100">
                  <a:moveTo>
                    <a:pt x="900167" y="2082799"/>
                  </a:moveTo>
                  <a:lnTo>
                    <a:pt x="769783" y="2082799"/>
                  </a:lnTo>
                  <a:lnTo>
                    <a:pt x="750132" y="2070099"/>
                  </a:lnTo>
                  <a:lnTo>
                    <a:pt x="897556" y="2070099"/>
                  </a:lnTo>
                  <a:lnTo>
                    <a:pt x="900167" y="2082799"/>
                  </a:lnTo>
                  <a:close/>
                </a:path>
                <a:path w="3322319" h="2451100">
                  <a:moveTo>
                    <a:pt x="988560" y="2082799"/>
                  </a:moveTo>
                  <a:lnTo>
                    <a:pt x="900167" y="2082799"/>
                  </a:lnTo>
                  <a:lnTo>
                    <a:pt x="904153" y="2070099"/>
                  </a:lnTo>
                  <a:lnTo>
                    <a:pt x="991142" y="2070099"/>
                  </a:lnTo>
                  <a:lnTo>
                    <a:pt x="988560" y="2082799"/>
                  </a:lnTo>
                  <a:close/>
                </a:path>
                <a:path w="3322319" h="2451100">
                  <a:moveTo>
                    <a:pt x="2328668" y="2082799"/>
                  </a:moveTo>
                  <a:lnTo>
                    <a:pt x="2290985" y="2082799"/>
                  </a:lnTo>
                  <a:lnTo>
                    <a:pt x="2290825" y="2070099"/>
                  </a:lnTo>
                  <a:lnTo>
                    <a:pt x="2324662" y="2070099"/>
                  </a:lnTo>
                  <a:lnTo>
                    <a:pt x="2328668" y="2082799"/>
                  </a:lnTo>
                  <a:close/>
                </a:path>
                <a:path w="3322319" h="2451100">
                  <a:moveTo>
                    <a:pt x="2393530" y="2082799"/>
                  </a:moveTo>
                  <a:lnTo>
                    <a:pt x="2328668" y="2082799"/>
                  </a:lnTo>
                  <a:lnTo>
                    <a:pt x="2334421" y="2070099"/>
                  </a:lnTo>
                  <a:lnTo>
                    <a:pt x="2396985" y="2070099"/>
                  </a:lnTo>
                  <a:lnTo>
                    <a:pt x="2393530" y="2082799"/>
                  </a:lnTo>
                  <a:close/>
                </a:path>
                <a:path w="3322319" h="2451100">
                  <a:moveTo>
                    <a:pt x="2422517" y="2082799"/>
                  </a:moveTo>
                  <a:lnTo>
                    <a:pt x="2418916" y="2082799"/>
                  </a:lnTo>
                  <a:lnTo>
                    <a:pt x="2422351" y="2070099"/>
                  </a:lnTo>
                  <a:lnTo>
                    <a:pt x="2422517" y="2082799"/>
                  </a:lnTo>
                  <a:close/>
                </a:path>
                <a:path w="3322319" h="2451100">
                  <a:moveTo>
                    <a:pt x="2428782" y="2082799"/>
                  </a:moveTo>
                  <a:lnTo>
                    <a:pt x="2422517" y="2082799"/>
                  </a:lnTo>
                  <a:lnTo>
                    <a:pt x="2426955" y="2070099"/>
                  </a:lnTo>
                  <a:lnTo>
                    <a:pt x="2430170" y="2070099"/>
                  </a:lnTo>
                  <a:lnTo>
                    <a:pt x="2430578" y="2079059"/>
                  </a:lnTo>
                  <a:lnTo>
                    <a:pt x="2428782" y="2082799"/>
                  </a:lnTo>
                  <a:close/>
                </a:path>
                <a:path w="3322319" h="2451100">
                  <a:moveTo>
                    <a:pt x="2437159" y="2082799"/>
                  </a:moveTo>
                  <a:lnTo>
                    <a:pt x="2430748" y="2082799"/>
                  </a:lnTo>
                  <a:lnTo>
                    <a:pt x="2430578" y="2079059"/>
                  </a:lnTo>
                  <a:lnTo>
                    <a:pt x="2434881" y="2070099"/>
                  </a:lnTo>
                  <a:lnTo>
                    <a:pt x="2437307" y="2081929"/>
                  </a:lnTo>
                  <a:lnTo>
                    <a:pt x="2437159" y="2082799"/>
                  </a:lnTo>
                  <a:close/>
                </a:path>
                <a:path w="3322319" h="2451100">
                  <a:moveTo>
                    <a:pt x="2442707" y="2082799"/>
                  </a:moveTo>
                  <a:lnTo>
                    <a:pt x="2437485" y="2082799"/>
                  </a:lnTo>
                  <a:lnTo>
                    <a:pt x="2437307" y="2081929"/>
                  </a:lnTo>
                  <a:lnTo>
                    <a:pt x="2439305" y="2070099"/>
                  </a:lnTo>
                  <a:lnTo>
                    <a:pt x="2441724" y="2070099"/>
                  </a:lnTo>
                  <a:lnTo>
                    <a:pt x="2442707" y="2082799"/>
                  </a:lnTo>
                  <a:close/>
                </a:path>
                <a:path w="3322319" h="2451100">
                  <a:moveTo>
                    <a:pt x="2743799" y="2082799"/>
                  </a:moveTo>
                  <a:lnTo>
                    <a:pt x="2737009" y="2082799"/>
                  </a:lnTo>
                  <a:lnTo>
                    <a:pt x="2742809" y="2070099"/>
                  </a:lnTo>
                  <a:lnTo>
                    <a:pt x="2745155" y="2070099"/>
                  </a:lnTo>
                  <a:lnTo>
                    <a:pt x="2743799" y="2082799"/>
                  </a:lnTo>
                  <a:close/>
                </a:path>
                <a:path w="3322319" h="2451100">
                  <a:moveTo>
                    <a:pt x="2786525" y="2082799"/>
                  </a:moveTo>
                  <a:lnTo>
                    <a:pt x="2757267" y="2082799"/>
                  </a:lnTo>
                  <a:lnTo>
                    <a:pt x="2757890" y="2070099"/>
                  </a:lnTo>
                  <a:lnTo>
                    <a:pt x="2787648" y="2070099"/>
                  </a:lnTo>
                  <a:lnTo>
                    <a:pt x="2786525" y="2082799"/>
                  </a:lnTo>
                  <a:close/>
                </a:path>
                <a:path w="3322319" h="2451100">
                  <a:moveTo>
                    <a:pt x="2790325" y="2082799"/>
                  </a:moveTo>
                  <a:lnTo>
                    <a:pt x="2787880" y="2082799"/>
                  </a:lnTo>
                  <a:lnTo>
                    <a:pt x="2787648" y="2070099"/>
                  </a:lnTo>
                  <a:lnTo>
                    <a:pt x="2795799" y="2070099"/>
                  </a:lnTo>
                  <a:lnTo>
                    <a:pt x="2790325" y="2082799"/>
                  </a:lnTo>
                  <a:close/>
                </a:path>
                <a:path w="3322319" h="2451100">
                  <a:moveTo>
                    <a:pt x="2833164" y="2082799"/>
                  </a:moveTo>
                  <a:lnTo>
                    <a:pt x="2791441" y="2082799"/>
                  </a:lnTo>
                  <a:lnTo>
                    <a:pt x="2795799" y="2070099"/>
                  </a:lnTo>
                  <a:lnTo>
                    <a:pt x="2833901" y="2070099"/>
                  </a:lnTo>
                  <a:lnTo>
                    <a:pt x="2836797" y="2079644"/>
                  </a:lnTo>
                  <a:lnTo>
                    <a:pt x="2833164" y="2082799"/>
                  </a:lnTo>
                  <a:close/>
                </a:path>
                <a:path w="3322319" h="2451100">
                  <a:moveTo>
                    <a:pt x="2851042" y="2082799"/>
                  </a:moveTo>
                  <a:lnTo>
                    <a:pt x="2837754" y="2082799"/>
                  </a:lnTo>
                  <a:lnTo>
                    <a:pt x="2836797" y="2079644"/>
                  </a:lnTo>
                  <a:lnTo>
                    <a:pt x="2847786" y="2070099"/>
                  </a:lnTo>
                  <a:lnTo>
                    <a:pt x="2853480" y="2070099"/>
                  </a:lnTo>
                  <a:lnTo>
                    <a:pt x="2851042" y="2082799"/>
                  </a:lnTo>
                  <a:close/>
                </a:path>
                <a:path w="3322319" h="2451100">
                  <a:moveTo>
                    <a:pt x="2861652" y="2082799"/>
                  </a:moveTo>
                  <a:lnTo>
                    <a:pt x="2851042" y="2082799"/>
                  </a:lnTo>
                  <a:lnTo>
                    <a:pt x="2860735" y="2070099"/>
                  </a:lnTo>
                  <a:lnTo>
                    <a:pt x="2861652" y="2082799"/>
                  </a:lnTo>
                  <a:close/>
                </a:path>
                <a:path w="3322319" h="2451100">
                  <a:moveTo>
                    <a:pt x="2430748" y="2082799"/>
                  </a:moveTo>
                  <a:lnTo>
                    <a:pt x="2428782" y="2082799"/>
                  </a:lnTo>
                  <a:lnTo>
                    <a:pt x="2430578" y="2079059"/>
                  </a:lnTo>
                  <a:lnTo>
                    <a:pt x="2430748" y="2082799"/>
                  </a:lnTo>
                  <a:close/>
                </a:path>
                <a:path w="3322319" h="2451100">
                  <a:moveTo>
                    <a:pt x="2837754" y="2082799"/>
                  </a:moveTo>
                  <a:lnTo>
                    <a:pt x="2833164" y="2082799"/>
                  </a:lnTo>
                  <a:lnTo>
                    <a:pt x="2836797" y="2079644"/>
                  </a:lnTo>
                  <a:lnTo>
                    <a:pt x="2837754" y="2082799"/>
                  </a:lnTo>
                  <a:close/>
                </a:path>
                <a:path w="3322319" h="2451100">
                  <a:moveTo>
                    <a:pt x="889198" y="2095499"/>
                  </a:moveTo>
                  <a:lnTo>
                    <a:pt x="790727" y="2095499"/>
                  </a:lnTo>
                  <a:lnTo>
                    <a:pt x="780379" y="2082799"/>
                  </a:lnTo>
                  <a:lnTo>
                    <a:pt x="885292" y="2082799"/>
                  </a:lnTo>
                  <a:lnTo>
                    <a:pt x="889198" y="2095499"/>
                  </a:lnTo>
                  <a:close/>
                </a:path>
                <a:path w="3322319" h="2451100">
                  <a:moveTo>
                    <a:pt x="902958" y="2095499"/>
                  </a:moveTo>
                  <a:lnTo>
                    <a:pt x="896327" y="2095499"/>
                  </a:lnTo>
                  <a:lnTo>
                    <a:pt x="898978" y="2082799"/>
                  </a:lnTo>
                  <a:lnTo>
                    <a:pt x="909422" y="2082799"/>
                  </a:lnTo>
                  <a:lnTo>
                    <a:pt x="902958" y="2095499"/>
                  </a:lnTo>
                  <a:close/>
                </a:path>
                <a:path w="3322319" h="2451100">
                  <a:moveTo>
                    <a:pt x="981772" y="2095499"/>
                  </a:moveTo>
                  <a:lnTo>
                    <a:pt x="911867" y="2095499"/>
                  </a:lnTo>
                  <a:lnTo>
                    <a:pt x="909422" y="2082799"/>
                  </a:lnTo>
                  <a:lnTo>
                    <a:pt x="977892" y="2082799"/>
                  </a:lnTo>
                  <a:lnTo>
                    <a:pt x="981772" y="2095499"/>
                  </a:lnTo>
                  <a:close/>
                </a:path>
                <a:path w="3322319" h="2451100">
                  <a:moveTo>
                    <a:pt x="993259" y="2095499"/>
                  </a:moveTo>
                  <a:lnTo>
                    <a:pt x="989458" y="2095499"/>
                  </a:lnTo>
                  <a:lnTo>
                    <a:pt x="989565" y="2082799"/>
                  </a:lnTo>
                  <a:lnTo>
                    <a:pt x="992196" y="2082799"/>
                  </a:lnTo>
                  <a:lnTo>
                    <a:pt x="993259" y="2095499"/>
                  </a:lnTo>
                  <a:close/>
                </a:path>
                <a:path w="3322319" h="2451100">
                  <a:moveTo>
                    <a:pt x="1014578" y="2095499"/>
                  </a:moveTo>
                  <a:lnTo>
                    <a:pt x="994793" y="2095499"/>
                  </a:lnTo>
                  <a:lnTo>
                    <a:pt x="995391" y="2082799"/>
                  </a:lnTo>
                  <a:lnTo>
                    <a:pt x="1012824" y="2082799"/>
                  </a:lnTo>
                  <a:lnTo>
                    <a:pt x="1014578" y="2095499"/>
                  </a:lnTo>
                  <a:close/>
                </a:path>
                <a:path w="3322319" h="2451100">
                  <a:moveTo>
                    <a:pt x="2267666" y="2095499"/>
                  </a:moveTo>
                  <a:lnTo>
                    <a:pt x="2220595" y="2095499"/>
                  </a:lnTo>
                  <a:lnTo>
                    <a:pt x="2230408" y="2082799"/>
                  </a:lnTo>
                  <a:lnTo>
                    <a:pt x="2268436" y="2082799"/>
                  </a:lnTo>
                  <a:lnTo>
                    <a:pt x="2267666" y="2095499"/>
                  </a:lnTo>
                  <a:close/>
                </a:path>
                <a:path w="3322319" h="2451100">
                  <a:moveTo>
                    <a:pt x="2271552" y="2095499"/>
                  </a:moveTo>
                  <a:lnTo>
                    <a:pt x="2268436" y="2082799"/>
                  </a:lnTo>
                  <a:lnTo>
                    <a:pt x="2270057" y="2082799"/>
                  </a:lnTo>
                  <a:lnTo>
                    <a:pt x="2271552" y="2095499"/>
                  </a:lnTo>
                  <a:close/>
                </a:path>
                <a:path w="3322319" h="2451100">
                  <a:moveTo>
                    <a:pt x="2304412" y="2095499"/>
                  </a:moveTo>
                  <a:lnTo>
                    <a:pt x="2295828" y="2095499"/>
                  </a:lnTo>
                  <a:lnTo>
                    <a:pt x="2299057" y="2082799"/>
                  </a:lnTo>
                  <a:lnTo>
                    <a:pt x="2305760" y="2082799"/>
                  </a:lnTo>
                  <a:lnTo>
                    <a:pt x="2304412" y="2095499"/>
                  </a:lnTo>
                  <a:close/>
                </a:path>
                <a:path w="3322319" h="2451100">
                  <a:moveTo>
                    <a:pt x="2329385" y="2095499"/>
                  </a:moveTo>
                  <a:lnTo>
                    <a:pt x="2312504" y="2095499"/>
                  </a:lnTo>
                  <a:lnTo>
                    <a:pt x="2313181" y="2082799"/>
                  </a:lnTo>
                  <a:lnTo>
                    <a:pt x="2330953" y="2082799"/>
                  </a:lnTo>
                  <a:lnTo>
                    <a:pt x="2329385" y="2095499"/>
                  </a:lnTo>
                  <a:close/>
                </a:path>
                <a:path w="3322319" h="2451100">
                  <a:moveTo>
                    <a:pt x="2380216" y="2095499"/>
                  </a:moveTo>
                  <a:lnTo>
                    <a:pt x="2339530" y="2095499"/>
                  </a:lnTo>
                  <a:lnTo>
                    <a:pt x="2330953" y="2082799"/>
                  </a:lnTo>
                  <a:lnTo>
                    <a:pt x="2385305" y="2082799"/>
                  </a:lnTo>
                  <a:lnTo>
                    <a:pt x="2380216" y="2095499"/>
                  </a:lnTo>
                  <a:close/>
                </a:path>
                <a:path w="3322319" h="2451100">
                  <a:moveTo>
                    <a:pt x="2441019" y="2095499"/>
                  </a:moveTo>
                  <a:lnTo>
                    <a:pt x="2439950" y="2095499"/>
                  </a:lnTo>
                  <a:lnTo>
                    <a:pt x="2439538" y="2082799"/>
                  </a:lnTo>
                  <a:lnTo>
                    <a:pt x="2441451" y="2082799"/>
                  </a:lnTo>
                  <a:lnTo>
                    <a:pt x="2441019" y="2095499"/>
                  </a:lnTo>
                  <a:close/>
                </a:path>
                <a:path w="3322319" h="2451100">
                  <a:moveTo>
                    <a:pt x="2452586" y="2095499"/>
                  </a:moveTo>
                  <a:lnTo>
                    <a:pt x="2444667" y="2095499"/>
                  </a:lnTo>
                  <a:lnTo>
                    <a:pt x="2447929" y="2082799"/>
                  </a:lnTo>
                  <a:lnTo>
                    <a:pt x="2458134" y="2082799"/>
                  </a:lnTo>
                  <a:lnTo>
                    <a:pt x="2452586" y="2095499"/>
                  </a:lnTo>
                  <a:close/>
                </a:path>
                <a:path w="3322319" h="2451100">
                  <a:moveTo>
                    <a:pt x="2728472" y="2095499"/>
                  </a:moveTo>
                  <a:lnTo>
                    <a:pt x="2735515" y="2082799"/>
                  </a:lnTo>
                  <a:lnTo>
                    <a:pt x="2739202" y="2082799"/>
                  </a:lnTo>
                  <a:lnTo>
                    <a:pt x="2728472" y="2095499"/>
                  </a:lnTo>
                  <a:close/>
                </a:path>
                <a:path w="3322319" h="2451100">
                  <a:moveTo>
                    <a:pt x="2739191" y="2089802"/>
                  </a:moveTo>
                  <a:lnTo>
                    <a:pt x="2739202" y="2082799"/>
                  </a:lnTo>
                  <a:lnTo>
                    <a:pt x="2743088" y="2082799"/>
                  </a:lnTo>
                  <a:lnTo>
                    <a:pt x="2739191" y="2089802"/>
                  </a:lnTo>
                  <a:close/>
                </a:path>
                <a:path w="3322319" h="2451100">
                  <a:moveTo>
                    <a:pt x="2739182" y="2095499"/>
                  </a:moveTo>
                  <a:lnTo>
                    <a:pt x="2739191" y="2089802"/>
                  </a:lnTo>
                  <a:lnTo>
                    <a:pt x="2743088" y="2082799"/>
                  </a:lnTo>
                  <a:lnTo>
                    <a:pt x="2739182" y="2095499"/>
                  </a:lnTo>
                  <a:close/>
                </a:path>
                <a:path w="3322319" h="2451100">
                  <a:moveTo>
                    <a:pt x="2750489" y="2095499"/>
                  </a:moveTo>
                  <a:lnTo>
                    <a:pt x="2739182" y="2095499"/>
                  </a:lnTo>
                  <a:lnTo>
                    <a:pt x="2743088" y="2082799"/>
                  </a:lnTo>
                  <a:lnTo>
                    <a:pt x="2749779" y="2082799"/>
                  </a:lnTo>
                  <a:lnTo>
                    <a:pt x="2750489" y="2095499"/>
                  </a:lnTo>
                  <a:close/>
                </a:path>
                <a:path w="3322319" h="2451100">
                  <a:moveTo>
                    <a:pt x="2757631" y="2095499"/>
                  </a:moveTo>
                  <a:lnTo>
                    <a:pt x="2760143" y="2082799"/>
                  </a:lnTo>
                  <a:lnTo>
                    <a:pt x="2765212" y="2082799"/>
                  </a:lnTo>
                  <a:lnTo>
                    <a:pt x="2757631" y="2095499"/>
                  </a:lnTo>
                  <a:close/>
                </a:path>
                <a:path w="3322319" h="2451100">
                  <a:moveTo>
                    <a:pt x="2794105" y="2095499"/>
                  </a:moveTo>
                  <a:lnTo>
                    <a:pt x="2759498" y="2095499"/>
                  </a:lnTo>
                  <a:lnTo>
                    <a:pt x="2765212" y="2082799"/>
                  </a:lnTo>
                  <a:lnTo>
                    <a:pt x="2797580" y="2082799"/>
                  </a:lnTo>
                  <a:lnTo>
                    <a:pt x="2794105" y="2095499"/>
                  </a:lnTo>
                  <a:close/>
                </a:path>
                <a:path w="3322319" h="2451100">
                  <a:moveTo>
                    <a:pt x="2801912" y="2095499"/>
                  </a:moveTo>
                  <a:lnTo>
                    <a:pt x="2797507" y="2095499"/>
                  </a:lnTo>
                  <a:lnTo>
                    <a:pt x="2798663" y="2082799"/>
                  </a:lnTo>
                  <a:lnTo>
                    <a:pt x="2805699" y="2082799"/>
                  </a:lnTo>
                  <a:lnTo>
                    <a:pt x="2801912" y="2095499"/>
                  </a:lnTo>
                  <a:close/>
                </a:path>
                <a:path w="3322319" h="2451100">
                  <a:moveTo>
                    <a:pt x="2854789" y="2095499"/>
                  </a:moveTo>
                  <a:lnTo>
                    <a:pt x="2805393" y="2095499"/>
                  </a:lnTo>
                  <a:lnTo>
                    <a:pt x="2805699" y="2082799"/>
                  </a:lnTo>
                  <a:lnTo>
                    <a:pt x="2857154" y="2082799"/>
                  </a:lnTo>
                  <a:lnTo>
                    <a:pt x="2854789" y="2095499"/>
                  </a:lnTo>
                  <a:close/>
                </a:path>
                <a:path w="3322319" h="2451100">
                  <a:moveTo>
                    <a:pt x="2858642" y="2095499"/>
                  </a:moveTo>
                  <a:lnTo>
                    <a:pt x="2859107" y="2082799"/>
                  </a:lnTo>
                  <a:lnTo>
                    <a:pt x="2859273" y="2082799"/>
                  </a:lnTo>
                  <a:lnTo>
                    <a:pt x="2858642" y="2095499"/>
                  </a:lnTo>
                  <a:close/>
                </a:path>
                <a:path w="3322319" h="2451100">
                  <a:moveTo>
                    <a:pt x="2739182" y="2095499"/>
                  </a:moveTo>
                  <a:lnTo>
                    <a:pt x="2736019" y="2095499"/>
                  </a:lnTo>
                  <a:lnTo>
                    <a:pt x="2739191" y="2089802"/>
                  </a:lnTo>
                  <a:lnTo>
                    <a:pt x="2739182" y="2095499"/>
                  </a:lnTo>
                  <a:close/>
                </a:path>
                <a:path w="3322319" h="2451100">
                  <a:moveTo>
                    <a:pt x="996235" y="2108199"/>
                  </a:moveTo>
                  <a:lnTo>
                    <a:pt x="811454" y="2108199"/>
                  </a:lnTo>
                  <a:lnTo>
                    <a:pt x="807807" y="2095499"/>
                  </a:lnTo>
                  <a:lnTo>
                    <a:pt x="988256" y="2095499"/>
                  </a:lnTo>
                  <a:lnTo>
                    <a:pt x="996235" y="2108199"/>
                  </a:lnTo>
                  <a:close/>
                </a:path>
                <a:path w="3322319" h="2451100">
                  <a:moveTo>
                    <a:pt x="1065608" y="2108199"/>
                  </a:moveTo>
                  <a:lnTo>
                    <a:pt x="1015199" y="2108199"/>
                  </a:lnTo>
                  <a:lnTo>
                    <a:pt x="1019016" y="2095499"/>
                  </a:lnTo>
                  <a:lnTo>
                    <a:pt x="1065808" y="2095499"/>
                  </a:lnTo>
                  <a:lnTo>
                    <a:pt x="1065608" y="2108199"/>
                  </a:lnTo>
                  <a:close/>
                </a:path>
                <a:path w="3322319" h="2451100">
                  <a:moveTo>
                    <a:pt x="1084683" y="2108199"/>
                  </a:moveTo>
                  <a:lnTo>
                    <a:pt x="1065608" y="2108199"/>
                  </a:lnTo>
                  <a:lnTo>
                    <a:pt x="1073707" y="2095499"/>
                  </a:lnTo>
                  <a:lnTo>
                    <a:pt x="1084683" y="2108199"/>
                  </a:lnTo>
                  <a:close/>
                </a:path>
                <a:path w="3322319" h="2451100">
                  <a:moveTo>
                    <a:pt x="1098714" y="2108199"/>
                  </a:moveTo>
                  <a:lnTo>
                    <a:pt x="1084683" y="2108199"/>
                  </a:lnTo>
                  <a:lnTo>
                    <a:pt x="1088908" y="2095499"/>
                  </a:lnTo>
                  <a:lnTo>
                    <a:pt x="1097724" y="2095499"/>
                  </a:lnTo>
                  <a:lnTo>
                    <a:pt x="1098714" y="2108199"/>
                  </a:lnTo>
                  <a:close/>
                </a:path>
                <a:path w="3322319" h="2451100">
                  <a:moveTo>
                    <a:pt x="1140423" y="2108199"/>
                  </a:moveTo>
                  <a:lnTo>
                    <a:pt x="1135460" y="2108199"/>
                  </a:lnTo>
                  <a:lnTo>
                    <a:pt x="1134743" y="2095499"/>
                  </a:lnTo>
                  <a:lnTo>
                    <a:pt x="1140960" y="2107468"/>
                  </a:lnTo>
                  <a:lnTo>
                    <a:pt x="1140423" y="2108199"/>
                  </a:lnTo>
                  <a:close/>
                </a:path>
                <a:path w="3322319" h="2451100">
                  <a:moveTo>
                    <a:pt x="1154681" y="2108199"/>
                  </a:moveTo>
                  <a:lnTo>
                    <a:pt x="1141340" y="2108199"/>
                  </a:lnTo>
                  <a:lnTo>
                    <a:pt x="1140960" y="2107468"/>
                  </a:lnTo>
                  <a:lnTo>
                    <a:pt x="1149751" y="2095499"/>
                  </a:lnTo>
                  <a:lnTo>
                    <a:pt x="1154681" y="2108199"/>
                  </a:lnTo>
                  <a:close/>
                </a:path>
                <a:path w="3322319" h="2451100">
                  <a:moveTo>
                    <a:pt x="2222833" y="2108199"/>
                  </a:moveTo>
                  <a:lnTo>
                    <a:pt x="2163463" y="2108199"/>
                  </a:lnTo>
                  <a:lnTo>
                    <a:pt x="2170634" y="2095499"/>
                  </a:lnTo>
                  <a:lnTo>
                    <a:pt x="2218781" y="2095499"/>
                  </a:lnTo>
                  <a:lnTo>
                    <a:pt x="2222833" y="2108199"/>
                  </a:lnTo>
                  <a:close/>
                </a:path>
                <a:path w="3322319" h="2451100">
                  <a:moveTo>
                    <a:pt x="2259613" y="2108199"/>
                  </a:moveTo>
                  <a:lnTo>
                    <a:pt x="2227690" y="2108199"/>
                  </a:lnTo>
                  <a:lnTo>
                    <a:pt x="2227305" y="2095499"/>
                  </a:lnTo>
                  <a:lnTo>
                    <a:pt x="2262291" y="2095499"/>
                  </a:lnTo>
                  <a:lnTo>
                    <a:pt x="2259613" y="2108199"/>
                  </a:lnTo>
                  <a:close/>
                </a:path>
                <a:path w="3322319" h="2451100">
                  <a:moveTo>
                    <a:pt x="2299090" y="2108199"/>
                  </a:moveTo>
                  <a:lnTo>
                    <a:pt x="2266935" y="2108199"/>
                  </a:lnTo>
                  <a:lnTo>
                    <a:pt x="2269512" y="2095499"/>
                  </a:lnTo>
                  <a:lnTo>
                    <a:pt x="2303847" y="2095499"/>
                  </a:lnTo>
                  <a:lnTo>
                    <a:pt x="2299090" y="2108199"/>
                  </a:lnTo>
                  <a:close/>
                </a:path>
                <a:path w="3322319" h="2451100">
                  <a:moveTo>
                    <a:pt x="2331246" y="2108199"/>
                  </a:moveTo>
                  <a:lnTo>
                    <a:pt x="2306073" y="2108199"/>
                  </a:lnTo>
                  <a:lnTo>
                    <a:pt x="2303847" y="2095499"/>
                  </a:lnTo>
                  <a:lnTo>
                    <a:pt x="2336302" y="2095499"/>
                  </a:lnTo>
                  <a:lnTo>
                    <a:pt x="2331246" y="2108199"/>
                  </a:lnTo>
                  <a:close/>
                </a:path>
                <a:path w="3322319" h="2451100">
                  <a:moveTo>
                    <a:pt x="2348599" y="2108199"/>
                  </a:moveTo>
                  <a:lnTo>
                    <a:pt x="2335531" y="2108199"/>
                  </a:lnTo>
                  <a:lnTo>
                    <a:pt x="2336302" y="2095499"/>
                  </a:lnTo>
                  <a:lnTo>
                    <a:pt x="2346805" y="2095499"/>
                  </a:lnTo>
                  <a:lnTo>
                    <a:pt x="2348599" y="2108199"/>
                  </a:lnTo>
                  <a:close/>
                </a:path>
                <a:path w="3322319" h="2451100">
                  <a:moveTo>
                    <a:pt x="2358684" y="2108199"/>
                  </a:moveTo>
                  <a:lnTo>
                    <a:pt x="2348599" y="2108199"/>
                  </a:lnTo>
                  <a:lnTo>
                    <a:pt x="2351801" y="2095499"/>
                  </a:lnTo>
                  <a:lnTo>
                    <a:pt x="2360445" y="2095499"/>
                  </a:lnTo>
                  <a:lnTo>
                    <a:pt x="2358684" y="2108199"/>
                  </a:lnTo>
                  <a:close/>
                </a:path>
                <a:path w="3322319" h="2451100">
                  <a:moveTo>
                    <a:pt x="2384156" y="2108199"/>
                  </a:moveTo>
                  <a:lnTo>
                    <a:pt x="2374742" y="2108199"/>
                  </a:lnTo>
                  <a:lnTo>
                    <a:pt x="2378821" y="2095499"/>
                  </a:lnTo>
                  <a:lnTo>
                    <a:pt x="2382595" y="2095499"/>
                  </a:lnTo>
                  <a:lnTo>
                    <a:pt x="2384156" y="2108199"/>
                  </a:lnTo>
                  <a:close/>
                </a:path>
                <a:path w="3322319" h="2451100">
                  <a:moveTo>
                    <a:pt x="2387631" y="2120899"/>
                  </a:moveTo>
                  <a:lnTo>
                    <a:pt x="2354891" y="2120899"/>
                  </a:lnTo>
                  <a:lnTo>
                    <a:pt x="2355542" y="2108199"/>
                  </a:lnTo>
                  <a:lnTo>
                    <a:pt x="2387850" y="2108199"/>
                  </a:lnTo>
                  <a:lnTo>
                    <a:pt x="2389923" y="2095499"/>
                  </a:lnTo>
                  <a:lnTo>
                    <a:pt x="2391962" y="2095499"/>
                  </a:lnTo>
                  <a:lnTo>
                    <a:pt x="2387631" y="2120899"/>
                  </a:lnTo>
                  <a:close/>
                </a:path>
                <a:path w="3322319" h="2451100">
                  <a:moveTo>
                    <a:pt x="2764821" y="2106587"/>
                  </a:moveTo>
                  <a:lnTo>
                    <a:pt x="2768620" y="2095499"/>
                  </a:lnTo>
                  <a:lnTo>
                    <a:pt x="2772002" y="2095499"/>
                  </a:lnTo>
                  <a:lnTo>
                    <a:pt x="2764821" y="2106587"/>
                  </a:lnTo>
                  <a:close/>
                </a:path>
                <a:path w="3322319" h="2451100">
                  <a:moveTo>
                    <a:pt x="2764401" y="2108199"/>
                  </a:moveTo>
                  <a:lnTo>
                    <a:pt x="2764268" y="2108199"/>
                  </a:lnTo>
                  <a:lnTo>
                    <a:pt x="2764821" y="2106587"/>
                  </a:lnTo>
                  <a:lnTo>
                    <a:pt x="2772002" y="2095499"/>
                  </a:lnTo>
                  <a:lnTo>
                    <a:pt x="2764401" y="2108199"/>
                  </a:lnTo>
                  <a:close/>
                </a:path>
                <a:path w="3322319" h="2451100">
                  <a:moveTo>
                    <a:pt x="2787355" y="2108199"/>
                  </a:moveTo>
                  <a:lnTo>
                    <a:pt x="2764401" y="2108199"/>
                  </a:lnTo>
                  <a:lnTo>
                    <a:pt x="2772002" y="2095499"/>
                  </a:lnTo>
                  <a:lnTo>
                    <a:pt x="2793129" y="2095499"/>
                  </a:lnTo>
                  <a:lnTo>
                    <a:pt x="2787355" y="2108199"/>
                  </a:lnTo>
                  <a:close/>
                </a:path>
                <a:path w="3322319" h="2451100">
                  <a:moveTo>
                    <a:pt x="2791395" y="2108199"/>
                  </a:moveTo>
                  <a:lnTo>
                    <a:pt x="2795613" y="2095499"/>
                  </a:lnTo>
                  <a:lnTo>
                    <a:pt x="2797520" y="2095499"/>
                  </a:lnTo>
                  <a:lnTo>
                    <a:pt x="2791395" y="2108199"/>
                  </a:lnTo>
                  <a:close/>
                </a:path>
                <a:path w="3322319" h="2451100">
                  <a:moveTo>
                    <a:pt x="2797705" y="2102106"/>
                  </a:moveTo>
                  <a:lnTo>
                    <a:pt x="2798165" y="2095499"/>
                  </a:lnTo>
                  <a:lnTo>
                    <a:pt x="2800815" y="2095499"/>
                  </a:lnTo>
                  <a:lnTo>
                    <a:pt x="2797705" y="2102106"/>
                  </a:lnTo>
                  <a:close/>
                </a:path>
                <a:path w="3322319" h="2451100">
                  <a:moveTo>
                    <a:pt x="2874740" y="2108199"/>
                  </a:moveTo>
                  <a:lnTo>
                    <a:pt x="2805499" y="2108199"/>
                  </a:lnTo>
                  <a:lnTo>
                    <a:pt x="2808755" y="2095499"/>
                  </a:lnTo>
                  <a:lnTo>
                    <a:pt x="2872813" y="2095499"/>
                  </a:lnTo>
                  <a:lnTo>
                    <a:pt x="2874740" y="2108199"/>
                  </a:lnTo>
                  <a:close/>
                </a:path>
                <a:path w="3322319" h="2451100">
                  <a:moveTo>
                    <a:pt x="2797281" y="2108199"/>
                  </a:moveTo>
                  <a:lnTo>
                    <a:pt x="2794836" y="2108199"/>
                  </a:lnTo>
                  <a:lnTo>
                    <a:pt x="2797705" y="2102106"/>
                  </a:lnTo>
                  <a:lnTo>
                    <a:pt x="2797281" y="2108199"/>
                  </a:lnTo>
                  <a:close/>
                </a:path>
                <a:path w="3322319" h="2451100">
                  <a:moveTo>
                    <a:pt x="2764268" y="2108199"/>
                  </a:moveTo>
                  <a:lnTo>
                    <a:pt x="2763777" y="2108199"/>
                  </a:lnTo>
                  <a:lnTo>
                    <a:pt x="2764821" y="2106587"/>
                  </a:lnTo>
                  <a:lnTo>
                    <a:pt x="2764268" y="2108199"/>
                  </a:lnTo>
                  <a:close/>
                </a:path>
                <a:path w="3322319" h="2451100">
                  <a:moveTo>
                    <a:pt x="845257" y="2120899"/>
                  </a:moveTo>
                  <a:lnTo>
                    <a:pt x="844951" y="2120899"/>
                  </a:lnTo>
                  <a:lnTo>
                    <a:pt x="840241" y="2108199"/>
                  </a:lnTo>
                  <a:lnTo>
                    <a:pt x="847702" y="2108199"/>
                  </a:lnTo>
                  <a:lnTo>
                    <a:pt x="845257" y="2120899"/>
                  </a:lnTo>
                  <a:close/>
                </a:path>
                <a:path w="3322319" h="2451100">
                  <a:moveTo>
                    <a:pt x="1101524" y="2120899"/>
                  </a:moveTo>
                  <a:lnTo>
                    <a:pt x="848273" y="2120899"/>
                  </a:lnTo>
                  <a:lnTo>
                    <a:pt x="848625" y="2108199"/>
                  </a:lnTo>
                  <a:lnTo>
                    <a:pt x="1101458" y="2108199"/>
                  </a:lnTo>
                  <a:lnTo>
                    <a:pt x="1101789" y="2109754"/>
                  </a:lnTo>
                  <a:lnTo>
                    <a:pt x="1101681" y="2115445"/>
                  </a:lnTo>
                  <a:lnTo>
                    <a:pt x="1101524" y="2120899"/>
                  </a:lnTo>
                  <a:close/>
                </a:path>
                <a:path w="3322319" h="2451100">
                  <a:moveTo>
                    <a:pt x="1101838" y="2109986"/>
                  </a:moveTo>
                  <a:lnTo>
                    <a:pt x="1101458" y="2108199"/>
                  </a:lnTo>
                  <a:lnTo>
                    <a:pt x="1101874" y="2108762"/>
                  </a:lnTo>
                  <a:lnTo>
                    <a:pt x="1101838" y="2109986"/>
                  </a:lnTo>
                  <a:close/>
                </a:path>
                <a:path w="3322319" h="2451100">
                  <a:moveTo>
                    <a:pt x="1101874" y="2108762"/>
                  </a:moveTo>
                  <a:lnTo>
                    <a:pt x="1101458" y="2108199"/>
                  </a:lnTo>
                  <a:lnTo>
                    <a:pt x="1101890" y="2108199"/>
                  </a:lnTo>
                  <a:lnTo>
                    <a:pt x="1101874" y="2108762"/>
                  </a:lnTo>
                  <a:close/>
                </a:path>
                <a:path w="3322319" h="2451100">
                  <a:moveTo>
                    <a:pt x="1105229" y="2113304"/>
                  </a:moveTo>
                  <a:lnTo>
                    <a:pt x="1102606" y="2109754"/>
                  </a:lnTo>
                  <a:lnTo>
                    <a:pt x="1102368" y="2108199"/>
                  </a:lnTo>
                  <a:lnTo>
                    <a:pt x="1105843" y="2108199"/>
                  </a:lnTo>
                  <a:lnTo>
                    <a:pt x="1105229" y="2113304"/>
                  </a:lnTo>
                  <a:close/>
                </a:path>
                <a:path w="3322319" h="2451100">
                  <a:moveTo>
                    <a:pt x="1128451" y="2120899"/>
                  </a:moveTo>
                  <a:lnTo>
                    <a:pt x="1110839" y="2120899"/>
                  </a:lnTo>
                  <a:lnTo>
                    <a:pt x="1112041" y="2108199"/>
                  </a:lnTo>
                  <a:lnTo>
                    <a:pt x="1129003" y="2108199"/>
                  </a:lnTo>
                  <a:lnTo>
                    <a:pt x="1128451" y="2120899"/>
                  </a:lnTo>
                  <a:close/>
                </a:path>
                <a:path w="3322319" h="2451100">
                  <a:moveTo>
                    <a:pt x="1141274" y="2120899"/>
                  </a:moveTo>
                  <a:lnTo>
                    <a:pt x="1128577" y="2120899"/>
                  </a:lnTo>
                  <a:lnTo>
                    <a:pt x="1131348" y="2108199"/>
                  </a:lnTo>
                  <a:lnTo>
                    <a:pt x="1138769" y="2108199"/>
                  </a:lnTo>
                  <a:lnTo>
                    <a:pt x="1141274" y="2120899"/>
                  </a:lnTo>
                  <a:close/>
                </a:path>
                <a:path w="3322319" h="2451100">
                  <a:moveTo>
                    <a:pt x="1159803" y="2120899"/>
                  </a:moveTo>
                  <a:lnTo>
                    <a:pt x="1152515" y="2120899"/>
                  </a:lnTo>
                  <a:lnTo>
                    <a:pt x="1155843" y="2108199"/>
                  </a:lnTo>
                  <a:lnTo>
                    <a:pt x="1159623" y="2108199"/>
                  </a:lnTo>
                  <a:lnTo>
                    <a:pt x="1159803" y="2120899"/>
                  </a:lnTo>
                  <a:close/>
                </a:path>
                <a:path w="3322319" h="2451100">
                  <a:moveTo>
                    <a:pt x="1196077" y="2120899"/>
                  </a:moveTo>
                  <a:lnTo>
                    <a:pt x="1194855" y="2120899"/>
                  </a:lnTo>
                  <a:lnTo>
                    <a:pt x="1188909" y="2108199"/>
                  </a:lnTo>
                  <a:lnTo>
                    <a:pt x="1197114" y="2108199"/>
                  </a:lnTo>
                  <a:lnTo>
                    <a:pt x="1196077" y="2120899"/>
                  </a:lnTo>
                  <a:close/>
                </a:path>
                <a:path w="3322319" h="2451100">
                  <a:moveTo>
                    <a:pt x="2095766" y="2109387"/>
                  </a:moveTo>
                  <a:lnTo>
                    <a:pt x="2094710" y="2108199"/>
                  </a:lnTo>
                  <a:lnTo>
                    <a:pt x="2096358" y="2108199"/>
                  </a:lnTo>
                  <a:lnTo>
                    <a:pt x="2095766" y="2109387"/>
                  </a:lnTo>
                  <a:close/>
                </a:path>
                <a:path w="3322319" h="2451100">
                  <a:moveTo>
                    <a:pt x="2148086" y="2120899"/>
                  </a:moveTo>
                  <a:lnTo>
                    <a:pt x="2105998" y="2120899"/>
                  </a:lnTo>
                  <a:lnTo>
                    <a:pt x="2105146" y="2119941"/>
                  </a:lnTo>
                  <a:lnTo>
                    <a:pt x="2103905" y="2108199"/>
                  </a:lnTo>
                  <a:lnTo>
                    <a:pt x="2155912" y="2108199"/>
                  </a:lnTo>
                  <a:lnTo>
                    <a:pt x="2148086" y="2120899"/>
                  </a:lnTo>
                  <a:close/>
                </a:path>
                <a:path w="3322319" h="2451100">
                  <a:moveTo>
                    <a:pt x="2180580" y="2120899"/>
                  </a:moveTo>
                  <a:lnTo>
                    <a:pt x="2158782" y="2120899"/>
                  </a:lnTo>
                  <a:lnTo>
                    <a:pt x="2155912" y="2108199"/>
                  </a:lnTo>
                  <a:lnTo>
                    <a:pt x="2179537" y="2108199"/>
                  </a:lnTo>
                  <a:lnTo>
                    <a:pt x="2180580" y="2120899"/>
                  </a:lnTo>
                  <a:close/>
                </a:path>
                <a:path w="3322319" h="2451100">
                  <a:moveTo>
                    <a:pt x="2195322" y="2120899"/>
                  </a:moveTo>
                  <a:lnTo>
                    <a:pt x="2185815" y="2120899"/>
                  </a:lnTo>
                  <a:lnTo>
                    <a:pt x="2184506" y="2108199"/>
                  </a:lnTo>
                  <a:lnTo>
                    <a:pt x="2204019" y="2108199"/>
                  </a:lnTo>
                  <a:lnTo>
                    <a:pt x="2204221" y="2110016"/>
                  </a:lnTo>
                  <a:lnTo>
                    <a:pt x="2195322" y="2120899"/>
                  </a:lnTo>
                  <a:close/>
                </a:path>
                <a:path w="3322319" h="2451100">
                  <a:moveTo>
                    <a:pt x="2204221" y="2110016"/>
                  </a:moveTo>
                  <a:lnTo>
                    <a:pt x="2204019" y="2108199"/>
                  </a:lnTo>
                  <a:lnTo>
                    <a:pt x="2205706" y="2108199"/>
                  </a:lnTo>
                  <a:lnTo>
                    <a:pt x="2204221" y="2110016"/>
                  </a:lnTo>
                  <a:close/>
                </a:path>
                <a:path w="3322319" h="2451100">
                  <a:moveTo>
                    <a:pt x="2243084" y="2120899"/>
                  </a:moveTo>
                  <a:lnTo>
                    <a:pt x="2205434" y="2120899"/>
                  </a:lnTo>
                  <a:lnTo>
                    <a:pt x="2204221" y="2110016"/>
                  </a:lnTo>
                  <a:lnTo>
                    <a:pt x="2205706" y="2108199"/>
                  </a:lnTo>
                  <a:lnTo>
                    <a:pt x="2240519" y="2108199"/>
                  </a:lnTo>
                  <a:lnTo>
                    <a:pt x="2243084" y="2120899"/>
                  </a:lnTo>
                  <a:close/>
                </a:path>
                <a:path w="3322319" h="2451100">
                  <a:moveTo>
                    <a:pt x="2266921" y="2120899"/>
                  </a:moveTo>
                  <a:lnTo>
                    <a:pt x="2246645" y="2120899"/>
                  </a:lnTo>
                  <a:lnTo>
                    <a:pt x="2248718" y="2108199"/>
                  </a:lnTo>
                  <a:lnTo>
                    <a:pt x="2264227" y="2108199"/>
                  </a:lnTo>
                  <a:lnTo>
                    <a:pt x="2266921" y="2120899"/>
                  </a:lnTo>
                  <a:close/>
                </a:path>
                <a:path w="3322319" h="2451100">
                  <a:moveTo>
                    <a:pt x="2277857" y="2120899"/>
                  </a:moveTo>
                  <a:lnTo>
                    <a:pt x="2270463" y="2120899"/>
                  </a:lnTo>
                  <a:lnTo>
                    <a:pt x="2268390" y="2108199"/>
                  </a:lnTo>
                  <a:lnTo>
                    <a:pt x="2277857" y="2120899"/>
                  </a:lnTo>
                  <a:close/>
                </a:path>
                <a:path w="3322319" h="2451100">
                  <a:moveTo>
                    <a:pt x="2333777" y="2120899"/>
                  </a:moveTo>
                  <a:lnTo>
                    <a:pt x="2277857" y="2120899"/>
                  </a:lnTo>
                  <a:lnTo>
                    <a:pt x="2271592" y="2108199"/>
                  </a:lnTo>
                  <a:lnTo>
                    <a:pt x="2335923" y="2108199"/>
                  </a:lnTo>
                  <a:lnTo>
                    <a:pt x="2333777" y="2120899"/>
                  </a:lnTo>
                  <a:close/>
                </a:path>
                <a:path w="3322319" h="2451100">
                  <a:moveTo>
                    <a:pt x="2354891" y="2120899"/>
                  </a:moveTo>
                  <a:lnTo>
                    <a:pt x="2344414" y="2120899"/>
                  </a:lnTo>
                  <a:lnTo>
                    <a:pt x="2349233" y="2108199"/>
                  </a:lnTo>
                  <a:lnTo>
                    <a:pt x="2354891" y="2120899"/>
                  </a:lnTo>
                  <a:close/>
                </a:path>
                <a:path w="3322319" h="2451100">
                  <a:moveTo>
                    <a:pt x="2452586" y="2120899"/>
                  </a:moveTo>
                  <a:lnTo>
                    <a:pt x="2451457" y="2120899"/>
                  </a:lnTo>
                  <a:lnTo>
                    <a:pt x="2451716" y="2115445"/>
                  </a:lnTo>
                  <a:lnTo>
                    <a:pt x="2452679" y="2108199"/>
                  </a:lnTo>
                  <a:lnTo>
                    <a:pt x="2453231" y="2108199"/>
                  </a:lnTo>
                  <a:lnTo>
                    <a:pt x="2452586" y="2120899"/>
                  </a:lnTo>
                  <a:close/>
                </a:path>
                <a:path w="3322319" h="2451100">
                  <a:moveTo>
                    <a:pt x="2472198" y="2120899"/>
                  </a:moveTo>
                  <a:lnTo>
                    <a:pt x="2452586" y="2120899"/>
                  </a:lnTo>
                  <a:lnTo>
                    <a:pt x="2456738" y="2108199"/>
                  </a:lnTo>
                  <a:lnTo>
                    <a:pt x="2478729" y="2108199"/>
                  </a:lnTo>
                  <a:lnTo>
                    <a:pt x="2472198" y="2120899"/>
                  </a:lnTo>
                  <a:close/>
                </a:path>
                <a:path w="3322319" h="2451100">
                  <a:moveTo>
                    <a:pt x="2765844" y="2120899"/>
                  </a:moveTo>
                  <a:lnTo>
                    <a:pt x="2765131" y="2120899"/>
                  </a:lnTo>
                  <a:lnTo>
                    <a:pt x="2765498" y="2108199"/>
                  </a:lnTo>
                  <a:lnTo>
                    <a:pt x="2770401" y="2108199"/>
                  </a:lnTo>
                  <a:lnTo>
                    <a:pt x="2765844" y="2120899"/>
                  </a:lnTo>
                  <a:close/>
                </a:path>
                <a:path w="3322319" h="2451100">
                  <a:moveTo>
                    <a:pt x="2802417" y="2120899"/>
                  </a:moveTo>
                  <a:lnTo>
                    <a:pt x="2774493" y="2120899"/>
                  </a:lnTo>
                  <a:lnTo>
                    <a:pt x="2770401" y="2108199"/>
                  </a:lnTo>
                  <a:lnTo>
                    <a:pt x="2813438" y="2108199"/>
                  </a:lnTo>
                  <a:lnTo>
                    <a:pt x="2802417" y="2120899"/>
                  </a:lnTo>
                  <a:close/>
                </a:path>
                <a:path w="3322319" h="2451100">
                  <a:moveTo>
                    <a:pt x="2887403" y="2120899"/>
                  </a:moveTo>
                  <a:lnTo>
                    <a:pt x="2807041" y="2120899"/>
                  </a:lnTo>
                  <a:lnTo>
                    <a:pt x="2813438" y="2108199"/>
                  </a:lnTo>
                  <a:lnTo>
                    <a:pt x="2883656" y="2108199"/>
                  </a:lnTo>
                  <a:lnTo>
                    <a:pt x="2887403" y="2120899"/>
                  </a:lnTo>
                  <a:close/>
                </a:path>
                <a:path w="3322319" h="2451100">
                  <a:moveTo>
                    <a:pt x="1104315" y="2120899"/>
                  </a:moveTo>
                  <a:lnTo>
                    <a:pt x="1104162" y="2120899"/>
                  </a:lnTo>
                  <a:lnTo>
                    <a:pt x="1101845" y="2110016"/>
                  </a:lnTo>
                  <a:lnTo>
                    <a:pt x="1101874" y="2108762"/>
                  </a:lnTo>
                  <a:lnTo>
                    <a:pt x="1102606" y="2109754"/>
                  </a:lnTo>
                  <a:lnTo>
                    <a:pt x="1104315" y="2120899"/>
                  </a:lnTo>
                  <a:close/>
                </a:path>
                <a:path w="3322319" h="2451100">
                  <a:moveTo>
                    <a:pt x="2105247" y="2120899"/>
                  </a:moveTo>
                  <a:lnTo>
                    <a:pt x="2090032" y="2120899"/>
                  </a:lnTo>
                  <a:lnTo>
                    <a:pt x="2095766" y="2109387"/>
                  </a:lnTo>
                  <a:lnTo>
                    <a:pt x="2105146" y="2119941"/>
                  </a:lnTo>
                  <a:lnTo>
                    <a:pt x="2105247" y="2120899"/>
                  </a:lnTo>
                  <a:close/>
                </a:path>
                <a:path w="3322319" h="2451100">
                  <a:moveTo>
                    <a:pt x="1110839" y="2120899"/>
                  </a:moveTo>
                  <a:lnTo>
                    <a:pt x="1104315" y="2120899"/>
                  </a:lnTo>
                  <a:lnTo>
                    <a:pt x="1105229" y="2113304"/>
                  </a:lnTo>
                  <a:lnTo>
                    <a:pt x="1110839" y="2120899"/>
                  </a:lnTo>
                  <a:close/>
                </a:path>
                <a:path w="3322319" h="2451100">
                  <a:moveTo>
                    <a:pt x="2451457" y="2120899"/>
                  </a:moveTo>
                  <a:lnTo>
                    <a:pt x="2450992" y="2120899"/>
                  </a:lnTo>
                  <a:lnTo>
                    <a:pt x="2451716" y="2115445"/>
                  </a:lnTo>
                  <a:lnTo>
                    <a:pt x="2451457" y="2120899"/>
                  </a:lnTo>
                  <a:close/>
                </a:path>
                <a:path w="3322319" h="2451100">
                  <a:moveTo>
                    <a:pt x="2105998" y="2120899"/>
                  </a:moveTo>
                  <a:lnTo>
                    <a:pt x="2105247" y="2120899"/>
                  </a:lnTo>
                  <a:lnTo>
                    <a:pt x="2105146" y="2119941"/>
                  </a:lnTo>
                  <a:lnTo>
                    <a:pt x="2105998" y="2120899"/>
                  </a:lnTo>
                  <a:close/>
                </a:path>
                <a:path w="3322319" h="2451100">
                  <a:moveTo>
                    <a:pt x="1083923" y="2133599"/>
                  </a:moveTo>
                  <a:lnTo>
                    <a:pt x="878384" y="2133599"/>
                  </a:lnTo>
                  <a:lnTo>
                    <a:pt x="869460" y="2120899"/>
                  </a:lnTo>
                  <a:lnTo>
                    <a:pt x="1076644" y="2120899"/>
                  </a:lnTo>
                  <a:lnTo>
                    <a:pt x="1083747" y="2130927"/>
                  </a:lnTo>
                  <a:lnTo>
                    <a:pt x="1083923" y="2133599"/>
                  </a:lnTo>
                  <a:close/>
                </a:path>
                <a:path w="3322319" h="2451100">
                  <a:moveTo>
                    <a:pt x="1185800" y="2133599"/>
                  </a:moveTo>
                  <a:lnTo>
                    <a:pt x="1085639" y="2133599"/>
                  </a:lnTo>
                  <a:lnTo>
                    <a:pt x="1083747" y="2130927"/>
                  </a:lnTo>
                  <a:lnTo>
                    <a:pt x="1083083" y="2120899"/>
                  </a:lnTo>
                  <a:lnTo>
                    <a:pt x="1183953" y="2120899"/>
                  </a:lnTo>
                  <a:lnTo>
                    <a:pt x="1185800" y="2133599"/>
                  </a:lnTo>
                  <a:close/>
                </a:path>
                <a:path w="3322319" h="2451100">
                  <a:moveTo>
                    <a:pt x="1218460" y="2133599"/>
                  </a:moveTo>
                  <a:lnTo>
                    <a:pt x="1208368" y="2133599"/>
                  </a:lnTo>
                  <a:lnTo>
                    <a:pt x="1208747" y="2120899"/>
                  </a:lnTo>
                  <a:lnTo>
                    <a:pt x="1214527" y="2120899"/>
                  </a:lnTo>
                  <a:lnTo>
                    <a:pt x="1218460" y="2133599"/>
                  </a:lnTo>
                  <a:close/>
                </a:path>
                <a:path w="3322319" h="2451100">
                  <a:moveTo>
                    <a:pt x="1226858" y="2133599"/>
                  </a:moveTo>
                  <a:lnTo>
                    <a:pt x="1219550" y="2133599"/>
                  </a:lnTo>
                  <a:lnTo>
                    <a:pt x="1220858" y="2120899"/>
                  </a:lnTo>
                  <a:lnTo>
                    <a:pt x="1221463" y="2120899"/>
                  </a:lnTo>
                  <a:lnTo>
                    <a:pt x="1226858" y="2133599"/>
                  </a:lnTo>
                  <a:close/>
                </a:path>
                <a:path w="3322319" h="2451100">
                  <a:moveTo>
                    <a:pt x="1258123" y="2133599"/>
                  </a:moveTo>
                  <a:lnTo>
                    <a:pt x="1245480" y="2133599"/>
                  </a:lnTo>
                  <a:lnTo>
                    <a:pt x="1249373" y="2120899"/>
                  </a:lnTo>
                  <a:lnTo>
                    <a:pt x="1257837" y="2120899"/>
                  </a:lnTo>
                  <a:lnTo>
                    <a:pt x="1258123" y="2133599"/>
                  </a:lnTo>
                  <a:close/>
                </a:path>
                <a:path w="3322319" h="2451100">
                  <a:moveTo>
                    <a:pt x="2009798" y="2133599"/>
                  </a:moveTo>
                  <a:lnTo>
                    <a:pt x="2000775" y="2133599"/>
                  </a:lnTo>
                  <a:lnTo>
                    <a:pt x="2006057" y="2120899"/>
                  </a:lnTo>
                  <a:lnTo>
                    <a:pt x="2009838" y="2120899"/>
                  </a:lnTo>
                  <a:lnTo>
                    <a:pt x="2009798" y="2133599"/>
                  </a:lnTo>
                  <a:close/>
                </a:path>
                <a:path w="3322319" h="2451100">
                  <a:moveTo>
                    <a:pt x="2050623" y="2133599"/>
                  </a:moveTo>
                  <a:lnTo>
                    <a:pt x="2022779" y="2133599"/>
                  </a:lnTo>
                  <a:lnTo>
                    <a:pt x="2020846" y="2120899"/>
                  </a:lnTo>
                  <a:lnTo>
                    <a:pt x="2042265" y="2120899"/>
                  </a:lnTo>
                  <a:lnTo>
                    <a:pt x="2050623" y="2133599"/>
                  </a:lnTo>
                  <a:close/>
                </a:path>
                <a:path w="3322319" h="2451100">
                  <a:moveTo>
                    <a:pt x="2084169" y="2133599"/>
                  </a:moveTo>
                  <a:lnTo>
                    <a:pt x="2054489" y="2133599"/>
                  </a:lnTo>
                  <a:lnTo>
                    <a:pt x="2057638" y="2120899"/>
                  </a:lnTo>
                  <a:lnTo>
                    <a:pt x="2087216" y="2120899"/>
                  </a:lnTo>
                  <a:lnTo>
                    <a:pt x="2084169" y="2133599"/>
                  </a:lnTo>
                  <a:close/>
                </a:path>
                <a:path w="3322319" h="2451100">
                  <a:moveTo>
                    <a:pt x="2092039" y="2133599"/>
                  </a:moveTo>
                  <a:lnTo>
                    <a:pt x="2087329" y="2120899"/>
                  </a:lnTo>
                  <a:lnTo>
                    <a:pt x="2097062" y="2120899"/>
                  </a:lnTo>
                  <a:lnTo>
                    <a:pt x="2092039" y="2133599"/>
                  </a:lnTo>
                  <a:close/>
                </a:path>
                <a:path w="3322319" h="2451100">
                  <a:moveTo>
                    <a:pt x="2148139" y="2133599"/>
                  </a:moveTo>
                  <a:lnTo>
                    <a:pt x="2102357" y="2133599"/>
                  </a:lnTo>
                  <a:lnTo>
                    <a:pt x="2097062" y="2120899"/>
                  </a:lnTo>
                  <a:lnTo>
                    <a:pt x="2147753" y="2120899"/>
                  </a:lnTo>
                  <a:lnTo>
                    <a:pt x="2148139" y="2133599"/>
                  </a:lnTo>
                  <a:close/>
                </a:path>
                <a:path w="3322319" h="2451100">
                  <a:moveTo>
                    <a:pt x="2174421" y="2133599"/>
                  </a:moveTo>
                  <a:lnTo>
                    <a:pt x="2152236" y="2133599"/>
                  </a:lnTo>
                  <a:lnTo>
                    <a:pt x="2152822" y="2120899"/>
                  </a:lnTo>
                  <a:lnTo>
                    <a:pt x="2172417" y="2120899"/>
                  </a:lnTo>
                  <a:lnTo>
                    <a:pt x="2174421" y="2133599"/>
                  </a:lnTo>
                  <a:close/>
                </a:path>
                <a:path w="3322319" h="2451100">
                  <a:moveTo>
                    <a:pt x="2187283" y="2133599"/>
                  </a:moveTo>
                  <a:lnTo>
                    <a:pt x="2174421" y="2133599"/>
                  </a:lnTo>
                  <a:lnTo>
                    <a:pt x="2177338" y="2120899"/>
                  </a:lnTo>
                  <a:lnTo>
                    <a:pt x="2183802" y="2120899"/>
                  </a:lnTo>
                  <a:lnTo>
                    <a:pt x="2187283" y="2133599"/>
                  </a:lnTo>
                  <a:close/>
                </a:path>
                <a:path w="3322319" h="2451100">
                  <a:moveTo>
                    <a:pt x="2201780" y="2133599"/>
                  </a:moveTo>
                  <a:lnTo>
                    <a:pt x="2187283" y="2133599"/>
                  </a:lnTo>
                  <a:lnTo>
                    <a:pt x="2188539" y="2120899"/>
                  </a:lnTo>
                  <a:lnTo>
                    <a:pt x="2207587" y="2120899"/>
                  </a:lnTo>
                  <a:lnTo>
                    <a:pt x="2208621" y="2124005"/>
                  </a:lnTo>
                  <a:lnTo>
                    <a:pt x="2201780" y="2133599"/>
                  </a:lnTo>
                  <a:close/>
                </a:path>
                <a:path w="3322319" h="2451100">
                  <a:moveTo>
                    <a:pt x="2208621" y="2124005"/>
                  </a:moveTo>
                  <a:lnTo>
                    <a:pt x="2207587" y="2120899"/>
                  </a:lnTo>
                  <a:lnTo>
                    <a:pt x="2210835" y="2120899"/>
                  </a:lnTo>
                  <a:lnTo>
                    <a:pt x="2208621" y="2124005"/>
                  </a:lnTo>
                  <a:close/>
                </a:path>
                <a:path w="3322319" h="2451100">
                  <a:moveTo>
                    <a:pt x="2226169" y="2133599"/>
                  </a:moveTo>
                  <a:lnTo>
                    <a:pt x="2211819" y="2133599"/>
                  </a:lnTo>
                  <a:lnTo>
                    <a:pt x="2208621" y="2124005"/>
                  </a:lnTo>
                  <a:lnTo>
                    <a:pt x="2210835" y="2120899"/>
                  </a:lnTo>
                  <a:lnTo>
                    <a:pt x="2225936" y="2120899"/>
                  </a:lnTo>
                  <a:lnTo>
                    <a:pt x="2226169" y="2133599"/>
                  </a:lnTo>
                  <a:close/>
                </a:path>
                <a:path w="3322319" h="2451100">
                  <a:moveTo>
                    <a:pt x="2254099" y="2133599"/>
                  </a:moveTo>
                  <a:lnTo>
                    <a:pt x="2240288" y="2133599"/>
                  </a:lnTo>
                  <a:lnTo>
                    <a:pt x="2243520" y="2120899"/>
                  </a:lnTo>
                  <a:lnTo>
                    <a:pt x="2257458" y="2120899"/>
                  </a:lnTo>
                  <a:lnTo>
                    <a:pt x="2254099" y="2133599"/>
                  </a:lnTo>
                  <a:close/>
                </a:path>
                <a:path w="3322319" h="2451100">
                  <a:moveTo>
                    <a:pt x="2386528" y="2133599"/>
                  </a:moveTo>
                  <a:lnTo>
                    <a:pt x="2271692" y="2133599"/>
                  </a:lnTo>
                  <a:lnTo>
                    <a:pt x="2269745" y="2120899"/>
                  </a:lnTo>
                  <a:lnTo>
                    <a:pt x="2387139" y="2120899"/>
                  </a:lnTo>
                  <a:lnTo>
                    <a:pt x="2386528" y="2133599"/>
                  </a:lnTo>
                  <a:close/>
                </a:path>
                <a:path w="3322319" h="2451100">
                  <a:moveTo>
                    <a:pt x="2484841" y="2133599"/>
                  </a:moveTo>
                  <a:lnTo>
                    <a:pt x="2474138" y="2133599"/>
                  </a:lnTo>
                  <a:lnTo>
                    <a:pt x="2475962" y="2126515"/>
                  </a:lnTo>
                  <a:lnTo>
                    <a:pt x="2479008" y="2120899"/>
                  </a:lnTo>
                  <a:lnTo>
                    <a:pt x="2488223" y="2120899"/>
                  </a:lnTo>
                  <a:lnTo>
                    <a:pt x="2484841" y="2133599"/>
                  </a:lnTo>
                  <a:close/>
                </a:path>
                <a:path w="3322319" h="2451100">
                  <a:moveTo>
                    <a:pt x="2489213" y="2133599"/>
                  </a:moveTo>
                  <a:lnTo>
                    <a:pt x="2484841" y="2133599"/>
                  </a:lnTo>
                  <a:lnTo>
                    <a:pt x="2489020" y="2120899"/>
                  </a:lnTo>
                  <a:lnTo>
                    <a:pt x="2489326" y="2120899"/>
                  </a:lnTo>
                  <a:lnTo>
                    <a:pt x="2489213" y="2133599"/>
                  </a:lnTo>
                  <a:close/>
                </a:path>
                <a:path w="3322319" h="2451100">
                  <a:moveTo>
                    <a:pt x="2498879" y="2133599"/>
                  </a:moveTo>
                  <a:lnTo>
                    <a:pt x="2491777" y="2133599"/>
                  </a:lnTo>
                  <a:lnTo>
                    <a:pt x="2498203" y="2120899"/>
                  </a:lnTo>
                  <a:lnTo>
                    <a:pt x="2499752" y="2120899"/>
                  </a:lnTo>
                  <a:lnTo>
                    <a:pt x="2498879" y="2133599"/>
                  </a:lnTo>
                  <a:close/>
                </a:path>
                <a:path w="3322319" h="2451100">
                  <a:moveTo>
                    <a:pt x="2764846" y="2133599"/>
                  </a:moveTo>
                  <a:lnTo>
                    <a:pt x="2759963" y="2133599"/>
                  </a:lnTo>
                  <a:lnTo>
                    <a:pt x="2763664" y="2120899"/>
                  </a:lnTo>
                  <a:lnTo>
                    <a:pt x="2769025" y="2120899"/>
                  </a:lnTo>
                  <a:lnTo>
                    <a:pt x="2764846" y="2133599"/>
                  </a:lnTo>
                  <a:close/>
                </a:path>
                <a:path w="3322319" h="2451100">
                  <a:moveTo>
                    <a:pt x="2774015" y="2133599"/>
                  </a:moveTo>
                  <a:lnTo>
                    <a:pt x="2779383" y="2120899"/>
                  </a:lnTo>
                  <a:lnTo>
                    <a:pt x="2779981" y="2120899"/>
                  </a:lnTo>
                  <a:lnTo>
                    <a:pt x="2774015" y="2133599"/>
                  </a:lnTo>
                  <a:close/>
                </a:path>
                <a:path w="3322319" h="2451100">
                  <a:moveTo>
                    <a:pt x="2799919" y="2133599"/>
                  </a:moveTo>
                  <a:lnTo>
                    <a:pt x="2779164" y="2133599"/>
                  </a:lnTo>
                  <a:lnTo>
                    <a:pt x="2779981" y="2120899"/>
                  </a:lnTo>
                  <a:lnTo>
                    <a:pt x="2804190" y="2120899"/>
                  </a:lnTo>
                  <a:lnTo>
                    <a:pt x="2799919" y="2133599"/>
                  </a:lnTo>
                  <a:close/>
                </a:path>
                <a:path w="3322319" h="2451100">
                  <a:moveTo>
                    <a:pt x="2817126" y="2133599"/>
                  </a:moveTo>
                  <a:lnTo>
                    <a:pt x="2811312" y="2133599"/>
                  </a:lnTo>
                  <a:lnTo>
                    <a:pt x="2814463" y="2120899"/>
                  </a:lnTo>
                  <a:lnTo>
                    <a:pt x="2819411" y="2120899"/>
                  </a:lnTo>
                  <a:lnTo>
                    <a:pt x="2817126" y="2133599"/>
                  </a:lnTo>
                  <a:close/>
                </a:path>
                <a:path w="3322319" h="2451100">
                  <a:moveTo>
                    <a:pt x="2888838" y="2133599"/>
                  </a:moveTo>
                  <a:lnTo>
                    <a:pt x="2821265" y="2133599"/>
                  </a:lnTo>
                  <a:lnTo>
                    <a:pt x="2820594" y="2120899"/>
                  </a:lnTo>
                  <a:lnTo>
                    <a:pt x="2888811" y="2120899"/>
                  </a:lnTo>
                  <a:lnTo>
                    <a:pt x="2888838" y="2133599"/>
                  </a:lnTo>
                  <a:close/>
                </a:path>
                <a:path w="3322319" h="2451100">
                  <a:moveTo>
                    <a:pt x="2889090" y="2133599"/>
                  </a:moveTo>
                  <a:lnTo>
                    <a:pt x="2888838" y="2133599"/>
                  </a:lnTo>
                  <a:lnTo>
                    <a:pt x="2895136" y="2120899"/>
                  </a:lnTo>
                  <a:lnTo>
                    <a:pt x="2889090" y="2133599"/>
                  </a:lnTo>
                  <a:close/>
                </a:path>
                <a:path w="3322319" h="2451100">
                  <a:moveTo>
                    <a:pt x="2474138" y="2133599"/>
                  </a:moveTo>
                  <a:lnTo>
                    <a:pt x="2472119" y="2133599"/>
                  </a:lnTo>
                  <a:lnTo>
                    <a:pt x="2475962" y="2126515"/>
                  </a:lnTo>
                  <a:lnTo>
                    <a:pt x="2474138" y="2133599"/>
                  </a:lnTo>
                  <a:close/>
                </a:path>
                <a:path w="3322319" h="2451100">
                  <a:moveTo>
                    <a:pt x="1085639" y="2133599"/>
                  </a:moveTo>
                  <a:lnTo>
                    <a:pt x="1083923" y="2133599"/>
                  </a:lnTo>
                  <a:lnTo>
                    <a:pt x="1083747" y="2130927"/>
                  </a:lnTo>
                  <a:lnTo>
                    <a:pt x="1085639" y="2133599"/>
                  </a:lnTo>
                  <a:close/>
                </a:path>
                <a:path w="3322319" h="2451100">
                  <a:moveTo>
                    <a:pt x="1017827" y="2146299"/>
                  </a:moveTo>
                  <a:lnTo>
                    <a:pt x="921706" y="2146299"/>
                  </a:lnTo>
                  <a:lnTo>
                    <a:pt x="916371" y="2133599"/>
                  </a:lnTo>
                  <a:lnTo>
                    <a:pt x="1021295" y="2133599"/>
                  </a:lnTo>
                  <a:lnTo>
                    <a:pt x="1017827" y="2146299"/>
                  </a:lnTo>
                  <a:close/>
                </a:path>
                <a:path w="3322319" h="2451100">
                  <a:moveTo>
                    <a:pt x="1249327" y="2146299"/>
                  </a:moveTo>
                  <a:lnTo>
                    <a:pt x="1022949" y="2146299"/>
                  </a:lnTo>
                  <a:lnTo>
                    <a:pt x="1021295" y="2133599"/>
                  </a:lnTo>
                  <a:lnTo>
                    <a:pt x="1240630" y="2133599"/>
                  </a:lnTo>
                  <a:lnTo>
                    <a:pt x="1249327" y="2146299"/>
                  </a:lnTo>
                  <a:close/>
                </a:path>
                <a:path w="3322319" h="2451100">
                  <a:moveTo>
                    <a:pt x="1260993" y="2146299"/>
                  </a:moveTo>
                  <a:lnTo>
                    <a:pt x="1249327" y="2146299"/>
                  </a:lnTo>
                  <a:lnTo>
                    <a:pt x="1249958" y="2133599"/>
                  </a:lnTo>
                  <a:lnTo>
                    <a:pt x="1260289" y="2133599"/>
                  </a:lnTo>
                  <a:lnTo>
                    <a:pt x="1260993" y="2146299"/>
                  </a:lnTo>
                  <a:close/>
                </a:path>
                <a:path w="3322319" h="2451100">
                  <a:moveTo>
                    <a:pt x="1339648" y="2146299"/>
                  </a:moveTo>
                  <a:lnTo>
                    <a:pt x="1315272" y="2146299"/>
                  </a:lnTo>
                  <a:lnTo>
                    <a:pt x="1318662" y="2133599"/>
                  </a:lnTo>
                  <a:lnTo>
                    <a:pt x="1339681" y="2133599"/>
                  </a:lnTo>
                  <a:lnTo>
                    <a:pt x="1339648" y="2146299"/>
                  </a:lnTo>
                  <a:close/>
                </a:path>
                <a:path w="3322319" h="2451100">
                  <a:moveTo>
                    <a:pt x="1348842" y="2146299"/>
                  </a:moveTo>
                  <a:lnTo>
                    <a:pt x="1343368" y="2146299"/>
                  </a:lnTo>
                  <a:lnTo>
                    <a:pt x="1341063" y="2133599"/>
                  </a:lnTo>
                  <a:lnTo>
                    <a:pt x="1350743" y="2133599"/>
                  </a:lnTo>
                  <a:lnTo>
                    <a:pt x="1348842" y="2146299"/>
                  </a:lnTo>
                  <a:close/>
                </a:path>
                <a:path w="3322319" h="2451100">
                  <a:moveTo>
                    <a:pt x="1362529" y="2146299"/>
                  </a:moveTo>
                  <a:lnTo>
                    <a:pt x="1351832" y="2146299"/>
                  </a:lnTo>
                  <a:lnTo>
                    <a:pt x="1353447" y="2133599"/>
                  </a:lnTo>
                  <a:lnTo>
                    <a:pt x="1364296" y="2133599"/>
                  </a:lnTo>
                  <a:lnTo>
                    <a:pt x="1362529" y="2146299"/>
                  </a:lnTo>
                  <a:close/>
                </a:path>
                <a:path w="3322319" h="2451100">
                  <a:moveTo>
                    <a:pt x="1879421" y="2146299"/>
                  </a:moveTo>
                  <a:lnTo>
                    <a:pt x="1868384" y="2146299"/>
                  </a:lnTo>
                  <a:lnTo>
                    <a:pt x="1873570" y="2133599"/>
                  </a:lnTo>
                  <a:lnTo>
                    <a:pt x="1879421" y="2146299"/>
                  </a:lnTo>
                  <a:close/>
                </a:path>
                <a:path w="3322319" h="2451100">
                  <a:moveTo>
                    <a:pt x="1885460" y="2146299"/>
                  </a:moveTo>
                  <a:lnTo>
                    <a:pt x="1879421" y="2146299"/>
                  </a:lnTo>
                  <a:lnTo>
                    <a:pt x="1881567" y="2133599"/>
                  </a:lnTo>
                  <a:lnTo>
                    <a:pt x="1885460" y="2146299"/>
                  </a:lnTo>
                  <a:close/>
                </a:path>
                <a:path w="3322319" h="2451100">
                  <a:moveTo>
                    <a:pt x="1897685" y="2146299"/>
                  </a:moveTo>
                  <a:lnTo>
                    <a:pt x="1885460" y="2146299"/>
                  </a:lnTo>
                  <a:lnTo>
                    <a:pt x="1890463" y="2133599"/>
                  </a:lnTo>
                  <a:lnTo>
                    <a:pt x="1897685" y="2146299"/>
                  </a:lnTo>
                  <a:close/>
                </a:path>
                <a:path w="3322319" h="2451100">
                  <a:moveTo>
                    <a:pt x="1913643" y="2146299"/>
                  </a:moveTo>
                  <a:lnTo>
                    <a:pt x="1910912" y="2146299"/>
                  </a:lnTo>
                  <a:lnTo>
                    <a:pt x="1911557" y="2133599"/>
                  </a:lnTo>
                  <a:lnTo>
                    <a:pt x="1913643" y="2146299"/>
                  </a:lnTo>
                  <a:close/>
                </a:path>
                <a:path w="3322319" h="2451100">
                  <a:moveTo>
                    <a:pt x="1914251" y="2134129"/>
                  </a:moveTo>
                  <a:lnTo>
                    <a:pt x="1913895" y="2133599"/>
                  </a:lnTo>
                  <a:lnTo>
                    <a:pt x="1914234" y="2133599"/>
                  </a:lnTo>
                  <a:lnTo>
                    <a:pt x="1914251" y="2134129"/>
                  </a:lnTo>
                  <a:close/>
                </a:path>
                <a:path w="3322319" h="2451100">
                  <a:moveTo>
                    <a:pt x="1925495" y="2146299"/>
                  </a:moveTo>
                  <a:lnTo>
                    <a:pt x="1921164" y="2133599"/>
                  </a:lnTo>
                  <a:lnTo>
                    <a:pt x="1925796" y="2143384"/>
                  </a:lnTo>
                  <a:lnTo>
                    <a:pt x="1925495" y="2146299"/>
                  </a:lnTo>
                  <a:close/>
                </a:path>
                <a:path w="3322319" h="2451100">
                  <a:moveTo>
                    <a:pt x="1963770" y="2146299"/>
                  </a:moveTo>
                  <a:lnTo>
                    <a:pt x="1927176" y="2146299"/>
                  </a:lnTo>
                  <a:lnTo>
                    <a:pt x="1925796" y="2143384"/>
                  </a:lnTo>
                  <a:lnTo>
                    <a:pt x="1926804" y="2133599"/>
                  </a:lnTo>
                  <a:lnTo>
                    <a:pt x="1966666" y="2133599"/>
                  </a:lnTo>
                  <a:lnTo>
                    <a:pt x="1963770" y="2146299"/>
                  </a:lnTo>
                  <a:close/>
                </a:path>
                <a:path w="3322319" h="2451100">
                  <a:moveTo>
                    <a:pt x="2059917" y="2146299"/>
                  </a:moveTo>
                  <a:lnTo>
                    <a:pt x="1969955" y="2146299"/>
                  </a:lnTo>
                  <a:lnTo>
                    <a:pt x="1966666" y="2133599"/>
                  </a:lnTo>
                  <a:lnTo>
                    <a:pt x="2059705" y="2133599"/>
                  </a:lnTo>
                  <a:lnTo>
                    <a:pt x="2059917" y="2146299"/>
                  </a:lnTo>
                  <a:close/>
                </a:path>
                <a:path w="3322319" h="2451100">
                  <a:moveTo>
                    <a:pt x="2067546" y="2144534"/>
                  </a:moveTo>
                  <a:lnTo>
                    <a:pt x="2063239" y="2133599"/>
                  </a:lnTo>
                  <a:lnTo>
                    <a:pt x="2073400" y="2133599"/>
                  </a:lnTo>
                  <a:lnTo>
                    <a:pt x="2067546" y="2144534"/>
                  </a:lnTo>
                  <a:close/>
                </a:path>
                <a:path w="3322319" h="2451100">
                  <a:moveTo>
                    <a:pt x="2103247" y="2146299"/>
                  </a:moveTo>
                  <a:lnTo>
                    <a:pt x="2092518" y="2146299"/>
                  </a:lnTo>
                  <a:lnTo>
                    <a:pt x="2095122" y="2133599"/>
                  </a:lnTo>
                  <a:lnTo>
                    <a:pt x="2101513" y="2133599"/>
                  </a:lnTo>
                  <a:lnTo>
                    <a:pt x="2103247" y="2146299"/>
                  </a:lnTo>
                  <a:close/>
                </a:path>
                <a:path w="3322319" h="2451100">
                  <a:moveTo>
                    <a:pt x="2109360" y="2146299"/>
                  </a:moveTo>
                  <a:lnTo>
                    <a:pt x="2103247" y="2146299"/>
                  </a:lnTo>
                  <a:lnTo>
                    <a:pt x="2113213" y="2133599"/>
                  </a:lnTo>
                  <a:lnTo>
                    <a:pt x="2113181" y="2136223"/>
                  </a:lnTo>
                  <a:lnTo>
                    <a:pt x="2109360" y="2146299"/>
                  </a:lnTo>
                  <a:close/>
                </a:path>
                <a:path w="3322319" h="2451100">
                  <a:moveTo>
                    <a:pt x="2164396" y="2146299"/>
                  </a:moveTo>
                  <a:lnTo>
                    <a:pt x="2113060" y="2146299"/>
                  </a:lnTo>
                  <a:lnTo>
                    <a:pt x="2113181" y="2136223"/>
                  </a:lnTo>
                  <a:lnTo>
                    <a:pt x="2114176" y="2133599"/>
                  </a:lnTo>
                  <a:lnTo>
                    <a:pt x="2158603" y="2133599"/>
                  </a:lnTo>
                  <a:lnTo>
                    <a:pt x="2164396" y="2146299"/>
                  </a:lnTo>
                  <a:close/>
                </a:path>
                <a:path w="3322319" h="2451100">
                  <a:moveTo>
                    <a:pt x="2185802" y="2146299"/>
                  </a:moveTo>
                  <a:lnTo>
                    <a:pt x="2177756" y="2146299"/>
                  </a:lnTo>
                  <a:lnTo>
                    <a:pt x="2175797" y="2133599"/>
                  </a:lnTo>
                  <a:lnTo>
                    <a:pt x="2192167" y="2133599"/>
                  </a:lnTo>
                  <a:lnTo>
                    <a:pt x="2191828" y="2135703"/>
                  </a:lnTo>
                  <a:lnTo>
                    <a:pt x="2185802" y="2146299"/>
                  </a:lnTo>
                  <a:close/>
                </a:path>
                <a:path w="3322319" h="2451100">
                  <a:moveTo>
                    <a:pt x="2191828" y="2135703"/>
                  </a:moveTo>
                  <a:lnTo>
                    <a:pt x="2192167" y="2133599"/>
                  </a:lnTo>
                  <a:lnTo>
                    <a:pt x="2193024" y="2133599"/>
                  </a:lnTo>
                  <a:lnTo>
                    <a:pt x="2191828" y="2135703"/>
                  </a:lnTo>
                  <a:close/>
                </a:path>
                <a:path w="3322319" h="2451100">
                  <a:moveTo>
                    <a:pt x="2193429" y="2146299"/>
                  </a:moveTo>
                  <a:lnTo>
                    <a:pt x="2190120" y="2146299"/>
                  </a:lnTo>
                  <a:lnTo>
                    <a:pt x="2191828" y="2135703"/>
                  </a:lnTo>
                  <a:lnTo>
                    <a:pt x="2193024" y="2133599"/>
                  </a:lnTo>
                  <a:lnTo>
                    <a:pt x="2196737" y="2133599"/>
                  </a:lnTo>
                  <a:lnTo>
                    <a:pt x="2193429" y="2146299"/>
                  </a:lnTo>
                  <a:close/>
                </a:path>
                <a:path w="3322319" h="2451100">
                  <a:moveTo>
                    <a:pt x="2202079" y="2146299"/>
                  </a:moveTo>
                  <a:lnTo>
                    <a:pt x="2196737" y="2133599"/>
                  </a:lnTo>
                  <a:lnTo>
                    <a:pt x="2203574" y="2133599"/>
                  </a:lnTo>
                  <a:lnTo>
                    <a:pt x="2202079" y="2146299"/>
                  </a:lnTo>
                  <a:close/>
                </a:path>
                <a:path w="3322319" h="2451100">
                  <a:moveTo>
                    <a:pt x="2206244" y="2144866"/>
                  </a:moveTo>
                  <a:lnTo>
                    <a:pt x="2203574" y="2133599"/>
                  </a:lnTo>
                  <a:lnTo>
                    <a:pt x="2207334" y="2133599"/>
                  </a:lnTo>
                  <a:lnTo>
                    <a:pt x="2206244" y="2144866"/>
                  </a:lnTo>
                  <a:close/>
                </a:path>
                <a:path w="3322319" h="2451100">
                  <a:moveTo>
                    <a:pt x="2215825" y="2146299"/>
                  </a:moveTo>
                  <a:lnTo>
                    <a:pt x="2207048" y="2146299"/>
                  </a:lnTo>
                  <a:lnTo>
                    <a:pt x="2213832" y="2133599"/>
                  </a:lnTo>
                  <a:lnTo>
                    <a:pt x="2215938" y="2133599"/>
                  </a:lnTo>
                  <a:lnTo>
                    <a:pt x="2215825" y="2146299"/>
                  </a:lnTo>
                  <a:close/>
                </a:path>
                <a:path w="3322319" h="2451100">
                  <a:moveTo>
                    <a:pt x="2223319" y="2146299"/>
                  </a:moveTo>
                  <a:lnTo>
                    <a:pt x="2220037" y="2146299"/>
                  </a:lnTo>
                  <a:lnTo>
                    <a:pt x="2221399" y="2133599"/>
                  </a:lnTo>
                  <a:lnTo>
                    <a:pt x="2222947" y="2133599"/>
                  </a:lnTo>
                  <a:lnTo>
                    <a:pt x="2223319" y="2146299"/>
                  </a:lnTo>
                  <a:close/>
                </a:path>
                <a:path w="3322319" h="2451100">
                  <a:moveTo>
                    <a:pt x="2240659" y="2146299"/>
                  </a:moveTo>
                  <a:lnTo>
                    <a:pt x="2234799" y="2146299"/>
                  </a:lnTo>
                  <a:lnTo>
                    <a:pt x="2232102" y="2133599"/>
                  </a:lnTo>
                  <a:lnTo>
                    <a:pt x="2240659" y="2146299"/>
                  </a:lnTo>
                  <a:close/>
                </a:path>
                <a:path w="3322319" h="2451100">
                  <a:moveTo>
                    <a:pt x="2373885" y="2146299"/>
                  </a:moveTo>
                  <a:lnTo>
                    <a:pt x="2240659" y="2146299"/>
                  </a:lnTo>
                  <a:lnTo>
                    <a:pt x="2248629" y="2133599"/>
                  </a:lnTo>
                  <a:lnTo>
                    <a:pt x="2374383" y="2133599"/>
                  </a:lnTo>
                  <a:lnTo>
                    <a:pt x="2373885" y="2146299"/>
                  </a:lnTo>
                  <a:close/>
                </a:path>
                <a:path w="3322319" h="2451100">
                  <a:moveTo>
                    <a:pt x="2380655" y="2146299"/>
                  </a:moveTo>
                  <a:lnTo>
                    <a:pt x="2376689" y="2146299"/>
                  </a:lnTo>
                  <a:lnTo>
                    <a:pt x="2374383" y="2133599"/>
                  </a:lnTo>
                  <a:lnTo>
                    <a:pt x="2379519" y="2133599"/>
                  </a:lnTo>
                  <a:lnTo>
                    <a:pt x="2380655" y="2146299"/>
                  </a:lnTo>
                  <a:close/>
                </a:path>
                <a:path w="3322319" h="2451100">
                  <a:moveTo>
                    <a:pt x="2500374" y="2146299"/>
                  </a:moveTo>
                  <a:lnTo>
                    <a:pt x="2389418" y="2146299"/>
                  </a:lnTo>
                  <a:lnTo>
                    <a:pt x="2389464" y="2133599"/>
                  </a:lnTo>
                  <a:lnTo>
                    <a:pt x="2506121" y="2133599"/>
                  </a:lnTo>
                  <a:lnTo>
                    <a:pt x="2500374" y="2146299"/>
                  </a:lnTo>
                  <a:close/>
                </a:path>
                <a:path w="3322319" h="2451100">
                  <a:moveTo>
                    <a:pt x="2509350" y="2146299"/>
                  </a:moveTo>
                  <a:lnTo>
                    <a:pt x="2504341" y="2146299"/>
                  </a:lnTo>
                  <a:lnTo>
                    <a:pt x="2508327" y="2133599"/>
                  </a:lnTo>
                  <a:lnTo>
                    <a:pt x="2509350" y="2146299"/>
                  </a:lnTo>
                  <a:close/>
                </a:path>
                <a:path w="3322319" h="2451100">
                  <a:moveTo>
                    <a:pt x="2510765" y="2146299"/>
                  </a:moveTo>
                  <a:lnTo>
                    <a:pt x="2509350" y="2146299"/>
                  </a:lnTo>
                  <a:lnTo>
                    <a:pt x="2511037" y="2133599"/>
                  </a:lnTo>
                  <a:lnTo>
                    <a:pt x="2516033" y="2133599"/>
                  </a:lnTo>
                  <a:lnTo>
                    <a:pt x="2510765" y="2146299"/>
                  </a:lnTo>
                  <a:close/>
                </a:path>
                <a:path w="3322319" h="2451100">
                  <a:moveTo>
                    <a:pt x="2897720" y="2146299"/>
                  </a:moveTo>
                  <a:lnTo>
                    <a:pt x="2782392" y="2146299"/>
                  </a:lnTo>
                  <a:lnTo>
                    <a:pt x="2782871" y="2133599"/>
                  </a:lnTo>
                  <a:lnTo>
                    <a:pt x="2897016" y="2133599"/>
                  </a:lnTo>
                  <a:lnTo>
                    <a:pt x="2897720" y="2146299"/>
                  </a:lnTo>
                  <a:close/>
                </a:path>
                <a:path w="3322319" h="2451100">
                  <a:moveTo>
                    <a:pt x="1922406" y="2146299"/>
                  </a:moveTo>
                  <a:lnTo>
                    <a:pt x="1914626" y="2146299"/>
                  </a:lnTo>
                  <a:lnTo>
                    <a:pt x="1914251" y="2134129"/>
                  </a:lnTo>
                  <a:lnTo>
                    <a:pt x="1922406" y="2146299"/>
                  </a:lnTo>
                  <a:close/>
                </a:path>
                <a:path w="3322319" h="2451100">
                  <a:moveTo>
                    <a:pt x="2113060" y="2146299"/>
                  </a:moveTo>
                  <a:lnTo>
                    <a:pt x="2109360" y="2146299"/>
                  </a:lnTo>
                  <a:lnTo>
                    <a:pt x="2113181" y="2136223"/>
                  </a:lnTo>
                  <a:lnTo>
                    <a:pt x="2113060" y="2146299"/>
                  </a:lnTo>
                  <a:close/>
                </a:path>
                <a:path w="3322319" h="2451100">
                  <a:moveTo>
                    <a:pt x="2068242" y="2146299"/>
                  </a:moveTo>
                  <a:lnTo>
                    <a:pt x="2066601" y="2146299"/>
                  </a:lnTo>
                  <a:lnTo>
                    <a:pt x="2067546" y="2144534"/>
                  </a:lnTo>
                  <a:lnTo>
                    <a:pt x="2068242" y="2146299"/>
                  </a:lnTo>
                  <a:close/>
                </a:path>
                <a:path w="3322319" h="2451100">
                  <a:moveTo>
                    <a:pt x="2206583" y="2146299"/>
                  </a:moveTo>
                  <a:lnTo>
                    <a:pt x="2206105" y="2146299"/>
                  </a:lnTo>
                  <a:lnTo>
                    <a:pt x="2206244" y="2144866"/>
                  </a:lnTo>
                  <a:lnTo>
                    <a:pt x="2206583" y="2146299"/>
                  </a:lnTo>
                  <a:close/>
                </a:path>
                <a:path w="3322319" h="2451100">
                  <a:moveTo>
                    <a:pt x="1020611" y="2158999"/>
                  </a:moveTo>
                  <a:lnTo>
                    <a:pt x="945750" y="2158999"/>
                  </a:lnTo>
                  <a:lnTo>
                    <a:pt x="940156" y="2146299"/>
                  </a:lnTo>
                  <a:lnTo>
                    <a:pt x="1020093" y="2146299"/>
                  </a:lnTo>
                  <a:lnTo>
                    <a:pt x="1020611" y="2158999"/>
                  </a:lnTo>
                  <a:close/>
                </a:path>
                <a:path w="3322319" h="2451100">
                  <a:moveTo>
                    <a:pt x="1148794" y="2158999"/>
                  </a:moveTo>
                  <a:lnTo>
                    <a:pt x="1023700" y="2158999"/>
                  </a:lnTo>
                  <a:lnTo>
                    <a:pt x="1024351" y="2146299"/>
                  </a:lnTo>
                  <a:lnTo>
                    <a:pt x="1146290" y="2146299"/>
                  </a:lnTo>
                  <a:lnTo>
                    <a:pt x="1148794" y="2158999"/>
                  </a:lnTo>
                  <a:close/>
                </a:path>
                <a:path w="3322319" h="2451100">
                  <a:moveTo>
                    <a:pt x="1316342" y="2158999"/>
                  </a:moveTo>
                  <a:lnTo>
                    <a:pt x="1161218" y="2158999"/>
                  </a:lnTo>
                  <a:lnTo>
                    <a:pt x="1151325" y="2146299"/>
                  </a:lnTo>
                  <a:lnTo>
                    <a:pt x="1317066" y="2146299"/>
                  </a:lnTo>
                  <a:lnTo>
                    <a:pt x="1316342" y="2158999"/>
                  </a:lnTo>
                  <a:close/>
                </a:path>
                <a:path w="3322319" h="2451100">
                  <a:moveTo>
                    <a:pt x="1355905" y="2158999"/>
                  </a:moveTo>
                  <a:lnTo>
                    <a:pt x="1326094" y="2158999"/>
                  </a:lnTo>
                  <a:lnTo>
                    <a:pt x="1324294" y="2146299"/>
                  </a:lnTo>
                  <a:lnTo>
                    <a:pt x="1355254" y="2146299"/>
                  </a:lnTo>
                  <a:lnTo>
                    <a:pt x="1355905" y="2158999"/>
                  </a:lnTo>
                  <a:close/>
                </a:path>
                <a:path w="3322319" h="2451100">
                  <a:moveTo>
                    <a:pt x="1361452" y="2158999"/>
                  </a:moveTo>
                  <a:lnTo>
                    <a:pt x="1356370" y="2158999"/>
                  </a:lnTo>
                  <a:lnTo>
                    <a:pt x="1358981" y="2146299"/>
                  </a:lnTo>
                  <a:lnTo>
                    <a:pt x="1360622" y="2146299"/>
                  </a:lnTo>
                  <a:lnTo>
                    <a:pt x="1361452" y="2158999"/>
                  </a:lnTo>
                  <a:close/>
                </a:path>
                <a:path w="3322319" h="2451100">
                  <a:moveTo>
                    <a:pt x="1372587" y="2158999"/>
                  </a:moveTo>
                  <a:lnTo>
                    <a:pt x="1361844" y="2158999"/>
                  </a:lnTo>
                  <a:lnTo>
                    <a:pt x="1373511" y="2146299"/>
                  </a:lnTo>
                  <a:lnTo>
                    <a:pt x="1373475" y="2153919"/>
                  </a:lnTo>
                  <a:lnTo>
                    <a:pt x="1372587" y="2158999"/>
                  </a:lnTo>
                  <a:close/>
                </a:path>
                <a:path w="3322319" h="2451100">
                  <a:moveTo>
                    <a:pt x="1377816" y="2158999"/>
                  </a:moveTo>
                  <a:lnTo>
                    <a:pt x="1373451" y="2158999"/>
                  </a:lnTo>
                  <a:lnTo>
                    <a:pt x="1373475" y="2153919"/>
                  </a:lnTo>
                  <a:lnTo>
                    <a:pt x="1374806" y="2146299"/>
                  </a:lnTo>
                  <a:lnTo>
                    <a:pt x="1377816" y="2158999"/>
                  </a:lnTo>
                  <a:close/>
                </a:path>
                <a:path w="3322319" h="2451100">
                  <a:moveTo>
                    <a:pt x="1405906" y="2158999"/>
                  </a:moveTo>
                  <a:lnTo>
                    <a:pt x="1387601" y="2158999"/>
                  </a:lnTo>
                  <a:lnTo>
                    <a:pt x="1388563" y="2146299"/>
                  </a:lnTo>
                  <a:lnTo>
                    <a:pt x="1400511" y="2146299"/>
                  </a:lnTo>
                  <a:lnTo>
                    <a:pt x="1405906" y="2158999"/>
                  </a:lnTo>
                  <a:close/>
                </a:path>
                <a:path w="3322319" h="2451100">
                  <a:moveTo>
                    <a:pt x="1468421" y="2158999"/>
                  </a:moveTo>
                  <a:lnTo>
                    <a:pt x="1459201" y="2158999"/>
                  </a:lnTo>
                  <a:lnTo>
                    <a:pt x="1465524" y="2146299"/>
                  </a:lnTo>
                  <a:lnTo>
                    <a:pt x="1468421" y="2158999"/>
                  </a:lnTo>
                  <a:close/>
                </a:path>
                <a:path w="3322319" h="2451100">
                  <a:moveTo>
                    <a:pt x="1584043" y="2158999"/>
                  </a:moveTo>
                  <a:lnTo>
                    <a:pt x="1577472" y="2158999"/>
                  </a:lnTo>
                  <a:lnTo>
                    <a:pt x="1579684" y="2146299"/>
                  </a:lnTo>
                  <a:lnTo>
                    <a:pt x="1584043" y="2158999"/>
                  </a:lnTo>
                  <a:close/>
                </a:path>
                <a:path w="3322319" h="2451100">
                  <a:moveTo>
                    <a:pt x="1835287" y="2158999"/>
                  </a:moveTo>
                  <a:lnTo>
                    <a:pt x="1826225" y="2158999"/>
                  </a:lnTo>
                  <a:lnTo>
                    <a:pt x="1831281" y="2146299"/>
                  </a:lnTo>
                  <a:lnTo>
                    <a:pt x="1837925" y="2146299"/>
                  </a:lnTo>
                  <a:lnTo>
                    <a:pt x="1835287" y="2158999"/>
                  </a:lnTo>
                  <a:close/>
                </a:path>
                <a:path w="3322319" h="2451100">
                  <a:moveTo>
                    <a:pt x="1854660" y="2158999"/>
                  </a:moveTo>
                  <a:lnTo>
                    <a:pt x="1842369" y="2158999"/>
                  </a:lnTo>
                  <a:lnTo>
                    <a:pt x="1841373" y="2146299"/>
                  </a:lnTo>
                  <a:lnTo>
                    <a:pt x="1855019" y="2146299"/>
                  </a:lnTo>
                  <a:lnTo>
                    <a:pt x="1854660" y="2158999"/>
                  </a:lnTo>
                  <a:close/>
                </a:path>
                <a:path w="3322319" h="2451100">
                  <a:moveTo>
                    <a:pt x="1860399" y="2158999"/>
                  </a:moveTo>
                  <a:lnTo>
                    <a:pt x="1858662" y="2158999"/>
                  </a:lnTo>
                  <a:lnTo>
                    <a:pt x="1856346" y="2146299"/>
                  </a:lnTo>
                  <a:lnTo>
                    <a:pt x="1859988" y="2146299"/>
                  </a:lnTo>
                  <a:lnTo>
                    <a:pt x="1860399" y="2158999"/>
                  </a:lnTo>
                  <a:close/>
                </a:path>
                <a:path w="3322319" h="2451100">
                  <a:moveTo>
                    <a:pt x="1867333" y="2156306"/>
                  </a:moveTo>
                  <a:lnTo>
                    <a:pt x="1861842" y="2146299"/>
                  </a:lnTo>
                  <a:lnTo>
                    <a:pt x="1867689" y="2146299"/>
                  </a:lnTo>
                  <a:lnTo>
                    <a:pt x="1867860" y="2148243"/>
                  </a:lnTo>
                  <a:lnTo>
                    <a:pt x="1867333" y="2156306"/>
                  </a:lnTo>
                  <a:close/>
                </a:path>
                <a:path w="3322319" h="2451100">
                  <a:moveTo>
                    <a:pt x="1868574" y="2156317"/>
                  </a:moveTo>
                  <a:lnTo>
                    <a:pt x="1867860" y="2148243"/>
                  </a:lnTo>
                  <a:lnTo>
                    <a:pt x="1867987" y="2146299"/>
                  </a:lnTo>
                  <a:lnTo>
                    <a:pt x="1873867" y="2146299"/>
                  </a:lnTo>
                  <a:lnTo>
                    <a:pt x="1868574" y="2156317"/>
                  </a:lnTo>
                  <a:close/>
                </a:path>
                <a:path w="3322319" h="2451100">
                  <a:moveTo>
                    <a:pt x="1898289" y="2158999"/>
                  </a:moveTo>
                  <a:lnTo>
                    <a:pt x="1895399" y="2158999"/>
                  </a:lnTo>
                  <a:lnTo>
                    <a:pt x="1894303" y="2146299"/>
                  </a:lnTo>
                  <a:lnTo>
                    <a:pt x="1898276" y="2146299"/>
                  </a:lnTo>
                  <a:lnTo>
                    <a:pt x="1898289" y="2158999"/>
                  </a:lnTo>
                  <a:close/>
                </a:path>
                <a:path w="3322319" h="2451100">
                  <a:moveTo>
                    <a:pt x="1921629" y="2158999"/>
                  </a:moveTo>
                  <a:lnTo>
                    <a:pt x="1920207" y="2158999"/>
                  </a:lnTo>
                  <a:lnTo>
                    <a:pt x="1919383" y="2146299"/>
                  </a:lnTo>
                  <a:lnTo>
                    <a:pt x="1928917" y="2146299"/>
                  </a:lnTo>
                  <a:lnTo>
                    <a:pt x="1921629" y="2158999"/>
                  </a:lnTo>
                  <a:close/>
                </a:path>
                <a:path w="3322319" h="2451100">
                  <a:moveTo>
                    <a:pt x="1955558" y="2158999"/>
                  </a:moveTo>
                  <a:lnTo>
                    <a:pt x="1942324" y="2158999"/>
                  </a:lnTo>
                  <a:lnTo>
                    <a:pt x="1938311" y="2146299"/>
                  </a:lnTo>
                  <a:lnTo>
                    <a:pt x="1956481" y="2146299"/>
                  </a:lnTo>
                  <a:lnTo>
                    <a:pt x="1955558" y="2158999"/>
                  </a:lnTo>
                  <a:close/>
                </a:path>
                <a:path w="3322319" h="2451100">
                  <a:moveTo>
                    <a:pt x="1974419" y="2158999"/>
                  </a:moveTo>
                  <a:lnTo>
                    <a:pt x="1970799" y="2146299"/>
                  </a:lnTo>
                  <a:lnTo>
                    <a:pt x="1978997" y="2146299"/>
                  </a:lnTo>
                  <a:lnTo>
                    <a:pt x="1974419" y="2158999"/>
                  </a:lnTo>
                  <a:close/>
                </a:path>
                <a:path w="3322319" h="2451100">
                  <a:moveTo>
                    <a:pt x="2012295" y="2158999"/>
                  </a:moveTo>
                  <a:lnTo>
                    <a:pt x="1990112" y="2158999"/>
                  </a:lnTo>
                  <a:lnTo>
                    <a:pt x="1982478" y="2146299"/>
                  </a:lnTo>
                  <a:lnTo>
                    <a:pt x="2015318" y="2146299"/>
                  </a:lnTo>
                  <a:lnTo>
                    <a:pt x="2012295" y="2158999"/>
                  </a:lnTo>
                  <a:close/>
                </a:path>
                <a:path w="3322319" h="2451100">
                  <a:moveTo>
                    <a:pt x="2022653" y="2158999"/>
                  </a:moveTo>
                  <a:lnTo>
                    <a:pt x="2017889" y="2158999"/>
                  </a:lnTo>
                  <a:lnTo>
                    <a:pt x="2018979" y="2146299"/>
                  </a:lnTo>
                  <a:lnTo>
                    <a:pt x="2022075" y="2146299"/>
                  </a:lnTo>
                  <a:lnTo>
                    <a:pt x="2022653" y="2158999"/>
                  </a:lnTo>
                  <a:close/>
                </a:path>
                <a:path w="3322319" h="2451100">
                  <a:moveTo>
                    <a:pt x="2027855" y="2158999"/>
                  </a:moveTo>
                  <a:lnTo>
                    <a:pt x="2022653" y="2158999"/>
                  </a:lnTo>
                  <a:lnTo>
                    <a:pt x="2027097" y="2146299"/>
                  </a:lnTo>
                  <a:lnTo>
                    <a:pt x="2027855" y="2158999"/>
                  </a:lnTo>
                  <a:close/>
                </a:path>
                <a:path w="3322319" h="2451100">
                  <a:moveTo>
                    <a:pt x="2042703" y="2158999"/>
                  </a:moveTo>
                  <a:lnTo>
                    <a:pt x="2032047" y="2158999"/>
                  </a:lnTo>
                  <a:lnTo>
                    <a:pt x="2034372" y="2146299"/>
                  </a:lnTo>
                  <a:lnTo>
                    <a:pt x="2038956" y="2146299"/>
                  </a:lnTo>
                  <a:lnTo>
                    <a:pt x="2042703" y="2158999"/>
                  </a:lnTo>
                  <a:close/>
                </a:path>
                <a:path w="3322319" h="2451100">
                  <a:moveTo>
                    <a:pt x="2103998" y="2158999"/>
                  </a:moveTo>
                  <a:lnTo>
                    <a:pt x="2042703" y="2158999"/>
                  </a:lnTo>
                  <a:lnTo>
                    <a:pt x="2045381" y="2146299"/>
                  </a:lnTo>
                  <a:lnTo>
                    <a:pt x="2104463" y="2146299"/>
                  </a:lnTo>
                  <a:lnTo>
                    <a:pt x="2103998" y="2158999"/>
                  </a:lnTo>
                  <a:close/>
                </a:path>
                <a:path w="3322319" h="2451100">
                  <a:moveTo>
                    <a:pt x="2113100" y="2158999"/>
                  </a:moveTo>
                  <a:lnTo>
                    <a:pt x="2104516" y="2158999"/>
                  </a:lnTo>
                  <a:lnTo>
                    <a:pt x="2108742" y="2146299"/>
                  </a:lnTo>
                  <a:lnTo>
                    <a:pt x="2113100" y="2158999"/>
                  </a:lnTo>
                  <a:close/>
                </a:path>
                <a:path w="3322319" h="2451100">
                  <a:moveTo>
                    <a:pt x="2135792" y="2158999"/>
                  </a:moveTo>
                  <a:lnTo>
                    <a:pt x="2129430" y="2158999"/>
                  </a:lnTo>
                  <a:lnTo>
                    <a:pt x="2133788" y="2146299"/>
                  </a:lnTo>
                  <a:lnTo>
                    <a:pt x="2142614" y="2146299"/>
                  </a:lnTo>
                  <a:lnTo>
                    <a:pt x="2135792" y="2158999"/>
                  </a:lnTo>
                  <a:close/>
                </a:path>
                <a:path w="3322319" h="2451100">
                  <a:moveTo>
                    <a:pt x="2223199" y="2158999"/>
                  </a:moveTo>
                  <a:lnTo>
                    <a:pt x="2188934" y="2158999"/>
                  </a:lnTo>
                  <a:lnTo>
                    <a:pt x="2194608" y="2146299"/>
                  </a:lnTo>
                  <a:lnTo>
                    <a:pt x="2224947" y="2146299"/>
                  </a:lnTo>
                  <a:lnTo>
                    <a:pt x="2223199" y="2158999"/>
                  </a:lnTo>
                  <a:close/>
                </a:path>
                <a:path w="3322319" h="2451100">
                  <a:moveTo>
                    <a:pt x="2229358" y="2158999"/>
                  </a:moveTo>
                  <a:lnTo>
                    <a:pt x="2224947" y="2146299"/>
                  </a:lnTo>
                  <a:lnTo>
                    <a:pt x="2235012" y="2146299"/>
                  </a:lnTo>
                  <a:lnTo>
                    <a:pt x="2229358" y="2158999"/>
                  </a:lnTo>
                  <a:close/>
                </a:path>
                <a:path w="3322319" h="2451100">
                  <a:moveTo>
                    <a:pt x="2370789" y="2158999"/>
                  </a:moveTo>
                  <a:lnTo>
                    <a:pt x="2230906" y="2158999"/>
                  </a:lnTo>
                  <a:lnTo>
                    <a:pt x="2238593" y="2146299"/>
                  </a:lnTo>
                  <a:lnTo>
                    <a:pt x="2370404" y="2146299"/>
                  </a:lnTo>
                  <a:lnTo>
                    <a:pt x="2370789" y="2158999"/>
                  </a:lnTo>
                  <a:close/>
                </a:path>
                <a:path w="3322319" h="2451100">
                  <a:moveTo>
                    <a:pt x="2498693" y="2158999"/>
                  </a:moveTo>
                  <a:lnTo>
                    <a:pt x="2397264" y="2158999"/>
                  </a:lnTo>
                  <a:lnTo>
                    <a:pt x="2394314" y="2146299"/>
                  </a:lnTo>
                  <a:lnTo>
                    <a:pt x="2503470" y="2146299"/>
                  </a:lnTo>
                  <a:lnTo>
                    <a:pt x="2498693" y="2158999"/>
                  </a:lnTo>
                  <a:close/>
                </a:path>
                <a:path w="3322319" h="2451100">
                  <a:moveTo>
                    <a:pt x="2519070" y="2158999"/>
                  </a:moveTo>
                  <a:lnTo>
                    <a:pt x="2503875" y="2158999"/>
                  </a:lnTo>
                  <a:lnTo>
                    <a:pt x="2504792" y="2146299"/>
                  </a:lnTo>
                  <a:lnTo>
                    <a:pt x="2521767" y="2146299"/>
                  </a:lnTo>
                  <a:lnTo>
                    <a:pt x="2519070" y="2158999"/>
                  </a:lnTo>
                  <a:close/>
                </a:path>
                <a:path w="3322319" h="2451100">
                  <a:moveTo>
                    <a:pt x="2521594" y="2158999"/>
                  </a:moveTo>
                  <a:lnTo>
                    <a:pt x="2524750" y="2146299"/>
                  </a:lnTo>
                  <a:lnTo>
                    <a:pt x="2525122" y="2146299"/>
                  </a:lnTo>
                  <a:lnTo>
                    <a:pt x="2521594" y="2158999"/>
                  </a:lnTo>
                  <a:close/>
                </a:path>
                <a:path w="3322319" h="2451100">
                  <a:moveTo>
                    <a:pt x="2529374" y="2158999"/>
                  </a:moveTo>
                  <a:lnTo>
                    <a:pt x="2525972" y="2158999"/>
                  </a:lnTo>
                  <a:lnTo>
                    <a:pt x="2525806" y="2146299"/>
                  </a:lnTo>
                  <a:lnTo>
                    <a:pt x="2532417" y="2146299"/>
                  </a:lnTo>
                  <a:lnTo>
                    <a:pt x="2529374" y="2158999"/>
                  </a:lnTo>
                  <a:close/>
                </a:path>
                <a:path w="3322319" h="2451100">
                  <a:moveTo>
                    <a:pt x="2786585" y="2158999"/>
                  </a:moveTo>
                  <a:lnTo>
                    <a:pt x="2793235" y="2146299"/>
                  </a:lnTo>
                  <a:lnTo>
                    <a:pt x="2794511" y="2146299"/>
                  </a:lnTo>
                  <a:lnTo>
                    <a:pt x="2786585" y="2158999"/>
                  </a:lnTo>
                  <a:close/>
                </a:path>
                <a:path w="3322319" h="2451100">
                  <a:moveTo>
                    <a:pt x="2819199" y="2158999"/>
                  </a:moveTo>
                  <a:lnTo>
                    <a:pt x="2790803" y="2158999"/>
                  </a:lnTo>
                  <a:lnTo>
                    <a:pt x="2794511" y="2146299"/>
                  </a:lnTo>
                  <a:lnTo>
                    <a:pt x="2823098" y="2146299"/>
                  </a:lnTo>
                  <a:lnTo>
                    <a:pt x="2821562" y="2152960"/>
                  </a:lnTo>
                  <a:lnTo>
                    <a:pt x="2819199" y="2158999"/>
                  </a:lnTo>
                  <a:close/>
                </a:path>
                <a:path w="3322319" h="2451100">
                  <a:moveTo>
                    <a:pt x="2821562" y="2152960"/>
                  </a:moveTo>
                  <a:lnTo>
                    <a:pt x="2823098" y="2146299"/>
                  </a:lnTo>
                  <a:lnTo>
                    <a:pt x="2824168" y="2146299"/>
                  </a:lnTo>
                  <a:lnTo>
                    <a:pt x="2821562" y="2152960"/>
                  </a:lnTo>
                  <a:close/>
                </a:path>
                <a:path w="3322319" h="2451100">
                  <a:moveTo>
                    <a:pt x="2828360" y="2158999"/>
                  </a:moveTo>
                  <a:lnTo>
                    <a:pt x="2820168" y="2158999"/>
                  </a:lnTo>
                  <a:lnTo>
                    <a:pt x="2821562" y="2152960"/>
                  </a:lnTo>
                  <a:lnTo>
                    <a:pt x="2824168" y="2146299"/>
                  </a:lnTo>
                  <a:lnTo>
                    <a:pt x="2829828" y="2146299"/>
                  </a:lnTo>
                  <a:lnTo>
                    <a:pt x="2828360" y="2158999"/>
                  </a:lnTo>
                  <a:close/>
                </a:path>
                <a:path w="3322319" h="2451100">
                  <a:moveTo>
                    <a:pt x="2839867" y="2158999"/>
                  </a:moveTo>
                  <a:lnTo>
                    <a:pt x="2832579" y="2158999"/>
                  </a:lnTo>
                  <a:lnTo>
                    <a:pt x="2833110" y="2146299"/>
                  </a:lnTo>
                  <a:lnTo>
                    <a:pt x="2839276" y="2146299"/>
                  </a:lnTo>
                  <a:lnTo>
                    <a:pt x="2839867" y="2158999"/>
                  </a:lnTo>
                  <a:close/>
                </a:path>
                <a:path w="3322319" h="2451100">
                  <a:moveTo>
                    <a:pt x="2904756" y="2158999"/>
                  </a:moveTo>
                  <a:lnTo>
                    <a:pt x="2842299" y="2158999"/>
                  </a:lnTo>
                  <a:lnTo>
                    <a:pt x="2849892" y="2146299"/>
                  </a:lnTo>
                  <a:lnTo>
                    <a:pt x="2903773" y="2146299"/>
                  </a:lnTo>
                  <a:lnTo>
                    <a:pt x="2904756" y="2158999"/>
                  </a:lnTo>
                  <a:close/>
                </a:path>
                <a:path w="3322319" h="2451100">
                  <a:moveTo>
                    <a:pt x="1867968" y="2157464"/>
                  </a:moveTo>
                  <a:lnTo>
                    <a:pt x="1867333" y="2156306"/>
                  </a:lnTo>
                  <a:lnTo>
                    <a:pt x="1867860" y="2148243"/>
                  </a:lnTo>
                  <a:lnTo>
                    <a:pt x="1868574" y="2156317"/>
                  </a:lnTo>
                  <a:lnTo>
                    <a:pt x="1867968" y="2157464"/>
                  </a:lnTo>
                  <a:close/>
                </a:path>
                <a:path w="3322319" h="2451100">
                  <a:moveTo>
                    <a:pt x="1373451" y="2158999"/>
                  </a:moveTo>
                  <a:lnTo>
                    <a:pt x="1372587" y="2158999"/>
                  </a:lnTo>
                  <a:lnTo>
                    <a:pt x="1373475" y="2153919"/>
                  </a:lnTo>
                  <a:lnTo>
                    <a:pt x="1373451" y="2158999"/>
                  </a:lnTo>
                  <a:close/>
                </a:path>
                <a:path w="3322319" h="2451100">
                  <a:moveTo>
                    <a:pt x="1867157" y="2158999"/>
                  </a:moveTo>
                  <a:lnTo>
                    <a:pt x="1867333" y="2156306"/>
                  </a:lnTo>
                  <a:lnTo>
                    <a:pt x="1867968" y="2157464"/>
                  </a:lnTo>
                  <a:lnTo>
                    <a:pt x="1867157" y="2158999"/>
                  </a:lnTo>
                  <a:close/>
                </a:path>
                <a:path w="3322319" h="2451100">
                  <a:moveTo>
                    <a:pt x="1868811" y="2158999"/>
                  </a:moveTo>
                  <a:lnTo>
                    <a:pt x="1867968" y="2157464"/>
                  </a:lnTo>
                  <a:lnTo>
                    <a:pt x="1868574" y="2156317"/>
                  </a:lnTo>
                  <a:lnTo>
                    <a:pt x="1868811" y="2158999"/>
                  </a:lnTo>
                  <a:close/>
                </a:path>
                <a:path w="3322319" h="2451100">
                  <a:moveTo>
                    <a:pt x="1053145" y="2171699"/>
                  </a:moveTo>
                  <a:lnTo>
                    <a:pt x="996414" y="2171699"/>
                  </a:lnTo>
                  <a:lnTo>
                    <a:pt x="974988" y="2158999"/>
                  </a:lnTo>
                  <a:lnTo>
                    <a:pt x="1043664" y="2158999"/>
                  </a:lnTo>
                  <a:lnTo>
                    <a:pt x="1053145" y="2171699"/>
                  </a:lnTo>
                  <a:close/>
                </a:path>
                <a:path w="3322319" h="2451100">
                  <a:moveTo>
                    <a:pt x="1326885" y="2171699"/>
                  </a:moveTo>
                  <a:lnTo>
                    <a:pt x="1058347" y="2171699"/>
                  </a:lnTo>
                  <a:lnTo>
                    <a:pt x="1050687" y="2158999"/>
                  </a:lnTo>
                  <a:lnTo>
                    <a:pt x="1321530" y="2158999"/>
                  </a:lnTo>
                  <a:lnTo>
                    <a:pt x="1326885" y="2171699"/>
                  </a:lnTo>
                  <a:close/>
                </a:path>
                <a:path w="3322319" h="2451100">
                  <a:moveTo>
                    <a:pt x="1358602" y="2171699"/>
                  </a:moveTo>
                  <a:lnTo>
                    <a:pt x="1334499" y="2171699"/>
                  </a:lnTo>
                  <a:lnTo>
                    <a:pt x="1331965" y="2158999"/>
                  </a:lnTo>
                  <a:lnTo>
                    <a:pt x="1359233" y="2158999"/>
                  </a:lnTo>
                  <a:lnTo>
                    <a:pt x="1358602" y="2171699"/>
                  </a:lnTo>
                  <a:close/>
                </a:path>
                <a:path w="3322319" h="2451100">
                  <a:moveTo>
                    <a:pt x="1423381" y="2171699"/>
                  </a:moveTo>
                  <a:lnTo>
                    <a:pt x="1375098" y="2171699"/>
                  </a:lnTo>
                  <a:lnTo>
                    <a:pt x="1375085" y="2158999"/>
                  </a:lnTo>
                  <a:lnTo>
                    <a:pt x="1422655" y="2158999"/>
                  </a:lnTo>
                  <a:lnTo>
                    <a:pt x="1423381" y="2171699"/>
                  </a:lnTo>
                  <a:close/>
                </a:path>
                <a:path w="3322319" h="2451100">
                  <a:moveTo>
                    <a:pt x="1472183" y="2171699"/>
                  </a:moveTo>
                  <a:lnTo>
                    <a:pt x="1426567" y="2171699"/>
                  </a:lnTo>
                  <a:lnTo>
                    <a:pt x="1427896" y="2158999"/>
                  </a:lnTo>
                  <a:lnTo>
                    <a:pt x="1473943" y="2158999"/>
                  </a:lnTo>
                  <a:lnTo>
                    <a:pt x="1472183" y="2171699"/>
                  </a:lnTo>
                  <a:close/>
                </a:path>
                <a:path w="3322319" h="2451100">
                  <a:moveTo>
                    <a:pt x="1484055" y="2171699"/>
                  </a:moveTo>
                  <a:lnTo>
                    <a:pt x="1472183" y="2171699"/>
                  </a:lnTo>
                  <a:lnTo>
                    <a:pt x="1479265" y="2158999"/>
                  </a:lnTo>
                  <a:lnTo>
                    <a:pt x="1485477" y="2158999"/>
                  </a:lnTo>
                  <a:lnTo>
                    <a:pt x="1484055" y="2171699"/>
                  </a:lnTo>
                  <a:close/>
                </a:path>
                <a:path w="3322319" h="2451100">
                  <a:moveTo>
                    <a:pt x="1528176" y="2171699"/>
                  </a:moveTo>
                  <a:lnTo>
                    <a:pt x="1516284" y="2171699"/>
                  </a:lnTo>
                  <a:lnTo>
                    <a:pt x="1506444" y="2158999"/>
                  </a:lnTo>
                  <a:lnTo>
                    <a:pt x="1520330" y="2158999"/>
                  </a:lnTo>
                  <a:lnTo>
                    <a:pt x="1528176" y="2171699"/>
                  </a:lnTo>
                  <a:close/>
                </a:path>
                <a:path w="3322319" h="2451100">
                  <a:moveTo>
                    <a:pt x="1538487" y="2171699"/>
                  </a:moveTo>
                  <a:lnTo>
                    <a:pt x="1532507" y="2171699"/>
                  </a:lnTo>
                  <a:lnTo>
                    <a:pt x="1536686" y="2158999"/>
                  </a:lnTo>
                  <a:lnTo>
                    <a:pt x="1538859" y="2158999"/>
                  </a:lnTo>
                  <a:lnTo>
                    <a:pt x="1538487" y="2171699"/>
                  </a:lnTo>
                  <a:close/>
                </a:path>
                <a:path w="3322319" h="2451100">
                  <a:moveTo>
                    <a:pt x="1562969" y="2171699"/>
                  </a:moveTo>
                  <a:lnTo>
                    <a:pt x="1561128" y="2171699"/>
                  </a:lnTo>
                  <a:lnTo>
                    <a:pt x="1563387" y="2158999"/>
                  </a:lnTo>
                  <a:lnTo>
                    <a:pt x="1562969" y="2171699"/>
                  </a:lnTo>
                  <a:close/>
                </a:path>
                <a:path w="3322319" h="2451100">
                  <a:moveTo>
                    <a:pt x="1580867" y="2171699"/>
                  </a:moveTo>
                  <a:lnTo>
                    <a:pt x="1566802" y="2171699"/>
                  </a:lnTo>
                  <a:lnTo>
                    <a:pt x="1575824" y="2158999"/>
                  </a:lnTo>
                  <a:lnTo>
                    <a:pt x="1580867" y="2171699"/>
                  </a:lnTo>
                  <a:close/>
                </a:path>
                <a:path w="3322319" h="2451100">
                  <a:moveTo>
                    <a:pt x="1682675" y="2171699"/>
                  </a:moveTo>
                  <a:lnTo>
                    <a:pt x="1669467" y="2171699"/>
                  </a:lnTo>
                  <a:lnTo>
                    <a:pt x="1673958" y="2158999"/>
                  </a:lnTo>
                  <a:lnTo>
                    <a:pt x="1680635" y="2158999"/>
                  </a:lnTo>
                  <a:lnTo>
                    <a:pt x="1682675" y="2171699"/>
                  </a:lnTo>
                  <a:close/>
                </a:path>
                <a:path w="3322319" h="2451100">
                  <a:moveTo>
                    <a:pt x="1688687" y="2171699"/>
                  </a:moveTo>
                  <a:lnTo>
                    <a:pt x="1684309" y="2171699"/>
                  </a:lnTo>
                  <a:lnTo>
                    <a:pt x="1684568" y="2158999"/>
                  </a:lnTo>
                  <a:lnTo>
                    <a:pt x="1688156" y="2158999"/>
                  </a:lnTo>
                  <a:lnTo>
                    <a:pt x="1688687" y="2171699"/>
                  </a:lnTo>
                  <a:close/>
                </a:path>
                <a:path w="3322319" h="2451100">
                  <a:moveTo>
                    <a:pt x="1707688" y="2171699"/>
                  </a:moveTo>
                  <a:lnTo>
                    <a:pt x="1704978" y="2171699"/>
                  </a:lnTo>
                  <a:lnTo>
                    <a:pt x="1705616" y="2158999"/>
                  </a:lnTo>
                  <a:lnTo>
                    <a:pt x="1709828" y="2158999"/>
                  </a:lnTo>
                  <a:lnTo>
                    <a:pt x="1707688" y="2171699"/>
                  </a:lnTo>
                  <a:close/>
                </a:path>
                <a:path w="3322319" h="2451100">
                  <a:moveTo>
                    <a:pt x="1713814" y="2171699"/>
                  </a:moveTo>
                  <a:lnTo>
                    <a:pt x="1709828" y="2158999"/>
                  </a:lnTo>
                  <a:lnTo>
                    <a:pt x="1713854" y="2158999"/>
                  </a:lnTo>
                  <a:lnTo>
                    <a:pt x="1713814" y="2171699"/>
                  </a:lnTo>
                  <a:close/>
                </a:path>
                <a:path w="3322319" h="2451100">
                  <a:moveTo>
                    <a:pt x="1722172" y="2171699"/>
                  </a:moveTo>
                  <a:lnTo>
                    <a:pt x="1716644" y="2171699"/>
                  </a:lnTo>
                  <a:lnTo>
                    <a:pt x="1719866" y="2158999"/>
                  </a:lnTo>
                  <a:lnTo>
                    <a:pt x="1722172" y="2171699"/>
                  </a:lnTo>
                  <a:close/>
                </a:path>
                <a:path w="3322319" h="2451100">
                  <a:moveTo>
                    <a:pt x="1748946" y="2171699"/>
                  </a:moveTo>
                  <a:lnTo>
                    <a:pt x="1741399" y="2171699"/>
                  </a:lnTo>
                  <a:lnTo>
                    <a:pt x="1741748" y="2158999"/>
                  </a:lnTo>
                  <a:lnTo>
                    <a:pt x="1744943" y="2158999"/>
                  </a:lnTo>
                  <a:lnTo>
                    <a:pt x="1748946" y="2171699"/>
                  </a:lnTo>
                  <a:close/>
                </a:path>
                <a:path w="3322319" h="2451100">
                  <a:moveTo>
                    <a:pt x="1754639" y="2171699"/>
                  </a:moveTo>
                  <a:lnTo>
                    <a:pt x="1748946" y="2171699"/>
                  </a:lnTo>
                  <a:lnTo>
                    <a:pt x="1751716" y="2158999"/>
                  </a:lnTo>
                  <a:lnTo>
                    <a:pt x="1752952" y="2158999"/>
                  </a:lnTo>
                  <a:lnTo>
                    <a:pt x="1754639" y="2171699"/>
                  </a:lnTo>
                  <a:close/>
                </a:path>
                <a:path w="3322319" h="2451100">
                  <a:moveTo>
                    <a:pt x="1775182" y="2171699"/>
                  </a:moveTo>
                  <a:lnTo>
                    <a:pt x="1765210" y="2171699"/>
                  </a:lnTo>
                  <a:lnTo>
                    <a:pt x="1773182" y="2158999"/>
                  </a:lnTo>
                  <a:lnTo>
                    <a:pt x="1781467" y="2158999"/>
                  </a:lnTo>
                  <a:lnTo>
                    <a:pt x="1775182" y="2171699"/>
                  </a:lnTo>
                  <a:close/>
                </a:path>
                <a:path w="3322319" h="2451100">
                  <a:moveTo>
                    <a:pt x="1824013" y="2171699"/>
                  </a:moveTo>
                  <a:lnTo>
                    <a:pt x="1807825" y="2171699"/>
                  </a:lnTo>
                  <a:lnTo>
                    <a:pt x="1814688" y="2158999"/>
                  </a:lnTo>
                  <a:lnTo>
                    <a:pt x="1823747" y="2158999"/>
                  </a:lnTo>
                  <a:lnTo>
                    <a:pt x="1824013" y="2171699"/>
                  </a:lnTo>
                  <a:close/>
                </a:path>
                <a:path w="3322319" h="2451100">
                  <a:moveTo>
                    <a:pt x="1834370" y="2171699"/>
                  </a:moveTo>
                  <a:lnTo>
                    <a:pt x="1827660" y="2171699"/>
                  </a:lnTo>
                  <a:lnTo>
                    <a:pt x="1831201" y="2158999"/>
                  </a:lnTo>
                  <a:lnTo>
                    <a:pt x="1834370" y="2171699"/>
                  </a:lnTo>
                  <a:close/>
                </a:path>
                <a:path w="3322319" h="2451100">
                  <a:moveTo>
                    <a:pt x="1854495" y="2171699"/>
                  </a:moveTo>
                  <a:lnTo>
                    <a:pt x="1843094" y="2171699"/>
                  </a:lnTo>
                  <a:lnTo>
                    <a:pt x="1839705" y="2158999"/>
                  </a:lnTo>
                  <a:lnTo>
                    <a:pt x="1844283" y="2158999"/>
                  </a:lnTo>
                  <a:lnTo>
                    <a:pt x="1854495" y="2171699"/>
                  </a:lnTo>
                  <a:close/>
                </a:path>
                <a:path w="3322319" h="2451100">
                  <a:moveTo>
                    <a:pt x="1950635" y="2171699"/>
                  </a:moveTo>
                  <a:lnTo>
                    <a:pt x="1892303" y="2171699"/>
                  </a:lnTo>
                  <a:lnTo>
                    <a:pt x="1899990" y="2158999"/>
                  </a:lnTo>
                  <a:lnTo>
                    <a:pt x="1943792" y="2158999"/>
                  </a:lnTo>
                  <a:lnTo>
                    <a:pt x="1950635" y="2171699"/>
                  </a:lnTo>
                  <a:close/>
                </a:path>
                <a:path w="3322319" h="2451100">
                  <a:moveTo>
                    <a:pt x="2023290" y="2171699"/>
                  </a:moveTo>
                  <a:lnTo>
                    <a:pt x="1950635" y="2171699"/>
                  </a:lnTo>
                  <a:lnTo>
                    <a:pt x="1950914" y="2158999"/>
                  </a:lnTo>
                  <a:lnTo>
                    <a:pt x="2028990" y="2158999"/>
                  </a:lnTo>
                  <a:lnTo>
                    <a:pt x="2023290" y="2171699"/>
                  </a:lnTo>
                  <a:close/>
                </a:path>
                <a:path w="3322319" h="2451100">
                  <a:moveTo>
                    <a:pt x="2115439" y="2171699"/>
                  </a:moveTo>
                  <a:lnTo>
                    <a:pt x="2045255" y="2171699"/>
                  </a:lnTo>
                  <a:lnTo>
                    <a:pt x="2036538" y="2158999"/>
                  </a:lnTo>
                  <a:lnTo>
                    <a:pt x="2112642" y="2158999"/>
                  </a:lnTo>
                  <a:lnTo>
                    <a:pt x="2114164" y="2163298"/>
                  </a:lnTo>
                  <a:lnTo>
                    <a:pt x="2115439" y="2171699"/>
                  </a:lnTo>
                  <a:close/>
                </a:path>
                <a:path w="3322319" h="2451100">
                  <a:moveTo>
                    <a:pt x="2121664" y="2171699"/>
                  </a:moveTo>
                  <a:lnTo>
                    <a:pt x="2117139" y="2171699"/>
                  </a:lnTo>
                  <a:lnTo>
                    <a:pt x="2114164" y="2163298"/>
                  </a:lnTo>
                  <a:lnTo>
                    <a:pt x="2113512" y="2158999"/>
                  </a:lnTo>
                  <a:lnTo>
                    <a:pt x="2124886" y="2158999"/>
                  </a:lnTo>
                  <a:lnTo>
                    <a:pt x="2121664" y="2171699"/>
                  </a:lnTo>
                  <a:close/>
                </a:path>
                <a:path w="3322319" h="2451100">
                  <a:moveTo>
                    <a:pt x="2156536" y="2171699"/>
                  </a:moveTo>
                  <a:lnTo>
                    <a:pt x="2149019" y="2171699"/>
                  </a:lnTo>
                  <a:lnTo>
                    <a:pt x="2152477" y="2158999"/>
                  </a:lnTo>
                  <a:lnTo>
                    <a:pt x="2156536" y="2171699"/>
                  </a:lnTo>
                  <a:close/>
                </a:path>
                <a:path w="3322319" h="2451100">
                  <a:moveTo>
                    <a:pt x="2163778" y="2171699"/>
                  </a:moveTo>
                  <a:lnTo>
                    <a:pt x="2156536" y="2171699"/>
                  </a:lnTo>
                  <a:lnTo>
                    <a:pt x="2161579" y="2158999"/>
                  </a:lnTo>
                  <a:lnTo>
                    <a:pt x="2166150" y="2158999"/>
                  </a:lnTo>
                  <a:lnTo>
                    <a:pt x="2163778" y="2171699"/>
                  </a:lnTo>
                  <a:close/>
                </a:path>
                <a:path w="3322319" h="2451100">
                  <a:moveTo>
                    <a:pt x="2299130" y="2171699"/>
                  </a:moveTo>
                  <a:lnTo>
                    <a:pt x="2172495" y="2171699"/>
                  </a:lnTo>
                  <a:lnTo>
                    <a:pt x="2171883" y="2158999"/>
                  </a:lnTo>
                  <a:lnTo>
                    <a:pt x="2299788" y="2158999"/>
                  </a:lnTo>
                  <a:lnTo>
                    <a:pt x="2299130" y="2171699"/>
                  </a:lnTo>
                  <a:close/>
                </a:path>
                <a:path w="3322319" h="2451100">
                  <a:moveTo>
                    <a:pt x="2324343" y="2171699"/>
                  </a:moveTo>
                  <a:lnTo>
                    <a:pt x="2305814" y="2171699"/>
                  </a:lnTo>
                  <a:lnTo>
                    <a:pt x="2311467" y="2158999"/>
                  </a:lnTo>
                  <a:lnTo>
                    <a:pt x="2320549" y="2158999"/>
                  </a:lnTo>
                  <a:lnTo>
                    <a:pt x="2324343" y="2171699"/>
                  </a:lnTo>
                  <a:close/>
                </a:path>
                <a:path w="3322319" h="2451100">
                  <a:moveTo>
                    <a:pt x="2341944" y="2171699"/>
                  </a:moveTo>
                  <a:lnTo>
                    <a:pt x="2340447" y="2158999"/>
                  </a:lnTo>
                  <a:lnTo>
                    <a:pt x="2345682" y="2158999"/>
                  </a:lnTo>
                  <a:lnTo>
                    <a:pt x="2341944" y="2171699"/>
                  </a:lnTo>
                  <a:close/>
                </a:path>
                <a:path w="3322319" h="2451100">
                  <a:moveTo>
                    <a:pt x="2540363" y="2171699"/>
                  </a:moveTo>
                  <a:lnTo>
                    <a:pt x="2417102" y="2171699"/>
                  </a:lnTo>
                  <a:lnTo>
                    <a:pt x="2418212" y="2158999"/>
                  </a:lnTo>
                  <a:lnTo>
                    <a:pt x="2547073" y="2158999"/>
                  </a:lnTo>
                  <a:lnTo>
                    <a:pt x="2540363" y="2171699"/>
                  </a:lnTo>
                  <a:close/>
                </a:path>
                <a:path w="3322319" h="2451100">
                  <a:moveTo>
                    <a:pt x="2797747" y="2163529"/>
                  </a:moveTo>
                  <a:lnTo>
                    <a:pt x="2798816" y="2158999"/>
                  </a:lnTo>
                  <a:lnTo>
                    <a:pt x="2800204" y="2158999"/>
                  </a:lnTo>
                  <a:lnTo>
                    <a:pt x="2797747" y="2163529"/>
                  </a:lnTo>
                  <a:close/>
                </a:path>
                <a:path w="3322319" h="2451100">
                  <a:moveTo>
                    <a:pt x="2887662" y="2171699"/>
                  </a:moveTo>
                  <a:lnTo>
                    <a:pt x="2800357" y="2171699"/>
                  </a:lnTo>
                  <a:lnTo>
                    <a:pt x="2800204" y="2158999"/>
                  </a:lnTo>
                  <a:lnTo>
                    <a:pt x="2891283" y="2158999"/>
                  </a:lnTo>
                  <a:lnTo>
                    <a:pt x="2887662" y="2171699"/>
                  </a:lnTo>
                  <a:close/>
                </a:path>
                <a:path w="3322319" h="2451100">
                  <a:moveTo>
                    <a:pt x="2895236" y="2171699"/>
                  </a:moveTo>
                  <a:lnTo>
                    <a:pt x="2893834" y="2171699"/>
                  </a:lnTo>
                  <a:lnTo>
                    <a:pt x="2895043" y="2158999"/>
                  </a:lnTo>
                  <a:lnTo>
                    <a:pt x="2899202" y="2158999"/>
                  </a:lnTo>
                  <a:lnTo>
                    <a:pt x="2895236" y="2171699"/>
                  </a:lnTo>
                  <a:close/>
                </a:path>
                <a:path w="3322319" h="2451100">
                  <a:moveTo>
                    <a:pt x="2902776" y="2171699"/>
                  </a:moveTo>
                  <a:lnTo>
                    <a:pt x="2898405" y="2171699"/>
                  </a:lnTo>
                  <a:lnTo>
                    <a:pt x="2899202" y="2158999"/>
                  </a:lnTo>
                  <a:lnTo>
                    <a:pt x="2910423" y="2158999"/>
                  </a:lnTo>
                  <a:lnTo>
                    <a:pt x="2910373" y="2164028"/>
                  </a:lnTo>
                  <a:lnTo>
                    <a:pt x="2902776" y="2171699"/>
                  </a:lnTo>
                  <a:close/>
                </a:path>
                <a:path w="3322319" h="2451100">
                  <a:moveTo>
                    <a:pt x="2910373" y="2164028"/>
                  </a:moveTo>
                  <a:lnTo>
                    <a:pt x="2910423" y="2158999"/>
                  </a:lnTo>
                  <a:lnTo>
                    <a:pt x="2911531" y="2162858"/>
                  </a:lnTo>
                  <a:lnTo>
                    <a:pt x="2910373" y="2164028"/>
                  </a:lnTo>
                  <a:close/>
                </a:path>
                <a:path w="3322319" h="2451100">
                  <a:moveTo>
                    <a:pt x="2911531" y="2162858"/>
                  </a:moveTo>
                  <a:lnTo>
                    <a:pt x="2910423" y="2158999"/>
                  </a:lnTo>
                  <a:lnTo>
                    <a:pt x="2915353" y="2158999"/>
                  </a:lnTo>
                  <a:lnTo>
                    <a:pt x="2911531" y="2162858"/>
                  </a:lnTo>
                  <a:close/>
                </a:path>
                <a:path w="3322319" h="2451100">
                  <a:moveTo>
                    <a:pt x="2914070" y="2171699"/>
                  </a:moveTo>
                  <a:lnTo>
                    <a:pt x="2910297" y="2171699"/>
                  </a:lnTo>
                  <a:lnTo>
                    <a:pt x="2910373" y="2164028"/>
                  </a:lnTo>
                  <a:lnTo>
                    <a:pt x="2911531" y="2162858"/>
                  </a:lnTo>
                  <a:lnTo>
                    <a:pt x="2914070" y="2171699"/>
                  </a:lnTo>
                  <a:close/>
                </a:path>
                <a:path w="3322319" h="2451100">
                  <a:moveTo>
                    <a:pt x="2795819" y="2171699"/>
                  </a:moveTo>
                  <a:lnTo>
                    <a:pt x="2793315" y="2171699"/>
                  </a:lnTo>
                  <a:lnTo>
                    <a:pt x="2797747" y="2163529"/>
                  </a:lnTo>
                  <a:lnTo>
                    <a:pt x="2795819" y="2171699"/>
                  </a:lnTo>
                  <a:close/>
                </a:path>
                <a:path w="3322319" h="2451100">
                  <a:moveTo>
                    <a:pt x="1369498" y="2184399"/>
                  </a:moveTo>
                  <a:lnTo>
                    <a:pt x="1029204" y="2184399"/>
                  </a:lnTo>
                  <a:lnTo>
                    <a:pt x="1018321" y="2171699"/>
                  </a:lnTo>
                  <a:lnTo>
                    <a:pt x="1363970" y="2171699"/>
                  </a:lnTo>
                  <a:lnTo>
                    <a:pt x="1369498" y="2184399"/>
                  </a:lnTo>
                  <a:close/>
                </a:path>
                <a:path w="3322319" h="2451100">
                  <a:moveTo>
                    <a:pt x="1370395" y="2184399"/>
                  </a:moveTo>
                  <a:lnTo>
                    <a:pt x="1369498" y="2184399"/>
                  </a:lnTo>
                  <a:lnTo>
                    <a:pt x="1368063" y="2171699"/>
                  </a:lnTo>
                  <a:lnTo>
                    <a:pt x="1371943" y="2171699"/>
                  </a:lnTo>
                  <a:lnTo>
                    <a:pt x="1370395" y="2184399"/>
                  </a:lnTo>
                  <a:close/>
                </a:path>
                <a:path w="3322319" h="2451100">
                  <a:moveTo>
                    <a:pt x="1430952" y="2184399"/>
                  </a:moveTo>
                  <a:lnTo>
                    <a:pt x="1386891" y="2184399"/>
                  </a:lnTo>
                  <a:lnTo>
                    <a:pt x="1384313" y="2171699"/>
                  </a:lnTo>
                  <a:lnTo>
                    <a:pt x="1430467" y="2171699"/>
                  </a:lnTo>
                  <a:lnTo>
                    <a:pt x="1430582" y="2172217"/>
                  </a:lnTo>
                  <a:lnTo>
                    <a:pt x="1430952" y="2184399"/>
                  </a:lnTo>
                  <a:close/>
                </a:path>
                <a:path w="3322319" h="2451100">
                  <a:moveTo>
                    <a:pt x="1430582" y="2172217"/>
                  </a:moveTo>
                  <a:lnTo>
                    <a:pt x="1430467" y="2171699"/>
                  </a:lnTo>
                  <a:lnTo>
                    <a:pt x="1430582" y="2172217"/>
                  </a:lnTo>
                  <a:close/>
                </a:path>
                <a:path w="3322319" h="2451100">
                  <a:moveTo>
                    <a:pt x="1433297" y="2184399"/>
                  </a:moveTo>
                  <a:lnTo>
                    <a:pt x="1430582" y="2172217"/>
                  </a:lnTo>
                  <a:lnTo>
                    <a:pt x="1430567" y="2171699"/>
                  </a:lnTo>
                  <a:lnTo>
                    <a:pt x="1442080" y="2171699"/>
                  </a:lnTo>
                  <a:lnTo>
                    <a:pt x="1433297" y="2184399"/>
                  </a:lnTo>
                  <a:close/>
                </a:path>
                <a:path w="3322319" h="2451100">
                  <a:moveTo>
                    <a:pt x="1455693" y="2184399"/>
                  </a:moveTo>
                  <a:lnTo>
                    <a:pt x="1439947" y="2184399"/>
                  </a:lnTo>
                  <a:lnTo>
                    <a:pt x="1442080" y="2171699"/>
                  </a:lnTo>
                  <a:lnTo>
                    <a:pt x="1448750" y="2171699"/>
                  </a:lnTo>
                  <a:lnTo>
                    <a:pt x="1454505" y="2176645"/>
                  </a:lnTo>
                  <a:lnTo>
                    <a:pt x="1455693" y="2184399"/>
                  </a:lnTo>
                  <a:close/>
                </a:path>
                <a:path w="3322319" h="2451100">
                  <a:moveTo>
                    <a:pt x="1458179" y="2179804"/>
                  </a:moveTo>
                  <a:lnTo>
                    <a:pt x="1454505" y="2176645"/>
                  </a:lnTo>
                  <a:lnTo>
                    <a:pt x="1453746" y="2171699"/>
                  </a:lnTo>
                  <a:lnTo>
                    <a:pt x="1462563" y="2171699"/>
                  </a:lnTo>
                  <a:lnTo>
                    <a:pt x="1458179" y="2179804"/>
                  </a:lnTo>
                  <a:close/>
                </a:path>
                <a:path w="3322319" h="2451100">
                  <a:moveTo>
                    <a:pt x="1549927" y="2184399"/>
                  </a:moveTo>
                  <a:lnTo>
                    <a:pt x="1465685" y="2184399"/>
                  </a:lnTo>
                  <a:lnTo>
                    <a:pt x="1462563" y="2171699"/>
                  </a:lnTo>
                  <a:lnTo>
                    <a:pt x="1553349" y="2171699"/>
                  </a:lnTo>
                  <a:lnTo>
                    <a:pt x="1549927" y="2184399"/>
                  </a:lnTo>
                  <a:close/>
                </a:path>
                <a:path w="3322319" h="2451100">
                  <a:moveTo>
                    <a:pt x="1949512" y="2184399"/>
                  </a:moveTo>
                  <a:lnTo>
                    <a:pt x="1549927" y="2184399"/>
                  </a:lnTo>
                  <a:lnTo>
                    <a:pt x="1555794" y="2171699"/>
                  </a:lnTo>
                  <a:lnTo>
                    <a:pt x="1952289" y="2171699"/>
                  </a:lnTo>
                  <a:lnTo>
                    <a:pt x="1949512" y="2184399"/>
                  </a:lnTo>
                  <a:close/>
                </a:path>
                <a:path w="3322319" h="2451100">
                  <a:moveTo>
                    <a:pt x="1960482" y="2184399"/>
                  </a:moveTo>
                  <a:lnTo>
                    <a:pt x="1953565" y="2171699"/>
                  </a:lnTo>
                  <a:lnTo>
                    <a:pt x="1966759" y="2171699"/>
                  </a:lnTo>
                  <a:lnTo>
                    <a:pt x="1960482" y="2184399"/>
                  </a:lnTo>
                  <a:close/>
                </a:path>
                <a:path w="3322319" h="2451100">
                  <a:moveTo>
                    <a:pt x="1991022" y="2184399"/>
                  </a:moveTo>
                  <a:lnTo>
                    <a:pt x="1990298" y="2184399"/>
                  </a:lnTo>
                  <a:lnTo>
                    <a:pt x="1993480" y="2171699"/>
                  </a:lnTo>
                  <a:lnTo>
                    <a:pt x="1993569" y="2173383"/>
                  </a:lnTo>
                  <a:lnTo>
                    <a:pt x="1991022" y="2184399"/>
                  </a:lnTo>
                  <a:close/>
                </a:path>
                <a:path w="3322319" h="2451100">
                  <a:moveTo>
                    <a:pt x="1996643" y="2184399"/>
                  </a:moveTo>
                  <a:lnTo>
                    <a:pt x="1994151" y="2184399"/>
                  </a:lnTo>
                  <a:lnTo>
                    <a:pt x="1993742" y="2176645"/>
                  </a:lnTo>
                  <a:lnTo>
                    <a:pt x="1993694" y="2172845"/>
                  </a:lnTo>
                  <a:lnTo>
                    <a:pt x="1993959" y="2171699"/>
                  </a:lnTo>
                  <a:lnTo>
                    <a:pt x="1996643" y="2184399"/>
                  </a:lnTo>
                  <a:close/>
                </a:path>
                <a:path w="3322319" h="2451100">
                  <a:moveTo>
                    <a:pt x="2018361" y="2184399"/>
                  </a:moveTo>
                  <a:lnTo>
                    <a:pt x="2000337" y="2184399"/>
                  </a:lnTo>
                  <a:lnTo>
                    <a:pt x="1997194" y="2171699"/>
                  </a:lnTo>
                  <a:lnTo>
                    <a:pt x="2018833" y="2171699"/>
                  </a:lnTo>
                  <a:lnTo>
                    <a:pt x="2018361" y="2184399"/>
                  </a:lnTo>
                  <a:close/>
                </a:path>
                <a:path w="3322319" h="2451100">
                  <a:moveTo>
                    <a:pt x="2031552" y="2172845"/>
                  </a:moveTo>
                  <a:lnTo>
                    <a:pt x="2030858" y="2171699"/>
                  </a:lnTo>
                  <a:lnTo>
                    <a:pt x="2031236" y="2171699"/>
                  </a:lnTo>
                  <a:lnTo>
                    <a:pt x="2031552" y="2172845"/>
                  </a:lnTo>
                  <a:close/>
                </a:path>
                <a:path w="3322319" h="2451100">
                  <a:moveTo>
                    <a:pt x="2049347" y="2184399"/>
                  </a:moveTo>
                  <a:lnTo>
                    <a:pt x="2038558" y="2184399"/>
                  </a:lnTo>
                  <a:lnTo>
                    <a:pt x="2035581" y="2171699"/>
                  </a:lnTo>
                  <a:lnTo>
                    <a:pt x="2042629" y="2171699"/>
                  </a:lnTo>
                  <a:lnTo>
                    <a:pt x="2049347" y="2184399"/>
                  </a:lnTo>
                  <a:close/>
                </a:path>
                <a:path w="3322319" h="2451100">
                  <a:moveTo>
                    <a:pt x="2068401" y="2184399"/>
                  </a:moveTo>
                  <a:lnTo>
                    <a:pt x="2057286" y="2184399"/>
                  </a:lnTo>
                  <a:lnTo>
                    <a:pt x="2057964" y="2171699"/>
                  </a:lnTo>
                  <a:lnTo>
                    <a:pt x="2063996" y="2171699"/>
                  </a:lnTo>
                  <a:lnTo>
                    <a:pt x="2068401" y="2184399"/>
                  </a:lnTo>
                  <a:close/>
                </a:path>
                <a:path w="3322319" h="2451100">
                  <a:moveTo>
                    <a:pt x="2280601" y="2184399"/>
                  </a:moveTo>
                  <a:lnTo>
                    <a:pt x="2068401" y="2184399"/>
                  </a:lnTo>
                  <a:lnTo>
                    <a:pt x="2071165" y="2171699"/>
                  </a:lnTo>
                  <a:lnTo>
                    <a:pt x="2280627" y="2171699"/>
                  </a:lnTo>
                  <a:lnTo>
                    <a:pt x="2280601" y="2184399"/>
                  </a:lnTo>
                  <a:close/>
                </a:path>
                <a:path w="3322319" h="2451100">
                  <a:moveTo>
                    <a:pt x="2300648" y="2179049"/>
                  </a:moveTo>
                  <a:lnTo>
                    <a:pt x="2301794" y="2171699"/>
                  </a:lnTo>
                  <a:lnTo>
                    <a:pt x="2304213" y="2175104"/>
                  </a:lnTo>
                  <a:lnTo>
                    <a:pt x="2300648" y="2179049"/>
                  </a:lnTo>
                  <a:close/>
                </a:path>
                <a:path w="3322319" h="2451100">
                  <a:moveTo>
                    <a:pt x="2310816" y="2184399"/>
                  </a:moveTo>
                  <a:lnTo>
                    <a:pt x="2304213" y="2175104"/>
                  </a:lnTo>
                  <a:lnTo>
                    <a:pt x="2307289" y="2171699"/>
                  </a:lnTo>
                  <a:lnTo>
                    <a:pt x="2310816" y="2184399"/>
                  </a:lnTo>
                  <a:close/>
                </a:path>
                <a:path w="3322319" h="2451100">
                  <a:moveTo>
                    <a:pt x="2429499" y="2184399"/>
                  </a:moveTo>
                  <a:lnTo>
                    <a:pt x="2425506" y="2184399"/>
                  </a:lnTo>
                  <a:lnTo>
                    <a:pt x="2421514" y="2171699"/>
                  </a:lnTo>
                  <a:lnTo>
                    <a:pt x="2436542" y="2171699"/>
                  </a:lnTo>
                  <a:lnTo>
                    <a:pt x="2429499" y="2184399"/>
                  </a:lnTo>
                  <a:close/>
                </a:path>
                <a:path w="3322319" h="2451100">
                  <a:moveTo>
                    <a:pt x="2432396" y="2184399"/>
                  </a:moveTo>
                  <a:lnTo>
                    <a:pt x="2429499" y="2184399"/>
                  </a:lnTo>
                  <a:lnTo>
                    <a:pt x="2436542" y="2171699"/>
                  </a:lnTo>
                  <a:lnTo>
                    <a:pt x="2432396" y="2184399"/>
                  </a:lnTo>
                  <a:close/>
                </a:path>
                <a:path w="3322319" h="2451100">
                  <a:moveTo>
                    <a:pt x="2506294" y="2184399"/>
                  </a:moveTo>
                  <a:lnTo>
                    <a:pt x="2432396" y="2184399"/>
                  </a:lnTo>
                  <a:lnTo>
                    <a:pt x="2436542" y="2171699"/>
                  </a:lnTo>
                  <a:lnTo>
                    <a:pt x="2510758" y="2171699"/>
                  </a:lnTo>
                  <a:lnTo>
                    <a:pt x="2506294" y="2184399"/>
                  </a:lnTo>
                  <a:close/>
                </a:path>
                <a:path w="3322319" h="2451100">
                  <a:moveTo>
                    <a:pt x="2543784" y="2184399"/>
                  </a:moveTo>
                  <a:lnTo>
                    <a:pt x="2506300" y="2184399"/>
                  </a:lnTo>
                  <a:lnTo>
                    <a:pt x="2510758" y="2171699"/>
                  </a:lnTo>
                  <a:lnTo>
                    <a:pt x="2542841" y="2171699"/>
                  </a:lnTo>
                  <a:lnTo>
                    <a:pt x="2543784" y="2184399"/>
                  </a:lnTo>
                  <a:close/>
                </a:path>
                <a:path w="3322319" h="2451100">
                  <a:moveTo>
                    <a:pt x="2558600" y="2184399"/>
                  </a:moveTo>
                  <a:lnTo>
                    <a:pt x="2548867" y="2184399"/>
                  </a:lnTo>
                  <a:lnTo>
                    <a:pt x="2543585" y="2171699"/>
                  </a:lnTo>
                  <a:lnTo>
                    <a:pt x="2560141" y="2171699"/>
                  </a:lnTo>
                  <a:lnTo>
                    <a:pt x="2558600" y="2184399"/>
                  </a:lnTo>
                  <a:close/>
                </a:path>
                <a:path w="3322319" h="2451100">
                  <a:moveTo>
                    <a:pt x="2564885" y="2184399"/>
                  </a:moveTo>
                  <a:lnTo>
                    <a:pt x="2558600" y="2184399"/>
                  </a:lnTo>
                  <a:lnTo>
                    <a:pt x="2564061" y="2171699"/>
                  </a:lnTo>
                  <a:lnTo>
                    <a:pt x="2564885" y="2184399"/>
                  </a:lnTo>
                  <a:close/>
                </a:path>
                <a:path w="3322319" h="2451100">
                  <a:moveTo>
                    <a:pt x="2576930" y="2184399"/>
                  </a:moveTo>
                  <a:lnTo>
                    <a:pt x="2564885" y="2184399"/>
                  </a:lnTo>
                  <a:lnTo>
                    <a:pt x="2574285" y="2171699"/>
                  </a:lnTo>
                  <a:lnTo>
                    <a:pt x="2576930" y="2184399"/>
                  </a:lnTo>
                  <a:close/>
                </a:path>
                <a:path w="3322319" h="2451100">
                  <a:moveTo>
                    <a:pt x="2593393" y="2184399"/>
                  </a:moveTo>
                  <a:lnTo>
                    <a:pt x="2589752" y="2184399"/>
                  </a:lnTo>
                  <a:lnTo>
                    <a:pt x="2591559" y="2171699"/>
                  </a:lnTo>
                  <a:lnTo>
                    <a:pt x="2592934" y="2171699"/>
                  </a:lnTo>
                  <a:lnTo>
                    <a:pt x="2593393" y="2184399"/>
                  </a:lnTo>
                  <a:close/>
                </a:path>
                <a:path w="3322319" h="2451100">
                  <a:moveTo>
                    <a:pt x="2819584" y="2184399"/>
                  </a:moveTo>
                  <a:lnTo>
                    <a:pt x="2801872" y="2184399"/>
                  </a:lnTo>
                  <a:lnTo>
                    <a:pt x="2808635" y="2171699"/>
                  </a:lnTo>
                  <a:lnTo>
                    <a:pt x="2824221" y="2171699"/>
                  </a:lnTo>
                  <a:lnTo>
                    <a:pt x="2819584" y="2184399"/>
                  </a:lnTo>
                  <a:close/>
                </a:path>
                <a:path w="3322319" h="2451100">
                  <a:moveTo>
                    <a:pt x="2824992" y="2184399"/>
                  </a:moveTo>
                  <a:lnTo>
                    <a:pt x="2822075" y="2184399"/>
                  </a:lnTo>
                  <a:lnTo>
                    <a:pt x="2827756" y="2171699"/>
                  </a:lnTo>
                  <a:lnTo>
                    <a:pt x="2832586" y="2171699"/>
                  </a:lnTo>
                  <a:lnTo>
                    <a:pt x="2824992" y="2184399"/>
                  </a:lnTo>
                  <a:close/>
                </a:path>
                <a:path w="3322319" h="2451100">
                  <a:moveTo>
                    <a:pt x="2851527" y="2184399"/>
                  </a:moveTo>
                  <a:lnTo>
                    <a:pt x="2833821" y="2184399"/>
                  </a:lnTo>
                  <a:lnTo>
                    <a:pt x="2841249" y="2171699"/>
                  </a:lnTo>
                  <a:lnTo>
                    <a:pt x="2857925" y="2171699"/>
                  </a:lnTo>
                  <a:lnTo>
                    <a:pt x="2851527" y="2184399"/>
                  </a:lnTo>
                  <a:close/>
                </a:path>
                <a:path w="3322319" h="2451100">
                  <a:moveTo>
                    <a:pt x="2894844" y="2184399"/>
                  </a:moveTo>
                  <a:lnTo>
                    <a:pt x="2856735" y="2184399"/>
                  </a:lnTo>
                  <a:lnTo>
                    <a:pt x="2859885" y="2171699"/>
                  </a:lnTo>
                  <a:lnTo>
                    <a:pt x="2895913" y="2171699"/>
                  </a:lnTo>
                  <a:lnTo>
                    <a:pt x="2894844" y="2184399"/>
                  </a:lnTo>
                  <a:close/>
                </a:path>
                <a:path w="3322319" h="2451100">
                  <a:moveTo>
                    <a:pt x="2897986" y="2184399"/>
                  </a:moveTo>
                  <a:lnTo>
                    <a:pt x="2896199" y="2184399"/>
                  </a:lnTo>
                  <a:lnTo>
                    <a:pt x="2898797" y="2171699"/>
                  </a:lnTo>
                  <a:lnTo>
                    <a:pt x="2897986" y="2184399"/>
                  </a:lnTo>
                  <a:close/>
                </a:path>
                <a:path w="3322319" h="2451100">
                  <a:moveTo>
                    <a:pt x="2910762" y="2184399"/>
                  </a:moveTo>
                  <a:lnTo>
                    <a:pt x="2897986" y="2184399"/>
                  </a:lnTo>
                  <a:lnTo>
                    <a:pt x="2901341" y="2171699"/>
                  </a:lnTo>
                  <a:lnTo>
                    <a:pt x="2916728" y="2171699"/>
                  </a:lnTo>
                  <a:lnTo>
                    <a:pt x="2910762" y="2184399"/>
                  </a:lnTo>
                  <a:close/>
                </a:path>
                <a:path w="3322319" h="2451100">
                  <a:moveTo>
                    <a:pt x="2913977" y="2184399"/>
                  </a:moveTo>
                  <a:lnTo>
                    <a:pt x="2912077" y="2184399"/>
                  </a:lnTo>
                  <a:lnTo>
                    <a:pt x="2918907" y="2171699"/>
                  </a:lnTo>
                  <a:lnTo>
                    <a:pt x="2913977" y="2184399"/>
                  </a:lnTo>
                  <a:close/>
                </a:path>
                <a:path w="3322319" h="2451100">
                  <a:moveTo>
                    <a:pt x="2295523" y="2184399"/>
                  </a:moveTo>
                  <a:lnTo>
                    <a:pt x="2283385" y="2184399"/>
                  </a:lnTo>
                  <a:lnTo>
                    <a:pt x="2288733" y="2171713"/>
                  </a:lnTo>
                  <a:lnTo>
                    <a:pt x="2295523" y="2184399"/>
                  </a:lnTo>
                  <a:close/>
                </a:path>
                <a:path w="3322319" h="2451100">
                  <a:moveTo>
                    <a:pt x="2038558" y="2184399"/>
                  </a:moveTo>
                  <a:lnTo>
                    <a:pt x="2034738" y="2184399"/>
                  </a:lnTo>
                  <a:lnTo>
                    <a:pt x="2031552" y="2172845"/>
                  </a:lnTo>
                  <a:lnTo>
                    <a:pt x="2038558" y="2184399"/>
                  </a:lnTo>
                  <a:close/>
                </a:path>
                <a:path w="3322319" h="2451100">
                  <a:moveTo>
                    <a:pt x="1455693" y="2184399"/>
                  </a:moveTo>
                  <a:lnTo>
                    <a:pt x="1454505" y="2176645"/>
                  </a:lnTo>
                  <a:lnTo>
                    <a:pt x="1458179" y="2179804"/>
                  </a:lnTo>
                  <a:lnTo>
                    <a:pt x="1455693" y="2184399"/>
                  </a:lnTo>
                  <a:close/>
                </a:path>
                <a:path w="3322319" h="2451100">
                  <a:moveTo>
                    <a:pt x="2299814" y="2184399"/>
                  </a:moveTo>
                  <a:lnTo>
                    <a:pt x="2295815" y="2184399"/>
                  </a:lnTo>
                  <a:lnTo>
                    <a:pt x="2300648" y="2179049"/>
                  </a:lnTo>
                  <a:lnTo>
                    <a:pt x="2299814" y="2184399"/>
                  </a:lnTo>
                  <a:close/>
                </a:path>
                <a:path w="3322319" h="2451100">
                  <a:moveTo>
                    <a:pt x="1463526" y="2184399"/>
                  </a:moveTo>
                  <a:lnTo>
                    <a:pt x="1455693" y="2184399"/>
                  </a:lnTo>
                  <a:lnTo>
                    <a:pt x="1458179" y="2179804"/>
                  </a:lnTo>
                  <a:lnTo>
                    <a:pt x="1463526" y="2184399"/>
                  </a:lnTo>
                  <a:close/>
                </a:path>
                <a:path w="3322319" h="2451100">
                  <a:moveTo>
                    <a:pt x="1069860" y="2197099"/>
                  </a:moveTo>
                  <a:lnTo>
                    <a:pt x="1069243" y="2184399"/>
                  </a:lnTo>
                  <a:lnTo>
                    <a:pt x="1078165" y="2184399"/>
                  </a:lnTo>
                  <a:lnTo>
                    <a:pt x="1069860" y="2197099"/>
                  </a:lnTo>
                  <a:close/>
                </a:path>
                <a:path w="3322319" h="2451100">
                  <a:moveTo>
                    <a:pt x="1345295" y="2197099"/>
                  </a:moveTo>
                  <a:lnTo>
                    <a:pt x="1083327" y="2197099"/>
                  </a:lnTo>
                  <a:lnTo>
                    <a:pt x="1078165" y="2184399"/>
                  </a:lnTo>
                  <a:lnTo>
                    <a:pt x="1339887" y="2184399"/>
                  </a:lnTo>
                  <a:lnTo>
                    <a:pt x="1345295" y="2197099"/>
                  </a:lnTo>
                  <a:close/>
                </a:path>
                <a:path w="3322319" h="2451100">
                  <a:moveTo>
                    <a:pt x="1380056" y="2197099"/>
                  </a:moveTo>
                  <a:lnTo>
                    <a:pt x="1345295" y="2197099"/>
                  </a:lnTo>
                  <a:lnTo>
                    <a:pt x="1353918" y="2184399"/>
                  </a:lnTo>
                  <a:lnTo>
                    <a:pt x="1379835" y="2184399"/>
                  </a:lnTo>
                  <a:lnTo>
                    <a:pt x="1380056" y="2197099"/>
                  </a:lnTo>
                  <a:close/>
                </a:path>
                <a:path w="3322319" h="2451100">
                  <a:moveTo>
                    <a:pt x="1447229" y="2197099"/>
                  </a:moveTo>
                  <a:lnTo>
                    <a:pt x="1384814" y="2197099"/>
                  </a:lnTo>
                  <a:lnTo>
                    <a:pt x="1387595" y="2184399"/>
                  </a:lnTo>
                  <a:lnTo>
                    <a:pt x="1442572" y="2184399"/>
                  </a:lnTo>
                  <a:lnTo>
                    <a:pt x="1447229" y="2197099"/>
                  </a:lnTo>
                  <a:close/>
                </a:path>
                <a:path w="3322319" h="2451100">
                  <a:moveTo>
                    <a:pt x="1450391" y="2197099"/>
                  </a:moveTo>
                  <a:lnTo>
                    <a:pt x="1448631" y="2197099"/>
                  </a:lnTo>
                  <a:lnTo>
                    <a:pt x="1446598" y="2184399"/>
                  </a:lnTo>
                  <a:lnTo>
                    <a:pt x="1450391" y="2197099"/>
                  </a:lnTo>
                  <a:close/>
                </a:path>
                <a:path w="3322319" h="2451100">
                  <a:moveTo>
                    <a:pt x="1630037" y="2197099"/>
                  </a:moveTo>
                  <a:lnTo>
                    <a:pt x="1454052" y="2197099"/>
                  </a:lnTo>
                  <a:lnTo>
                    <a:pt x="1456351" y="2184399"/>
                  </a:lnTo>
                  <a:lnTo>
                    <a:pt x="1638807" y="2184399"/>
                  </a:lnTo>
                  <a:lnTo>
                    <a:pt x="1630037" y="2197099"/>
                  </a:lnTo>
                  <a:close/>
                </a:path>
                <a:path w="3322319" h="2451100">
                  <a:moveTo>
                    <a:pt x="1642075" y="2197099"/>
                  </a:moveTo>
                  <a:lnTo>
                    <a:pt x="1638807" y="2184399"/>
                  </a:lnTo>
                  <a:lnTo>
                    <a:pt x="1644527" y="2184399"/>
                  </a:lnTo>
                  <a:lnTo>
                    <a:pt x="1642075" y="2197099"/>
                  </a:lnTo>
                  <a:close/>
                </a:path>
                <a:path w="3322319" h="2451100">
                  <a:moveTo>
                    <a:pt x="1661648" y="2209799"/>
                  </a:moveTo>
                  <a:lnTo>
                    <a:pt x="1629269" y="2209799"/>
                  </a:lnTo>
                  <a:lnTo>
                    <a:pt x="1633087" y="2197099"/>
                  </a:lnTo>
                  <a:lnTo>
                    <a:pt x="1642434" y="2197099"/>
                  </a:lnTo>
                  <a:lnTo>
                    <a:pt x="1645357" y="2184399"/>
                  </a:lnTo>
                  <a:lnTo>
                    <a:pt x="1662119" y="2184399"/>
                  </a:lnTo>
                  <a:lnTo>
                    <a:pt x="1654765" y="2197099"/>
                  </a:lnTo>
                  <a:lnTo>
                    <a:pt x="1661648" y="2209799"/>
                  </a:lnTo>
                  <a:close/>
                </a:path>
                <a:path w="3322319" h="2451100">
                  <a:moveTo>
                    <a:pt x="1737717" y="2197099"/>
                  </a:moveTo>
                  <a:lnTo>
                    <a:pt x="1664471" y="2197099"/>
                  </a:lnTo>
                  <a:lnTo>
                    <a:pt x="1662119" y="2184399"/>
                  </a:lnTo>
                  <a:lnTo>
                    <a:pt x="1742323" y="2184399"/>
                  </a:lnTo>
                  <a:lnTo>
                    <a:pt x="1737717" y="2197099"/>
                  </a:lnTo>
                  <a:close/>
                </a:path>
                <a:path w="3322319" h="2451100">
                  <a:moveTo>
                    <a:pt x="1827494" y="2197099"/>
                  </a:moveTo>
                  <a:lnTo>
                    <a:pt x="1750753" y="2197099"/>
                  </a:lnTo>
                  <a:lnTo>
                    <a:pt x="1746765" y="2184399"/>
                  </a:lnTo>
                  <a:lnTo>
                    <a:pt x="1831613" y="2184399"/>
                  </a:lnTo>
                  <a:lnTo>
                    <a:pt x="1827494" y="2197099"/>
                  </a:lnTo>
                  <a:close/>
                </a:path>
                <a:path w="3322319" h="2451100">
                  <a:moveTo>
                    <a:pt x="1860566" y="2197099"/>
                  </a:moveTo>
                  <a:lnTo>
                    <a:pt x="1837008" y="2197099"/>
                  </a:lnTo>
                  <a:lnTo>
                    <a:pt x="1831613" y="2184399"/>
                  </a:lnTo>
                  <a:lnTo>
                    <a:pt x="1861955" y="2184399"/>
                  </a:lnTo>
                  <a:lnTo>
                    <a:pt x="1860566" y="2197099"/>
                  </a:lnTo>
                  <a:close/>
                </a:path>
                <a:path w="3322319" h="2451100">
                  <a:moveTo>
                    <a:pt x="1876511" y="2197099"/>
                  </a:moveTo>
                  <a:lnTo>
                    <a:pt x="1871475" y="2197099"/>
                  </a:lnTo>
                  <a:lnTo>
                    <a:pt x="1861955" y="2184399"/>
                  </a:lnTo>
                  <a:lnTo>
                    <a:pt x="1870140" y="2184399"/>
                  </a:lnTo>
                  <a:lnTo>
                    <a:pt x="1876511" y="2197099"/>
                  </a:lnTo>
                  <a:close/>
                </a:path>
                <a:path w="3322319" h="2451100">
                  <a:moveTo>
                    <a:pt x="1994889" y="2197099"/>
                  </a:moveTo>
                  <a:lnTo>
                    <a:pt x="1912095" y="2197099"/>
                  </a:lnTo>
                  <a:lnTo>
                    <a:pt x="1920878" y="2184399"/>
                  </a:lnTo>
                  <a:lnTo>
                    <a:pt x="1993195" y="2184399"/>
                  </a:lnTo>
                  <a:lnTo>
                    <a:pt x="1994889" y="2197099"/>
                  </a:lnTo>
                  <a:close/>
                </a:path>
                <a:path w="3322319" h="2451100">
                  <a:moveTo>
                    <a:pt x="2242180" y="2197099"/>
                  </a:moveTo>
                  <a:lnTo>
                    <a:pt x="2000828" y="2197099"/>
                  </a:lnTo>
                  <a:lnTo>
                    <a:pt x="2002368" y="2184399"/>
                  </a:lnTo>
                  <a:lnTo>
                    <a:pt x="2244725" y="2184399"/>
                  </a:lnTo>
                  <a:lnTo>
                    <a:pt x="2242180" y="2197099"/>
                  </a:lnTo>
                  <a:close/>
                </a:path>
                <a:path w="3322319" h="2451100">
                  <a:moveTo>
                    <a:pt x="2537546" y="2197099"/>
                  </a:moveTo>
                  <a:lnTo>
                    <a:pt x="2447577" y="2197099"/>
                  </a:lnTo>
                  <a:lnTo>
                    <a:pt x="2450174" y="2184399"/>
                  </a:lnTo>
                  <a:lnTo>
                    <a:pt x="2537393" y="2184399"/>
                  </a:lnTo>
                  <a:lnTo>
                    <a:pt x="2537546" y="2197099"/>
                  </a:lnTo>
                  <a:close/>
                </a:path>
                <a:path w="3322319" h="2451100">
                  <a:moveTo>
                    <a:pt x="2584523" y="2197099"/>
                  </a:moveTo>
                  <a:lnTo>
                    <a:pt x="2540688" y="2197099"/>
                  </a:lnTo>
                  <a:lnTo>
                    <a:pt x="2541552" y="2184399"/>
                  </a:lnTo>
                  <a:lnTo>
                    <a:pt x="2584736" y="2184399"/>
                  </a:lnTo>
                  <a:lnTo>
                    <a:pt x="2584523" y="2197099"/>
                  </a:lnTo>
                  <a:close/>
                </a:path>
                <a:path w="3322319" h="2451100">
                  <a:moveTo>
                    <a:pt x="2814919" y="2197099"/>
                  </a:moveTo>
                  <a:lnTo>
                    <a:pt x="2810608" y="2197099"/>
                  </a:lnTo>
                  <a:lnTo>
                    <a:pt x="2813120" y="2184399"/>
                  </a:lnTo>
                  <a:lnTo>
                    <a:pt x="2817657" y="2184399"/>
                  </a:lnTo>
                  <a:lnTo>
                    <a:pt x="2816367" y="2193998"/>
                  </a:lnTo>
                  <a:lnTo>
                    <a:pt x="2814919" y="2197099"/>
                  </a:lnTo>
                  <a:close/>
                </a:path>
                <a:path w="3322319" h="2451100">
                  <a:moveTo>
                    <a:pt x="2820040" y="2186127"/>
                  </a:moveTo>
                  <a:lnTo>
                    <a:pt x="2820469" y="2184399"/>
                  </a:lnTo>
                  <a:lnTo>
                    <a:pt x="2820846" y="2184399"/>
                  </a:lnTo>
                  <a:lnTo>
                    <a:pt x="2820040" y="2186127"/>
                  </a:lnTo>
                  <a:close/>
                </a:path>
                <a:path w="3322319" h="2451100">
                  <a:moveTo>
                    <a:pt x="2819809" y="2187058"/>
                  </a:moveTo>
                  <a:lnTo>
                    <a:pt x="2820040" y="2186127"/>
                  </a:lnTo>
                  <a:lnTo>
                    <a:pt x="2820846" y="2184399"/>
                  </a:lnTo>
                  <a:lnTo>
                    <a:pt x="2819809" y="2187058"/>
                  </a:lnTo>
                  <a:close/>
                </a:path>
                <a:path w="3322319" h="2451100">
                  <a:moveTo>
                    <a:pt x="2833283" y="2197099"/>
                  </a:moveTo>
                  <a:lnTo>
                    <a:pt x="2817317" y="2197099"/>
                  </a:lnTo>
                  <a:lnTo>
                    <a:pt x="2819809" y="2187058"/>
                  </a:lnTo>
                  <a:lnTo>
                    <a:pt x="2820846" y="2184399"/>
                  </a:lnTo>
                  <a:lnTo>
                    <a:pt x="2840432" y="2184399"/>
                  </a:lnTo>
                  <a:lnTo>
                    <a:pt x="2833283" y="2197099"/>
                  </a:lnTo>
                  <a:close/>
                </a:path>
                <a:path w="3322319" h="2451100">
                  <a:moveTo>
                    <a:pt x="2853380" y="2197099"/>
                  </a:moveTo>
                  <a:lnTo>
                    <a:pt x="2842046" y="2197099"/>
                  </a:lnTo>
                  <a:lnTo>
                    <a:pt x="2844803" y="2184399"/>
                  </a:lnTo>
                  <a:lnTo>
                    <a:pt x="2853859" y="2184399"/>
                  </a:lnTo>
                  <a:lnTo>
                    <a:pt x="2853380" y="2197099"/>
                  </a:lnTo>
                  <a:close/>
                </a:path>
                <a:path w="3322319" h="2451100">
                  <a:moveTo>
                    <a:pt x="2930394" y="2197099"/>
                  </a:moveTo>
                  <a:lnTo>
                    <a:pt x="2857918" y="2197099"/>
                  </a:lnTo>
                  <a:lnTo>
                    <a:pt x="2859320" y="2184399"/>
                  </a:lnTo>
                  <a:lnTo>
                    <a:pt x="2927850" y="2184399"/>
                  </a:lnTo>
                  <a:lnTo>
                    <a:pt x="2930394" y="2197099"/>
                  </a:lnTo>
                  <a:close/>
                </a:path>
                <a:path w="3322319" h="2451100">
                  <a:moveTo>
                    <a:pt x="2815981" y="2196871"/>
                  </a:moveTo>
                  <a:lnTo>
                    <a:pt x="2816367" y="2193998"/>
                  </a:lnTo>
                  <a:lnTo>
                    <a:pt x="2820040" y="2186127"/>
                  </a:lnTo>
                  <a:lnTo>
                    <a:pt x="2819809" y="2187058"/>
                  </a:lnTo>
                  <a:lnTo>
                    <a:pt x="2815981" y="2196871"/>
                  </a:lnTo>
                  <a:close/>
                </a:path>
                <a:path w="3322319" h="2451100">
                  <a:moveTo>
                    <a:pt x="2815891" y="2197099"/>
                  </a:moveTo>
                  <a:lnTo>
                    <a:pt x="2814919" y="2197099"/>
                  </a:lnTo>
                  <a:lnTo>
                    <a:pt x="2816367" y="2193998"/>
                  </a:lnTo>
                  <a:lnTo>
                    <a:pt x="2815981" y="2196871"/>
                  </a:lnTo>
                  <a:lnTo>
                    <a:pt x="2815891" y="2197099"/>
                  </a:lnTo>
                  <a:close/>
                </a:path>
                <a:path w="3322319" h="2451100">
                  <a:moveTo>
                    <a:pt x="2815950" y="2197099"/>
                  </a:moveTo>
                  <a:lnTo>
                    <a:pt x="2815981" y="2196871"/>
                  </a:lnTo>
                  <a:lnTo>
                    <a:pt x="2815950" y="2197099"/>
                  </a:lnTo>
                  <a:close/>
                </a:path>
                <a:path w="3322319" h="2451100">
                  <a:moveTo>
                    <a:pt x="1188477" y="2209799"/>
                  </a:moveTo>
                  <a:lnTo>
                    <a:pt x="1121621" y="2209799"/>
                  </a:lnTo>
                  <a:lnTo>
                    <a:pt x="1111315" y="2197099"/>
                  </a:lnTo>
                  <a:lnTo>
                    <a:pt x="1190616" y="2197099"/>
                  </a:lnTo>
                  <a:lnTo>
                    <a:pt x="1188477" y="2209799"/>
                  </a:lnTo>
                  <a:close/>
                </a:path>
                <a:path w="3322319" h="2451100">
                  <a:moveTo>
                    <a:pt x="1512769" y="2209799"/>
                  </a:moveTo>
                  <a:lnTo>
                    <a:pt x="1194815" y="2209799"/>
                  </a:lnTo>
                  <a:lnTo>
                    <a:pt x="1190616" y="2197099"/>
                  </a:lnTo>
                  <a:lnTo>
                    <a:pt x="1508922" y="2197099"/>
                  </a:lnTo>
                  <a:lnTo>
                    <a:pt x="1512769" y="2209799"/>
                  </a:lnTo>
                  <a:close/>
                </a:path>
                <a:path w="3322319" h="2451100">
                  <a:moveTo>
                    <a:pt x="1536653" y="2209799"/>
                  </a:moveTo>
                  <a:lnTo>
                    <a:pt x="1523532" y="2209799"/>
                  </a:lnTo>
                  <a:lnTo>
                    <a:pt x="1519605" y="2197099"/>
                  </a:lnTo>
                  <a:lnTo>
                    <a:pt x="1532594" y="2197099"/>
                  </a:lnTo>
                  <a:lnTo>
                    <a:pt x="1536653" y="2209799"/>
                  </a:lnTo>
                  <a:close/>
                </a:path>
                <a:path w="3322319" h="2451100">
                  <a:moveTo>
                    <a:pt x="1553398" y="2206512"/>
                  </a:moveTo>
                  <a:lnTo>
                    <a:pt x="1547755" y="2197099"/>
                  </a:lnTo>
                  <a:lnTo>
                    <a:pt x="1551103" y="2197099"/>
                  </a:lnTo>
                  <a:lnTo>
                    <a:pt x="1553398" y="2206512"/>
                  </a:lnTo>
                  <a:close/>
                </a:path>
                <a:path w="3322319" h="2451100">
                  <a:moveTo>
                    <a:pt x="1602193" y="2209799"/>
                  </a:moveTo>
                  <a:lnTo>
                    <a:pt x="1555368" y="2209799"/>
                  </a:lnTo>
                  <a:lnTo>
                    <a:pt x="1552259" y="2197099"/>
                  </a:lnTo>
                  <a:lnTo>
                    <a:pt x="1603735" y="2197099"/>
                  </a:lnTo>
                  <a:lnTo>
                    <a:pt x="1602193" y="2209799"/>
                  </a:lnTo>
                  <a:close/>
                </a:path>
                <a:path w="3322319" h="2451100">
                  <a:moveTo>
                    <a:pt x="1629269" y="2209799"/>
                  </a:moveTo>
                  <a:lnTo>
                    <a:pt x="1613248" y="2209799"/>
                  </a:lnTo>
                  <a:lnTo>
                    <a:pt x="1608963" y="2197099"/>
                  </a:lnTo>
                  <a:lnTo>
                    <a:pt x="1625041" y="2197099"/>
                  </a:lnTo>
                  <a:lnTo>
                    <a:pt x="1629269" y="2209799"/>
                  </a:lnTo>
                  <a:close/>
                </a:path>
                <a:path w="3322319" h="2451100">
                  <a:moveTo>
                    <a:pt x="1718139" y="2209799"/>
                  </a:moveTo>
                  <a:lnTo>
                    <a:pt x="1674051" y="2209799"/>
                  </a:lnTo>
                  <a:lnTo>
                    <a:pt x="1680084" y="2197099"/>
                  </a:lnTo>
                  <a:lnTo>
                    <a:pt x="1730961" y="2197099"/>
                  </a:lnTo>
                  <a:lnTo>
                    <a:pt x="1730806" y="2198843"/>
                  </a:lnTo>
                  <a:lnTo>
                    <a:pt x="1718139" y="2209799"/>
                  </a:lnTo>
                  <a:close/>
                </a:path>
                <a:path w="3322319" h="2451100">
                  <a:moveTo>
                    <a:pt x="1730806" y="2198843"/>
                  </a:moveTo>
                  <a:lnTo>
                    <a:pt x="1730961" y="2197099"/>
                  </a:lnTo>
                  <a:lnTo>
                    <a:pt x="1732821" y="2197099"/>
                  </a:lnTo>
                  <a:lnTo>
                    <a:pt x="1730806" y="2198843"/>
                  </a:lnTo>
                  <a:close/>
                </a:path>
                <a:path w="3322319" h="2451100">
                  <a:moveTo>
                    <a:pt x="1730968" y="2209799"/>
                  </a:moveTo>
                  <a:lnTo>
                    <a:pt x="1729832" y="2209799"/>
                  </a:lnTo>
                  <a:lnTo>
                    <a:pt x="1730806" y="2198843"/>
                  </a:lnTo>
                  <a:lnTo>
                    <a:pt x="1732821" y="2197099"/>
                  </a:lnTo>
                  <a:lnTo>
                    <a:pt x="1737279" y="2197099"/>
                  </a:lnTo>
                  <a:lnTo>
                    <a:pt x="1730968" y="2209799"/>
                  </a:lnTo>
                  <a:close/>
                </a:path>
                <a:path w="3322319" h="2451100">
                  <a:moveTo>
                    <a:pt x="1754101" y="2209799"/>
                  </a:moveTo>
                  <a:lnTo>
                    <a:pt x="1741618" y="2209799"/>
                  </a:lnTo>
                  <a:lnTo>
                    <a:pt x="1737279" y="2197099"/>
                  </a:lnTo>
                  <a:lnTo>
                    <a:pt x="1753244" y="2197099"/>
                  </a:lnTo>
                  <a:lnTo>
                    <a:pt x="1754101" y="2209799"/>
                  </a:lnTo>
                  <a:close/>
                </a:path>
                <a:path w="3322319" h="2451100">
                  <a:moveTo>
                    <a:pt x="1776145" y="2209799"/>
                  </a:moveTo>
                  <a:lnTo>
                    <a:pt x="1767854" y="2209799"/>
                  </a:lnTo>
                  <a:lnTo>
                    <a:pt x="1764459" y="2197099"/>
                  </a:lnTo>
                  <a:lnTo>
                    <a:pt x="1774610" y="2197099"/>
                  </a:lnTo>
                  <a:lnTo>
                    <a:pt x="1776145" y="2209799"/>
                  </a:lnTo>
                  <a:close/>
                </a:path>
                <a:path w="3322319" h="2451100">
                  <a:moveTo>
                    <a:pt x="1826145" y="2209799"/>
                  </a:moveTo>
                  <a:lnTo>
                    <a:pt x="1777527" y="2209799"/>
                  </a:lnTo>
                  <a:lnTo>
                    <a:pt x="1776517" y="2197099"/>
                  </a:lnTo>
                  <a:lnTo>
                    <a:pt x="1818572" y="2197099"/>
                  </a:lnTo>
                  <a:lnTo>
                    <a:pt x="1826145" y="2209799"/>
                  </a:lnTo>
                  <a:close/>
                </a:path>
                <a:path w="3322319" h="2451100">
                  <a:moveTo>
                    <a:pt x="1875196" y="2209799"/>
                  </a:moveTo>
                  <a:lnTo>
                    <a:pt x="1826145" y="2209799"/>
                  </a:lnTo>
                  <a:lnTo>
                    <a:pt x="1826737" y="2197099"/>
                  </a:lnTo>
                  <a:lnTo>
                    <a:pt x="1871927" y="2197099"/>
                  </a:lnTo>
                  <a:lnTo>
                    <a:pt x="1875196" y="2209799"/>
                  </a:lnTo>
                  <a:close/>
                </a:path>
                <a:path w="3322319" h="2451100">
                  <a:moveTo>
                    <a:pt x="1888729" y="2209799"/>
                  </a:moveTo>
                  <a:lnTo>
                    <a:pt x="1875196" y="2209799"/>
                  </a:lnTo>
                  <a:lnTo>
                    <a:pt x="1881461" y="2197099"/>
                  </a:lnTo>
                  <a:lnTo>
                    <a:pt x="1888729" y="2209799"/>
                  </a:lnTo>
                  <a:close/>
                </a:path>
                <a:path w="3322319" h="2451100">
                  <a:moveTo>
                    <a:pt x="1899173" y="2209799"/>
                  </a:moveTo>
                  <a:lnTo>
                    <a:pt x="1888729" y="2209799"/>
                  </a:lnTo>
                  <a:lnTo>
                    <a:pt x="1893738" y="2197099"/>
                  </a:lnTo>
                  <a:lnTo>
                    <a:pt x="1899173" y="2209799"/>
                  </a:lnTo>
                  <a:close/>
                </a:path>
                <a:path w="3322319" h="2451100">
                  <a:moveTo>
                    <a:pt x="2075610" y="2209799"/>
                  </a:moveTo>
                  <a:lnTo>
                    <a:pt x="1900967" y="2209799"/>
                  </a:lnTo>
                  <a:lnTo>
                    <a:pt x="1911112" y="2197099"/>
                  </a:lnTo>
                  <a:lnTo>
                    <a:pt x="2079682" y="2197099"/>
                  </a:lnTo>
                  <a:lnTo>
                    <a:pt x="2075610" y="2209799"/>
                  </a:lnTo>
                  <a:close/>
                </a:path>
                <a:path w="3322319" h="2451100">
                  <a:moveTo>
                    <a:pt x="2121770" y="2209799"/>
                  </a:moveTo>
                  <a:lnTo>
                    <a:pt x="2084990" y="2209799"/>
                  </a:lnTo>
                  <a:lnTo>
                    <a:pt x="2084585" y="2197099"/>
                  </a:lnTo>
                  <a:lnTo>
                    <a:pt x="2124813" y="2197099"/>
                  </a:lnTo>
                  <a:lnTo>
                    <a:pt x="2121770" y="2209799"/>
                  </a:lnTo>
                  <a:close/>
                </a:path>
                <a:path w="3322319" h="2451100">
                  <a:moveTo>
                    <a:pt x="2170913" y="2209799"/>
                  </a:moveTo>
                  <a:lnTo>
                    <a:pt x="2133310" y="2209799"/>
                  </a:lnTo>
                  <a:lnTo>
                    <a:pt x="2135429" y="2197099"/>
                  </a:lnTo>
                  <a:lnTo>
                    <a:pt x="2173783" y="2197099"/>
                  </a:lnTo>
                  <a:lnTo>
                    <a:pt x="2170913" y="2209799"/>
                  </a:lnTo>
                  <a:close/>
                </a:path>
                <a:path w="3322319" h="2451100">
                  <a:moveTo>
                    <a:pt x="2210587" y="2209799"/>
                  </a:moveTo>
                  <a:lnTo>
                    <a:pt x="2194882" y="2197099"/>
                  </a:lnTo>
                  <a:lnTo>
                    <a:pt x="2226523" y="2197099"/>
                  </a:lnTo>
                  <a:lnTo>
                    <a:pt x="2210587" y="2209799"/>
                  </a:lnTo>
                  <a:close/>
                </a:path>
                <a:path w="3322319" h="2451100">
                  <a:moveTo>
                    <a:pt x="2453031" y="2209799"/>
                  </a:moveTo>
                  <a:lnTo>
                    <a:pt x="2452440" y="2197099"/>
                  </a:lnTo>
                  <a:lnTo>
                    <a:pt x="2458007" y="2197099"/>
                  </a:lnTo>
                  <a:lnTo>
                    <a:pt x="2453031" y="2209799"/>
                  </a:lnTo>
                  <a:close/>
                </a:path>
                <a:path w="3322319" h="2451100">
                  <a:moveTo>
                    <a:pt x="2526371" y="2209799"/>
                  </a:moveTo>
                  <a:lnTo>
                    <a:pt x="2460532" y="2209799"/>
                  </a:lnTo>
                  <a:lnTo>
                    <a:pt x="2458007" y="2197099"/>
                  </a:lnTo>
                  <a:lnTo>
                    <a:pt x="2526584" y="2197099"/>
                  </a:lnTo>
                  <a:lnTo>
                    <a:pt x="2526371" y="2209799"/>
                  </a:lnTo>
                  <a:close/>
                </a:path>
                <a:path w="3322319" h="2451100">
                  <a:moveTo>
                    <a:pt x="2533779" y="2209799"/>
                  </a:moveTo>
                  <a:lnTo>
                    <a:pt x="2528238" y="2209799"/>
                  </a:lnTo>
                  <a:lnTo>
                    <a:pt x="2532955" y="2197099"/>
                  </a:lnTo>
                  <a:lnTo>
                    <a:pt x="2537446" y="2197099"/>
                  </a:lnTo>
                  <a:lnTo>
                    <a:pt x="2533779" y="2209799"/>
                  </a:lnTo>
                  <a:close/>
                </a:path>
                <a:path w="3322319" h="2451100">
                  <a:moveTo>
                    <a:pt x="2567376" y="2209799"/>
                  </a:moveTo>
                  <a:lnTo>
                    <a:pt x="2537140" y="2209799"/>
                  </a:lnTo>
                  <a:lnTo>
                    <a:pt x="2537446" y="2197099"/>
                  </a:lnTo>
                  <a:lnTo>
                    <a:pt x="2566094" y="2197099"/>
                  </a:lnTo>
                  <a:lnTo>
                    <a:pt x="2567376" y="2209799"/>
                  </a:lnTo>
                  <a:close/>
                </a:path>
                <a:path w="3322319" h="2451100">
                  <a:moveTo>
                    <a:pt x="2584085" y="2209799"/>
                  </a:moveTo>
                  <a:lnTo>
                    <a:pt x="2575913" y="2209799"/>
                  </a:lnTo>
                  <a:lnTo>
                    <a:pt x="2583055" y="2197099"/>
                  </a:lnTo>
                  <a:lnTo>
                    <a:pt x="2584085" y="2209799"/>
                  </a:lnTo>
                  <a:close/>
                </a:path>
                <a:path w="3322319" h="2451100">
                  <a:moveTo>
                    <a:pt x="2610952" y="2209799"/>
                  </a:moveTo>
                  <a:lnTo>
                    <a:pt x="2584085" y="2209799"/>
                  </a:lnTo>
                  <a:lnTo>
                    <a:pt x="2586144" y="2197099"/>
                  </a:lnTo>
                  <a:lnTo>
                    <a:pt x="2612134" y="2197099"/>
                  </a:lnTo>
                  <a:lnTo>
                    <a:pt x="2610952" y="2209799"/>
                  </a:lnTo>
                  <a:close/>
                </a:path>
                <a:path w="3322319" h="2451100">
                  <a:moveTo>
                    <a:pt x="2614108" y="2209799"/>
                  </a:moveTo>
                  <a:lnTo>
                    <a:pt x="2613098" y="2209799"/>
                  </a:lnTo>
                  <a:lnTo>
                    <a:pt x="2615450" y="2197099"/>
                  </a:lnTo>
                  <a:lnTo>
                    <a:pt x="2616453" y="2197099"/>
                  </a:lnTo>
                  <a:lnTo>
                    <a:pt x="2614108" y="2209799"/>
                  </a:lnTo>
                  <a:close/>
                </a:path>
                <a:path w="3322319" h="2451100">
                  <a:moveTo>
                    <a:pt x="2629275" y="2209799"/>
                  </a:moveTo>
                  <a:lnTo>
                    <a:pt x="2625149" y="2209799"/>
                  </a:lnTo>
                  <a:lnTo>
                    <a:pt x="2629382" y="2197099"/>
                  </a:lnTo>
                  <a:lnTo>
                    <a:pt x="2630039" y="2197099"/>
                  </a:lnTo>
                  <a:lnTo>
                    <a:pt x="2629275" y="2209799"/>
                  </a:lnTo>
                  <a:close/>
                </a:path>
                <a:path w="3322319" h="2451100">
                  <a:moveTo>
                    <a:pt x="2629979" y="2209799"/>
                  </a:moveTo>
                  <a:lnTo>
                    <a:pt x="2630763" y="2197099"/>
                  </a:lnTo>
                  <a:lnTo>
                    <a:pt x="2632192" y="2197099"/>
                  </a:lnTo>
                  <a:lnTo>
                    <a:pt x="2629979" y="2209799"/>
                  </a:lnTo>
                  <a:close/>
                </a:path>
                <a:path w="3322319" h="2451100">
                  <a:moveTo>
                    <a:pt x="2814681" y="2209799"/>
                  </a:moveTo>
                  <a:lnTo>
                    <a:pt x="2813605" y="2209799"/>
                  </a:lnTo>
                  <a:lnTo>
                    <a:pt x="2816408" y="2197099"/>
                  </a:lnTo>
                  <a:lnTo>
                    <a:pt x="2818109" y="2197099"/>
                  </a:lnTo>
                  <a:lnTo>
                    <a:pt x="2814681" y="2209799"/>
                  </a:lnTo>
                  <a:close/>
                </a:path>
                <a:path w="3322319" h="2451100">
                  <a:moveTo>
                    <a:pt x="2830433" y="2209799"/>
                  </a:moveTo>
                  <a:lnTo>
                    <a:pt x="2821205" y="2209799"/>
                  </a:lnTo>
                  <a:lnTo>
                    <a:pt x="2823484" y="2197099"/>
                  </a:lnTo>
                  <a:lnTo>
                    <a:pt x="2831443" y="2197099"/>
                  </a:lnTo>
                  <a:lnTo>
                    <a:pt x="2830461" y="2209607"/>
                  </a:lnTo>
                  <a:lnTo>
                    <a:pt x="2830433" y="2209799"/>
                  </a:lnTo>
                  <a:close/>
                </a:path>
                <a:path w="3322319" h="2451100">
                  <a:moveTo>
                    <a:pt x="2830461" y="2209607"/>
                  </a:moveTo>
                  <a:lnTo>
                    <a:pt x="2831443" y="2197099"/>
                  </a:lnTo>
                  <a:lnTo>
                    <a:pt x="2832307" y="2197099"/>
                  </a:lnTo>
                  <a:lnTo>
                    <a:pt x="2830461" y="2209607"/>
                  </a:lnTo>
                  <a:close/>
                </a:path>
                <a:path w="3322319" h="2451100">
                  <a:moveTo>
                    <a:pt x="2843089" y="2209799"/>
                  </a:moveTo>
                  <a:lnTo>
                    <a:pt x="2830446" y="2209799"/>
                  </a:lnTo>
                  <a:lnTo>
                    <a:pt x="2830461" y="2209607"/>
                  </a:lnTo>
                  <a:lnTo>
                    <a:pt x="2832307" y="2197099"/>
                  </a:lnTo>
                  <a:lnTo>
                    <a:pt x="2844763" y="2197099"/>
                  </a:lnTo>
                  <a:lnTo>
                    <a:pt x="2843089" y="2209799"/>
                  </a:lnTo>
                  <a:close/>
                </a:path>
                <a:path w="3322319" h="2451100">
                  <a:moveTo>
                    <a:pt x="2907726" y="2209799"/>
                  </a:moveTo>
                  <a:lnTo>
                    <a:pt x="2844511" y="2209799"/>
                  </a:lnTo>
                  <a:lnTo>
                    <a:pt x="2844763" y="2197099"/>
                  </a:lnTo>
                  <a:lnTo>
                    <a:pt x="2912616" y="2197099"/>
                  </a:lnTo>
                  <a:lnTo>
                    <a:pt x="2907726" y="2209799"/>
                  </a:lnTo>
                  <a:close/>
                </a:path>
                <a:path w="3322319" h="2451100">
                  <a:moveTo>
                    <a:pt x="2936254" y="2209799"/>
                  </a:moveTo>
                  <a:lnTo>
                    <a:pt x="2907726" y="2209799"/>
                  </a:lnTo>
                  <a:lnTo>
                    <a:pt x="2914741" y="2197099"/>
                  </a:lnTo>
                  <a:lnTo>
                    <a:pt x="2934859" y="2197099"/>
                  </a:lnTo>
                  <a:lnTo>
                    <a:pt x="2936254" y="2209799"/>
                  </a:lnTo>
                  <a:close/>
                </a:path>
                <a:path w="3322319" h="2451100">
                  <a:moveTo>
                    <a:pt x="1555368" y="2209799"/>
                  </a:moveTo>
                  <a:lnTo>
                    <a:pt x="1554199" y="2209799"/>
                  </a:lnTo>
                  <a:lnTo>
                    <a:pt x="1553398" y="2206512"/>
                  </a:lnTo>
                  <a:lnTo>
                    <a:pt x="1555368" y="2209799"/>
                  </a:lnTo>
                  <a:close/>
                </a:path>
                <a:path w="3322319" h="2451100">
                  <a:moveTo>
                    <a:pt x="1217390" y="2222499"/>
                  </a:moveTo>
                  <a:lnTo>
                    <a:pt x="1167787" y="2222499"/>
                  </a:lnTo>
                  <a:lnTo>
                    <a:pt x="1162497" y="2209799"/>
                  </a:lnTo>
                  <a:lnTo>
                    <a:pt x="1221111" y="2209799"/>
                  </a:lnTo>
                  <a:lnTo>
                    <a:pt x="1217390" y="2222499"/>
                  </a:lnTo>
                  <a:close/>
                </a:path>
                <a:path w="3322319" h="2451100">
                  <a:moveTo>
                    <a:pt x="1248974" y="2222499"/>
                  </a:moveTo>
                  <a:lnTo>
                    <a:pt x="1219955" y="2222499"/>
                  </a:lnTo>
                  <a:lnTo>
                    <a:pt x="1221111" y="2209799"/>
                  </a:lnTo>
                  <a:lnTo>
                    <a:pt x="1252303" y="2209799"/>
                  </a:lnTo>
                  <a:lnTo>
                    <a:pt x="1248974" y="2222499"/>
                  </a:lnTo>
                  <a:close/>
                </a:path>
                <a:path w="3322319" h="2451100">
                  <a:moveTo>
                    <a:pt x="1253373" y="2222499"/>
                  </a:moveTo>
                  <a:lnTo>
                    <a:pt x="1248974" y="2222499"/>
                  </a:lnTo>
                  <a:lnTo>
                    <a:pt x="1252303" y="2209799"/>
                  </a:lnTo>
                  <a:lnTo>
                    <a:pt x="1253373" y="2222499"/>
                  </a:lnTo>
                  <a:close/>
                </a:path>
                <a:path w="3322319" h="2451100">
                  <a:moveTo>
                    <a:pt x="1483610" y="2222499"/>
                  </a:moveTo>
                  <a:lnTo>
                    <a:pt x="1253373" y="2222499"/>
                  </a:lnTo>
                  <a:lnTo>
                    <a:pt x="1252303" y="2209799"/>
                  </a:lnTo>
                  <a:lnTo>
                    <a:pt x="1477963" y="2209799"/>
                  </a:lnTo>
                  <a:lnTo>
                    <a:pt x="1483610" y="2222499"/>
                  </a:lnTo>
                  <a:close/>
                </a:path>
                <a:path w="3322319" h="2451100">
                  <a:moveTo>
                    <a:pt x="1499382" y="2222499"/>
                  </a:moveTo>
                  <a:lnTo>
                    <a:pt x="1483610" y="2222499"/>
                  </a:lnTo>
                  <a:lnTo>
                    <a:pt x="1485211" y="2209799"/>
                  </a:lnTo>
                  <a:lnTo>
                    <a:pt x="1509148" y="2209799"/>
                  </a:lnTo>
                  <a:lnTo>
                    <a:pt x="1499382" y="2222499"/>
                  </a:lnTo>
                  <a:close/>
                </a:path>
                <a:path w="3322319" h="2451100">
                  <a:moveTo>
                    <a:pt x="2040930" y="2222499"/>
                  </a:moveTo>
                  <a:lnTo>
                    <a:pt x="1499382" y="2222499"/>
                  </a:lnTo>
                  <a:lnTo>
                    <a:pt x="1509268" y="2209799"/>
                  </a:lnTo>
                  <a:lnTo>
                    <a:pt x="2046809" y="2209799"/>
                  </a:lnTo>
                  <a:lnTo>
                    <a:pt x="2047245" y="2210570"/>
                  </a:lnTo>
                  <a:lnTo>
                    <a:pt x="2040930" y="2222499"/>
                  </a:lnTo>
                  <a:close/>
                </a:path>
                <a:path w="3322319" h="2451100">
                  <a:moveTo>
                    <a:pt x="2054549" y="2222499"/>
                  </a:moveTo>
                  <a:lnTo>
                    <a:pt x="2053984" y="2222499"/>
                  </a:lnTo>
                  <a:lnTo>
                    <a:pt x="2047245" y="2210570"/>
                  </a:lnTo>
                  <a:lnTo>
                    <a:pt x="2047653" y="2209799"/>
                  </a:lnTo>
                  <a:lnTo>
                    <a:pt x="2054549" y="2222499"/>
                  </a:lnTo>
                  <a:close/>
                </a:path>
                <a:path w="3322319" h="2451100">
                  <a:moveTo>
                    <a:pt x="2071444" y="2222499"/>
                  </a:moveTo>
                  <a:lnTo>
                    <a:pt x="2055938" y="2222499"/>
                  </a:lnTo>
                  <a:lnTo>
                    <a:pt x="2056735" y="2209799"/>
                  </a:lnTo>
                  <a:lnTo>
                    <a:pt x="2075643" y="2209799"/>
                  </a:lnTo>
                  <a:lnTo>
                    <a:pt x="2071444" y="2222499"/>
                  </a:lnTo>
                  <a:close/>
                </a:path>
                <a:path w="3322319" h="2451100">
                  <a:moveTo>
                    <a:pt x="2132807" y="2222499"/>
                  </a:moveTo>
                  <a:lnTo>
                    <a:pt x="2103592" y="2222499"/>
                  </a:lnTo>
                  <a:lnTo>
                    <a:pt x="2100058" y="2209799"/>
                  </a:lnTo>
                  <a:lnTo>
                    <a:pt x="2136052" y="2209799"/>
                  </a:lnTo>
                  <a:lnTo>
                    <a:pt x="2132807" y="2222499"/>
                  </a:lnTo>
                  <a:close/>
                </a:path>
                <a:path w="3322319" h="2451100">
                  <a:moveTo>
                    <a:pt x="2607763" y="2222499"/>
                  </a:moveTo>
                  <a:lnTo>
                    <a:pt x="2473394" y="2222499"/>
                  </a:lnTo>
                  <a:lnTo>
                    <a:pt x="2465508" y="2209799"/>
                  </a:lnTo>
                  <a:lnTo>
                    <a:pt x="2608759" y="2209799"/>
                  </a:lnTo>
                  <a:lnTo>
                    <a:pt x="2607763" y="2222499"/>
                  </a:lnTo>
                  <a:close/>
                </a:path>
                <a:path w="3322319" h="2451100">
                  <a:moveTo>
                    <a:pt x="2632943" y="2222499"/>
                  </a:moveTo>
                  <a:lnTo>
                    <a:pt x="2608088" y="2222499"/>
                  </a:lnTo>
                  <a:lnTo>
                    <a:pt x="2610274" y="2209799"/>
                  </a:lnTo>
                  <a:lnTo>
                    <a:pt x="2635235" y="2209799"/>
                  </a:lnTo>
                  <a:lnTo>
                    <a:pt x="2632943" y="2222499"/>
                  </a:lnTo>
                  <a:close/>
                </a:path>
                <a:path w="3322319" h="2451100">
                  <a:moveTo>
                    <a:pt x="2637194" y="2222499"/>
                  </a:moveTo>
                  <a:lnTo>
                    <a:pt x="2634304" y="2222499"/>
                  </a:lnTo>
                  <a:lnTo>
                    <a:pt x="2640756" y="2209799"/>
                  </a:lnTo>
                  <a:lnTo>
                    <a:pt x="2637194" y="2222499"/>
                  </a:lnTo>
                  <a:close/>
                </a:path>
                <a:path w="3322319" h="2451100">
                  <a:moveTo>
                    <a:pt x="2668008" y="2222499"/>
                  </a:moveTo>
                  <a:lnTo>
                    <a:pt x="2666088" y="2222499"/>
                  </a:lnTo>
                  <a:lnTo>
                    <a:pt x="2667496" y="2209799"/>
                  </a:lnTo>
                  <a:lnTo>
                    <a:pt x="2668008" y="2222499"/>
                  </a:lnTo>
                  <a:close/>
                </a:path>
                <a:path w="3322319" h="2451100">
                  <a:moveTo>
                    <a:pt x="2814548" y="2222499"/>
                  </a:moveTo>
                  <a:lnTo>
                    <a:pt x="2813306" y="2222499"/>
                  </a:lnTo>
                  <a:lnTo>
                    <a:pt x="2812641" y="2209799"/>
                  </a:lnTo>
                  <a:lnTo>
                    <a:pt x="2818295" y="2209799"/>
                  </a:lnTo>
                  <a:lnTo>
                    <a:pt x="2817702" y="2216838"/>
                  </a:lnTo>
                  <a:lnTo>
                    <a:pt x="2814548" y="2222499"/>
                  </a:lnTo>
                  <a:close/>
                </a:path>
                <a:path w="3322319" h="2451100">
                  <a:moveTo>
                    <a:pt x="2819737" y="2222499"/>
                  </a:moveTo>
                  <a:lnTo>
                    <a:pt x="2817225" y="2222499"/>
                  </a:lnTo>
                  <a:lnTo>
                    <a:pt x="2817702" y="2216838"/>
                  </a:lnTo>
                  <a:lnTo>
                    <a:pt x="2821623" y="2209799"/>
                  </a:lnTo>
                  <a:lnTo>
                    <a:pt x="2822142" y="2209799"/>
                  </a:lnTo>
                  <a:lnTo>
                    <a:pt x="2819737" y="2222499"/>
                  </a:lnTo>
                  <a:close/>
                </a:path>
                <a:path w="3322319" h="2451100">
                  <a:moveTo>
                    <a:pt x="2829516" y="2222499"/>
                  </a:moveTo>
                  <a:lnTo>
                    <a:pt x="2821464" y="2222499"/>
                  </a:lnTo>
                  <a:lnTo>
                    <a:pt x="2825012" y="2209799"/>
                  </a:lnTo>
                  <a:lnTo>
                    <a:pt x="2834898" y="2209799"/>
                  </a:lnTo>
                  <a:lnTo>
                    <a:pt x="2833855" y="2214660"/>
                  </a:lnTo>
                  <a:lnTo>
                    <a:pt x="2829516" y="2222499"/>
                  </a:lnTo>
                  <a:close/>
                </a:path>
                <a:path w="3322319" h="2451100">
                  <a:moveTo>
                    <a:pt x="2833855" y="2214660"/>
                  </a:moveTo>
                  <a:lnTo>
                    <a:pt x="2834898" y="2209799"/>
                  </a:lnTo>
                  <a:lnTo>
                    <a:pt x="2836545" y="2209799"/>
                  </a:lnTo>
                  <a:lnTo>
                    <a:pt x="2833855" y="2214660"/>
                  </a:lnTo>
                  <a:close/>
                </a:path>
                <a:path w="3322319" h="2451100">
                  <a:moveTo>
                    <a:pt x="2945754" y="2222499"/>
                  </a:moveTo>
                  <a:lnTo>
                    <a:pt x="2832174" y="2222499"/>
                  </a:lnTo>
                  <a:lnTo>
                    <a:pt x="2833855" y="2214660"/>
                  </a:lnTo>
                  <a:lnTo>
                    <a:pt x="2836545" y="2209799"/>
                  </a:lnTo>
                  <a:lnTo>
                    <a:pt x="2946611" y="2209799"/>
                  </a:lnTo>
                  <a:lnTo>
                    <a:pt x="2945754" y="2222499"/>
                  </a:lnTo>
                  <a:close/>
                </a:path>
                <a:path w="3322319" h="2451100">
                  <a:moveTo>
                    <a:pt x="1246284" y="2235199"/>
                  </a:moveTo>
                  <a:lnTo>
                    <a:pt x="1245075" y="2222499"/>
                  </a:lnTo>
                  <a:lnTo>
                    <a:pt x="1252303" y="2222499"/>
                  </a:lnTo>
                  <a:lnTo>
                    <a:pt x="1246284" y="2235199"/>
                  </a:lnTo>
                  <a:close/>
                </a:path>
                <a:path w="3322319" h="2451100">
                  <a:moveTo>
                    <a:pt x="1262700" y="2235199"/>
                  </a:moveTo>
                  <a:lnTo>
                    <a:pt x="1253087" y="2235199"/>
                  </a:lnTo>
                  <a:lnTo>
                    <a:pt x="1256934" y="2222499"/>
                  </a:lnTo>
                  <a:lnTo>
                    <a:pt x="1263949" y="2222499"/>
                  </a:lnTo>
                  <a:lnTo>
                    <a:pt x="1262700" y="2235199"/>
                  </a:lnTo>
                  <a:close/>
                </a:path>
                <a:path w="3322319" h="2451100">
                  <a:moveTo>
                    <a:pt x="1273324" y="2235199"/>
                  </a:moveTo>
                  <a:lnTo>
                    <a:pt x="1269344" y="2235199"/>
                  </a:lnTo>
                  <a:lnTo>
                    <a:pt x="1271563" y="2222499"/>
                  </a:lnTo>
                  <a:lnTo>
                    <a:pt x="1273344" y="2222499"/>
                  </a:lnTo>
                  <a:lnTo>
                    <a:pt x="1273324" y="2235199"/>
                  </a:lnTo>
                  <a:close/>
                </a:path>
                <a:path w="3322319" h="2451100">
                  <a:moveTo>
                    <a:pt x="1291029" y="2235199"/>
                  </a:moveTo>
                  <a:lnTo>
                    <a:pt x="1275031" y="2235199"/>
                  </a:lnTo>
                  <a:lnTo>
                    <a:pt x="1274340" y="2222499"/>
                  </a:lnTo>
                  <a:lnTo>
                    <a:pt x="1296689" y="2222499"/>
                  </a:lnTo>
                  <a:lnTo>
                    <a:pt x="1296885" y="2223329"/>
                  </a:lnTo>
                  <a:lnTo>
                    <a:pt x="1291029" y="2235199"/>
                  </a:lnTo>
                  <a:close/>
                </a:path>
                <a:path w="3322319" h="2451100">
                  <a:moveTo>
                    <a:pt x="1296885" y="2223329"/>
                  </a:moveTo>
                  <a:lnTo>
                    <a:pt x="1296689" y="2222499"/>
                  </a:lnTo>
                  <a:lnTo>
                    <a:pt x="1297294" y="2222499"/>
                  </a:lnTo>
                  <a:lnTo>
                    <a:pt x="1296885" y="2223329"/>
                  </a:lnTo>
                  <a:close/>
                </a:path>
                <a:path w="3322319" h="2451100">
                  <a:moveTo>
                    <a:pt x="1317205" y="2235199"/>
                  </a:moveTo>
                  <a:lnTo>
                    <a:pt x="1299686" y="2235199"/>
                  </a:lnTo>
                  <a:lnTo>
                    <a:pt x="1297009" y="2223852"/>
                  </a:lnTo>
                  <a:lnTo>
                    <a:pt x="1296931" y="2223235"/>
                  </a:lnTo>
                  <a:lnTo>
                    <a:pt x="1297294" y="2222499"/>
                  </a:lnTo>
                  <a:lnTo>
                    <a:pt x="1319564" y="2222499"/>
                  </a:lnTo>
                  <a:lnTo>
                    <a:pt x="1317205" y="2235199"/>
                  </a:lnTo>
                  <a:close/>
                </a:path>
                <a:path w="3322319" h="2451100">
                  <a:moveTo>
                    <a:pt x="1335489" y="2235199"/>
                  </a:moveTo>
                  <a:lnTo>
                    <a:pt x="1322115" y="2235199"/>
                  </a:lnTo>
                  <a:lnTo>
                    <a:pt x="1328639" y="2222499"/>
                  </a:lnTo>
                  <a:lnTo>
                    <a:pt x="1332825" y="2222499"/>
                  </a:lnTo>
                  <a:lnTo>
                    <a:pt x="1335489" y="2235199"/>
                  </a:lnTo>
                  <a:close/>
                </a:path>
                <a:path w="3322319" h="2451100">
                  <a:moveTo>
                    <a:pt x="1928811" y="2235199"/>
                  </a:moveTo>
                  <a:lnTo>
                    <a:pt x="1354303" y="2235199"/>
                  </a:lnTo>
                  <a:lnTo>
                    <a:pt x="1351254" y="2222499"/>
                  </a:lnTo>
                  <a:lnTo>
                    <a:pt x="1938304" y="2222499"/>
                  </a:lnTo>
                  <a:lnTo>
                    <a:pt x="1938374" y="2223852"/>
                  </a:lnTo>
                  <a:lnTo>
                    <a:pt x="1928811" y="2235199"/>
                  </a:lnTo>
                  <a:close/>
                </a:path>
                <a:path w="3322319" h="2451100">
                  <a:moveTo>
                    <a:pt x="1938374" y="2223852"/>
                  </a:moveTo>
                  <a:lnTo>
                    <a:pt x="1938304" y="2222499"/>
                  </a:lnTo>
                  <a:lnTo>
                    <a:pt x="1938598" y="2223586"/>
                  </a:lnTo>
                  <a:lnTo>
                    <a:pt x="1938374" y="2223852"/>
                  </a:lnTo>
                  <a:close/>
                </a:path>
                <a:path w="3322319" h="2451100">
                  <a:moveTo>
                    <a:pt x="1938598" y="2223586"/>
                  </a:moveTo>
                  <a:lnTo>
                    <a:pt x="1938304" y="2222499"/>
                  </a:lnTo>
                  <a:lnTo>
                    <a:pt x="1939513" y="2222499"/>
                  </a:lnTo>
                  <a:lnTo>
                    <a:pt x="1938598" y="2223586"/>
                  </a:lnTo>
                  <a:close/>
                </a:path>
                <a:path w="3322319" h="2451100">
                  <a:moveTo>
                    <a:pt x="1967842" y="2235199"/>
                  </a:moveTo>
                  <a:lnTo>
                    <a:pt x="1942317" y="2235199"/>
                  </a:lnTo>
                  <a:lnTo>
                    <a:pt x="1939513" y="2222499"/>
                  </a:lnTo>
                  <a:lnTo>
                    <a:pt x="1976452" y="2222499"/>
                  </a:lnTo>
                  <a:lnTo>
                    <a:pt x="1967842" y="2235199"/>
                  </a:lnTo>
                  <a:close/>
                </a:path>
                <a:path w="3322319" h="2451100">
                  <a:moveTo>
                    <a:pt x="2024466" y="2235199"/>
                  </a:moveTo>
                  <a:lnTo>
                    <a:pt x="1977974" y="2235199"/>
                  </a:lnTo>
                  <a:lnTo>
                    <a:pt x="1976452" y="2222499"/>
                  </a:lnTo>
                  <a:lnTo>
                    <a:pt x="2028154" y="2222499"/>
                  </a:lnTo>
                  <a:lnTo>
                    <a:pt x="2024466" y="2235199"/>
                  </a:lnTo>
                  <a:close/>
                </a:path>
                <a:path w="3322319" h="2451100">
                  <a:moveTo>
                    <a:pt x="2036237" y="2230804"/>
                  </a:moveTo>
                  <a:lnTo>
                    <a:pt x="2031489" y="2222499"/>
                  </a:lnTo>
                  <a:lnTo>
                    <a:pt x="2035907" y="2222499"/>
                  </a:lnTo>
                  <a:lnTo>
                    <a:pt x="2036237" y="2230804"/>
                  </a:lnTo>
                  <a:close/>
                </a:path>
                <a:path w="3322319" h="2451100">
                  <a:moveTo>
                    <a:pt x="2067704" y="2235199"/>
                  </a:moveTo>
                  <a:lnTo>
                    <a:pt x="2048855" y="2235199"/>
                  </a:lnTo>
                  <a:lnTo>
                    <a:pt x="2056276" y="2222499"/>
                  </a:lnTo>
                  <a:lnTo>
                    <a:pt x="2072354" y="2222499"/>
                  </a:lnTo>
                  <a:lnTo>
                    <a:pt x="2067704" y="2235199"/>
                  </a:lnTo>
                  <a:close/>
                </a:path>
                <a:path w="3322319" h="2451100">
                  <a:moveTo>
                    <a:pt x="2493990" y="2235199"/>
                  </a:moveTo>
                  <a:lnTo>
                    <a:pt x="2489399" y="2235199"/>
                  </a:lnTo>
                  <a:lnTo>
                    <a:pt x="2488024" y="2222499"/>
                  </a:lnTo>
                  <a:lnTo>
                    <a:pt x="2495524" y="2222499"/>
                  </a:lnTo>
                  <a:lnTo>
                    <a:pt x="2493990" y="2235199"/>
                  </a:lnTo>
                  <a:close/>
                </a:path>
                <a:path w="3322319" h="2451100">
                  <a:moveTo>
                    <a:pt x="2497584" y="2235199"/>
                  </a:moveTo>
                  <a:lnTo>
                    <a:pt x="2495544" y="2235199"/>
                  </a:lnTo>
                  <a:lnTo>
                    <a:pt x="2496494" y="2222499"/>
                  </a:lnTo>
                  <a:lnTo>
                    <a:pt x="2498394" y="2222499"/>
                  </a:lnTo>
                  <a:lnTo>
                    <a:pt x="2498103" y="2233421"/>
                  </a:lnTo>
                  <a:lnTo>
                    <a:pt x="2497584" y="2235199"/>
                  </a:lnTo>
                  <a:close/>
                </a:path>
                <a:path w="3322319" h="2451100">
                  <a:moveTo>
                    <a:pt x="2596515" y="2235199"/>
                  </a:moveTo>
                  <a:lnTo>
                    <a:pt x="2498056" y="2235199"/>
                  </a:lnTo>
                  <a:lnTo>
                    <a:pt x="2498103" y="2233421"/>
                  </a:lnTo>
                  <a:lnTo>
                    <a:pt x="2501291" y="2222499"/>
                  </a:lnTo>
                  <a:lnTo>
                    <a:pt x="2591479" y="2222499"/>
                  </a:lnTo>
                  <a:lnTo>
                    <a:pt x="2596515" y="2235199"/>
                  </a:lnTo>
                  <a:close/>
                </a:path>
                <a:path w="3322319" h="2451100">
                  <a:moveTo>
                    <a:pt x="2648369" y="2235199"/>
                  </a:moveTo>
                  <a:lnTo>
                    <a:pt x="2596515" y="2235199"/>
                  </a:lnTo>
                  <a:lnTo>
                    <a:pt x="2597153" y="2222499"/>
                  </a:lnTo>
                  <a:lnTo>
                    <a:pt x="2648974" y="2222499"/>
                  </a:lnTo>
                  <a:lnTo>
                    <a:pt x="2648672" y="2231643"/>
                  </a:lnTo>
                  <a:lnTo>
                    <a:pt x="2648369" y="2235199"/>
                  </a:lnTo>
                  <a:close/>
                </a:path>
                <a:path w="3322319" h="2451100">
                  <a:moveTo>
                    <a:pt x="2649857" y="2235199"/>
                  </a:moveTo>
                  <a:lnTo>
                    <a:pt x="2648555" y="2235199"/>
                  </a:lnTo>
                  <a:lnTo>
                    <a:pt x="2648672" y="2231643"/>
                  </a:lnTo>
                  <a:lnTo>
                    <a:pt x="2649452" y="2222499"/>
                  </a:lnTo>
                  <a:lnTo>
                    <a:pt x="2652083" y="2222499"/>
                  </a:lnTo>
                  <a:lnTo>
                    <a:pt x="2651764" y="2225322"/>
                  </a:lnTo>
                  <a:lnTo>
                    <a:pt x="2649857" y="2235199"/>
                  </a:lnTo>
                  <a:close/>
                </a:path>
                <a:path w="3322319" h="2451100">
                  <a:moveTo>
                    <a:pt x="2651764" y="2225322"/>
                  </a:moveTo>
                  <a:lnTo>
                    <a:pt x="2652083" y="2222499"/>
                  </a:lnTo>
                  <a:lnTo>
                    <a:pt x="2652048" y="2223852"/>
                  </a:lnTo>
                  <a:lnTo>
                    <a:pt x="2651764" y="2225322"/>
                  </a:lnTo>
                  <a:close/>
                </a:path>
                <a:path w="3322319" h="2451100">
                  <a:moveTo>
                    <a:pt x="2652167" y="2223235"/>
                  </a:moveTo>
                  <a:lnTo>
                    <a:pt x="2652083" y="2222499"/>
                  </a:lnTo>
                  <a:lnTo>
                    <a:pt x="2652309" y="2222499"/>
                  </a:lnTo>
                  <a:lnTo>
                    <a:pt x="2652167" y="2223235"/>
                  </a:lnTo>
                  <a:close/>
                </a:path>
                <a:path w="3322319" h="2451100">
                  <a:moveTo>
                    <a:pt x="2658707" y="2235199"/>
                  </a:moveTo>
                  <a:lnTo>
                    <a:pt x="2653531" y="2235199"/>
                  </a:lnTo>
                  <a:lnTo>
                    <a:pt x="2659564" y="2222499"/>
                  </a:lnTo>
                  <a:lnTo>
                    <a:pt x="2658707" y="2235199"/>
                  </a:lnTo>
                  <a:close/>
                </a:path>
                <a:path w="3322319" h="2451100">
                  <a:moveTo>
                    <a:pt x="2662035" y="2235199"/>
                  </a:moveTo>
                  <a:lnTo>
                    <a:pt x="2658707" y="2235199"/>
                  </a:lnTo>
                  <a:lnTo>
                    <a:pt x="2661975" y="2222499"/>
                  </a:lnTo>
                  <a:lnTo>
                    <a:pt x="2663457" y="2222499"/>
                  </a:lnTo>
                  <a:lnTo>
                    <a:pt x="2662035" y="2235199"/>
                  </a:lnTo>
                  <a:close/>
                </a:path>
                <a:path w="3322319" h="2451100">
                  <a:moveTo>
                    <a:pt x="2662035" y="2235199"/>
                  </a:moveTo>
                  <a:lnTo>
                    <a:pt x="2663457" y="2222499"/>
                  </a:lnTo>
                  <a:lnTo>
                    <a:pt x="2663736" y="2222499"/>
                  </a:lnTo>
                  <a:lnTo>
                    <a:pt x="2662035" y="2235199"/>
                  </a:lnTo>
                  <a:close/>
                </a:path>
                <a:path w="3322319" h="2451100">
                  <a:moveTo>
                    <a:pt x="2665018" y="2235199"/>
                  </a:moveTo>
                  <a:lnTo>
                    <a:pt x="2662035" y="2235199"/>
                  </a:lnTo>
                  <a:lnTo>
                    <a:pt x="2663736" y="2222499"/>
                  </a:lnTo>
                  <a:lnTo>
                    <a:pt x="2666254" y="2222499"/>
                  </a:lnTo>
                  <a:lnTo>
                    <a:pt x="2665018" y="2235199"/>
                  </a:lnTo>
                  <a:close/>
                </a:path>
                <a:path w="3322319" h="2451100">
                  <a:moveTo>
                    <a:pt x="2667270" y="2235199"/>
                  </a:moveTo>
                  <a:lnTo>
                    <a:pt x="2666719" y="2235199"/>
                  </a:lnTo>
                  <a:lnTo>
                    <a:pt x="2666254" y="2222499"/>
                  </a:lnTo>
                  <a:lnTo>
                    <a:pt x="2667211" y="2222499"/>
                  </a:lnTo>
                  <a:lnTo>
                    <a:pt x="2667270" y="2235199"/>
                  </a:lnTo>
                  <a:close/>
                </a:path>
                <a:path w="3322319" h="2451100">
                  <a:moveTo>
                    <a:pt x="2695353" y="2235199"/>
                  </a:moveTo>
                  <a:lnTo>
                    <a:pt x="2694848" y="2235199"/>
                  </a:lnTo>
                  <a:lnTo>
                    <a:pt x="2695818" y="2222499"/>
                  </a:lnTo>
                  <a:lnTo>
                    <a:pt x="2695353" y="2235199"/>
                  </a:lnTo>
                  <a:close/>
                </a:path>
                <a:path w="3322319" h="2451100">
                  <a:moveTo>
                    <a:pt x="2889150" y="2235199"/>
                  </a:moveTo>
                  <a:lnTo>
                    <a:pt x="2844252" y="2235199"/>
                  </a:lnTo>
                  <a:lnTo>
                    <a:pt x="2845866" y="2222499"/>
                  </a:lnTo>
                  <a:lnTo>
                    <a:pt x="2890598" y="2222499"/>
                  </a:lnTo>
                  <a:lnTo>
                    <a:pt x="2889150" y="2235199"/>
                  </a:lnTo>
                  <a:close/>
                </a:path>
                <a:path w="3322319" h="2451100">
                  <a:moveTo>
                    <a:pt x="2950119" y="2235199"/>
                  </a:moveTo>
                  <a:lnTo>
                    <a:pt x="2892346" y="2235199"/>
                  </a:lnTo>
                  <a:lnTo>
                    <a:pt x="2893448" y="2222499"/>
                  </a:lnTo>
                  <a:lnTo>
                    <a:pt x="2949495" y="2222499"/>
                  </a:lnTo>
                  <a:lnTo>
                    <a:pt x="2950119" y="2235199"/>
                  </a:lnTo>
                  <a:close/>
                </a:path>
                <a:path w="3322319" h="2451100">
                  <a:moveTo>
                    <a:pt x="2959168" y="2235199"/>
                  </a:moveTo>
                  <a:lnTo>
                    <a:pt x="2950119" y="2235199"/>
                  </a:lnTo>
                  <a:lnTo>
                    <a:pt x="2954285" y="2222499"/>
                  </a:lnTo>
                  <a:lnTo>
                    <a:pt x="2955520" y="2222499"/>
                  </a:lnTo>
                  <a:lnTo>
                    <a:pt x="2959168" y="2235199"/>
                  </a:lnTo>
                  <a:close/>
                </a:path>
                <a:path w="3322319" h="2451100">
                  <a:moveTo>
                    <a:pt x="2653531" y="2235199"/>
                  </a:moveTo>
                  <a:lnTo>
                    <a:pt x="2650648" y="2235199"/>
                  </a:lnTo>
                  <a:lnTo>
                    <a:pt x="2651764" y="2225322"/>
                  </a:lnTo>
                  <a:lnTo>
                    <a:pt x="2652167" y="2223235"/>
                  </a:lnTo>
                  <a:lnTo>
                    <a:pt x="2653531" y="2235199"/>
                  </a:lnTo>
                  <a:close/>
                </a:path>
                <a:path w="3322319" h="2451100">
                  <a:moveTo>
                    <a:pt x="1941732" y="2235199"/>
                  </a:moveTo>
                  <a:lnTo>
                    <a:pt x="1938955" y="2235199"/>
                  </a:lnTo>
                  <a:lnTo>
                    <a:pt x="1938374" y="2223852"/>
                  </a:lnTo>
                  <a:lnTo>
                    <a:pt x="1938598" y="2223586"/>
                  </a:lnTo>
                  <a:lnTo>
                    <a:pt x="1941732" y="2235199"/>
                  </a:lnTo>
                  <a:close/>
                </a:path>
                <a:path w="3322319" h="2451100">
                  <a:moveTo>
                    <a:pt x="2038750" y="2235199"/>
                  </a:moveTo>
                  <a:lnTo>
                    <a:pt x="2036412" y="2235199"/>
                  </a:lnTo>
                  <a:lnTo>
                    <a:pt x="2036237" y="2230804"/>
                  </a:lnTo>
                  <a:lnTo>
                    <a:pt x="2038750" y="2235199"/>
                  </a:lnTo>
                  <a:close/>
                </a:path>
                <a:path w="3322319" h="2451100">
                  <a:moveTo>
                    <a:pt x="2648555" y="2235199"/>
                  </a:moveTo>
                  <a:lnTo>
                    <a:pt x="2648369" y="2235199"/>
                  </a:lnTo>
                  <a:lnTo>
                    <a:pt x="2648672" y="2231643"/>
                  </a:lnTo>
                  <a:lnTo>
                    <a:pt x="2648555" y="2235199"/>
                  </a:lnTo>
                  <a:close/>
                </a:path>
                <a:path w="3322319" h="2451100">
                  <a:moveTo>
                    <a:pt x="2498056" y="2235199"/>
                  </a:moveTo>
                  <a:lnTo>
                    <a:pt x="2497584" y="2235199"/>
                  </a:lnTo>
                  <a:lnTo>
                    <a:pt x="2498103" y="2233421"/>
                  </a:lnTo>
                  <a:lnTo>
                    <a:pt x="2498056" y="2235199"/>
                  </a:lnTo>
                  <a:close/>
                </a:path>
                <a:path w="3322319" h="2451100">
                  <a:moveTo>
                    <a:pt x="1332376" y="2247899"/>
                  </a:moveTo>
                  <a:lnTo>
                    <a:pt x="1315033" y="2247899"/>
                  </a:lnTo>
                  <a:lnTo>
                    <a:pt x="1311850" y="2235199"/>
                  </a:lnTo>
                  <a:lnTo>
                    <a:pt x="1338820" y="2235199"/>
                  </a:lnTo>
                  <a:lnTo>
                    <a:pt x="1332376" y="2247899"/>
                  </a:lnTo>
                  <a:close/>
                </a:path>
                <a:path w="3322319" h="2451100">
                  <a:moveTo>
                    <a:pt x="1352722" y="2247899"/>
                  </a:moveTo>
                  <a:lnTo>
                    <a:pt x="1352264" y="2247899"/>
                  </a:lnTo>
                  <a:lnTo>
                    <a:pt x="1345401" y="2235199"/>
                  </a:lnTo>
                  <a:lnTo>
                    <a:pt x="1349600" y="2235199"/>
                  </a:lnTo>
                  <a:lnTo>
                    <a:pt x="1352722" y="2247899"/>
                  </a:lnTo>
                  <a:close/>
                </a:path>
                <a:path w="3322319" h="2451100">
                  <a:moveTo>
                    <a:pt x="1489715" y="2247899"/>
                  </a:moveTo>
                  <a:lnTo>
                    <a:pt x="1357891" y="2247899"/>
                  </a:lnTo>
                  <a:lnTo>
                    <a:pt x="1360437" y="2235199"/>
                  </a:lnTo>
                  <a:lnTo>
                    <a:pt x="1496864" y="2235199"/>
                  </a:lnTo>
                  <a:lnTo>
                    <a:pt x="1489715" y="2247899"/>
                  </a:lnTo>
                  <a:close/>
                </a:path>
                <a:path w="3322319" h="2451100">
                  <a:moveTo>
                    <a:pt x="1672430" y="2247899"/>
                  </a:moveTo>
                  <a:lnTo>
                    <a:pt x="1504830" y="2247899"/>
                  </a:lnTo>
                  <a:lnTo>
                    <a:pt x="1502179" y="2235199"/>
                  </a:lnTo>
                  <a:lnTo>
                    <a:pt x="1679991" y="2235199"/>
                  </a:lnTo>
                  <a:lnTo>
                    <a:pt x="1672430" y="2247899"/>
                  </a:lnTo>
                  <a:close/>
                </a:path>
                <a:path w="3322319" h="2451100">
                  <a:moveTo>
                    <a:pt x="1748540" y="2247899"/>
                  </a:moveTo>
                  <a:lnTo>
                    <a:pt x="1692787" y="2247899"/>
                  </a:lnTo>
                  <a:lnTo>
                    <a:pt x="1690847" y="2235199"/>
                  </a:lnTo>
                  <a:lnTo>
                    <a:pt x="1749245" y="2235199"/>
                  </a:lnTo>
                  <a:lnTo>
                    <a:pt x="1748540" y="2247899"/>
                  </a:lnTo>
                  <a:close/>
                </a:path>
                <a:path w="3322319" h="2451100">
                  <a:moveTo>
                    <a:pt x="1844907" y="2247899"/>
                  </a:moveTo>
                  <a:lnTo>
                    <a:pt x="1759336" y="2247899"/>
                  </a:lnTo>
                  <a:lnTo>
                    <a:pt x="1759243" y="2235199"/>
                  </a:lnTo>
                  <a:lnTo>
                    <a:pt x="1845412" y="2235199"/>
                  </a:lnTo>
                  <a:lnTo>
                    <a:pt x="1844907" y="2247899"/>
                  </a:lnTo>
                  <a:close/>
                </a:path>
                <a:path w="3322319" h="2451100">
                  <a:moveTo>
                    <a:pt x="1916626" y="2247899"/>
                  </a:moveTo>
                  <a:lnTo>
                    <a:pt x="1856853" y="2247899"/>
                  </a:lnTo>
                  <a:lnTo>
                    <a:pt x="1853292" y="2235199"/>
                  </a:lnTo>
                  <a:lnTo>
                    <a:pt x="1923024" y="2235199"/>
                  </a:lnTo>
                  <a:lnTo>
                    <a:pt x="1916626" y="2247899"/>
                  </a:lnTo>
                  <a:close/>
                </a:path>
                <a:path w="3322319" h="2451100">
                  <a:moveTo>
                    <a:pt x="1948961" y="2247899"/>
                  </a:moveTo>
                  <a:lnTo>
                    <a:pt x="1942948" y="2247899"/>
                  </a:lnTo>
                  <a:lnTo>
                    <a:pt x="1944370" y="2235199"/>
                  </a:lnTo>
                  <a:lnTo>
                    <a:pt x="1947333" y="2235199"/>
                  </a:lnTo>
                  <a:lnTo>
                    <a:pt x="1948961" y="2247899"/>
                  </a:lnTo>
                  <a:close/>
                </a:path>
                <a:path w="3322319" h="2451100">
                  <a:moveTo>
                    <a:pt x="1966181" y="2247899"/>
                  </a:moveTo>
                  <a:lnTo>
                    <a:pt x="1950622" y="2247899"/>
                  </a:lnTo>
                  <a:lnTo>
                    <a:pt x="1951293" y="2235199"/>
                  </a:lnTo>
                  <a:lnTo>
                    <a:pt x="1964029" y="2235199"/>
                  </a:lnTo>
                  <a:lnTo>
                    <a:pt x="1966181" y="2247899"/>
                  </a:lnTo>
                  <a:close/>
                </a:path>
                <a:path w="3322319" h="2451100">
                  <a:moveTo>
                    <a:pt x="2561091" y="2247899"/>
                  </a:moveTo>
                  <a:lnTo>
                    <a:pt x="2506413" y="2247899"/>
                  </a:lnTo>
                  <a:lnTo>
                    <a:pt x="2501749" y="2235199"/>
                  </a:lnTo>
                  <a:lnTo>
                    <a:pt x="2565536" y="2235199"/>
                  </a:lnTo>
                  <a:lnTo>
                    <a:pt x="2561091" y="2247899"/>
                  </a:lnTo>
                  <a:close/>
                </a:path>
                <a:path w="3322319" h="2451100">
                  <a:moveTo>
                    <a:pt x="2561882" y="2247899"/>
                  </a:moveTo>
                  <a:lnTo>
                    <a:pt x="2561091" y="2247899"/>
                  </a:lnTo>
                  <a:lnTo>
                    <a:pt x="2565536" y="2235199"/>
                  </a:lnTo>
                  <a:lnTo>
                    <a:pt x="2566472" y="2235199"/>
                  </a:lnTo>
                  <a:lnTo>
                    <a:pt x="2561882" y="2247899"/>
                  </a:lnTo>
                  <a:close/>
                </a:path>
                <a:path w="3322319" h="2451100">
                  <a:moveTo>
                    <a:pt x="2613284" y="2247899"/>
                  </a:moveTo>
                  <a:lnTo>
                    <a:pt x="2561882" y="2247899"/>
                  </a:lnTo>
                  <a:lnTo>
                    <a:pt x="2566472" y="2235199"/>
                  </a:lnTo>
                  <a:lnTo>
                    <a:pt x="2615749" y="2235199"/>
                  </a:lnTo>
                  <a:lnTo>
                    <a:pt x="2613284" y="2247899"/>
                  </a:lnTo>
                  <a:close/>
                </a:path>
                <a:path w="3322319" h="2451100">
                  <a:moveTo>
                    <a:pt x="2678950" y="2247899"/>
                  </a:moveTo>
                  <a:lnTo>
                    <a:pt x="2616400" y="2247899"/>
                  </a:lnTo>
                  <a:lnTo>
                    <a:pt x="2617303" y="2235199"/>
                  </a:lnTo>
                  <a:lnTo>
                    <a:pt x="2680365" y="2235199"/>
                  </a:lnTo>
                  <a:lnTo>
                    <a:pt x="2678950" y="2247899"/>
                  </a:lnTo>
                  <a:close/>
                </a:path>
                <a:path w="3322319" h="2451100">
                  <a:moveTo>
                    <a:pt x="2691713" y="2247899"/>
                  </a:moveTo>
                  <a:lnTo>
                    <a:pt x="2681614" y="2247899"/>
                  </a:lnTo>
                  <a:lnTo>
                    <a:pt x="2683853" y="2235199"/>
                  </a:lnTo>
                  <a:lnTo>
                    <a:pt x="2695732" y="2235199"/>
                  </a:lnTo>
                  <a:lnTo>
                    <a:pt x="2695002" y="2239155"/>
                  </a:lnTo>
                  <a:lnTo>
                    <a:pt x="2691713" y="2247899"/>
                  </a:lnTo>
                  <a:close/>
                </a:path>
                <a:path w="3322319" h="2451100">
                  <a:moveTo>
                    <a:pt x="2695267" y="2247899"/>
                  </a:moveTo>
                  <a:lnTo>
                    <a:pt x="2693387" y="2247899"/>
                  </a:lnTo>
                  <a:lnTo>
                    <a:pt x="2695002" y="2239155"/>
                  </a:lnTo>
                  <a:lnTo>
                    <a:pt x="2696489" y="2235199"/>
                  </a:lnTo>
                  <a:lnTo>
                    <a:pt x="2697048" y="2235199"/>
                  </a:lnTo>
                  <a:lnTo>
                    <a:pt x="2695267" y="2247899"/>
                  </a:lnTo>
                  <a:close/>
                </a:path>
                <a:path w="3322319" h="2451100">
                  <a:moveTo>
                    <a:pt x="2844192" y="2247899"/>
                  </a:moveTo>
                  <a:lnTo>
                    <a:pt x="2845581" y="2235199"/>
                  </a:lnTo>
                  <a:lnTo>
                    <a:pt x="2848896" y="2235199"/>
                  </a:lnTo>
                  <a:lnTo>
                    <a:pt x="2844192" y="2247899"/>
                  </a:lnTo>
                  <a:close/>
                </a:path>
                <a:path w="3322319" h="2451100">
                  <a:moveTo>
                    <a:pt x="2973253" y="2247899"/>
                  </a:moveTo>
                  <a:lnTo>
                    <a:pt x="2847414" y="2247899"/>
                  </a:lnTo>
                  <a:lnTo>
                    <a:pt x="2852743" y="2235199"/>
                  </a:lnTo>
                  <a:lnTo>
                    <a:pt x="2965340" y="2235199"/>
                  </a:lnTo>
                  <a:lnTo>
                    <a:pt x="2973253" y="2247899"/>
                  </a:lnTo>
                  <a:close/>
                </a:path>
                <a:path w="3322319" h="2451100">
                  <a:moveTo>
                    <a:pt x="2693387" y="2247899"/>
                  </a:moveTo>
                  <a:lnTo>
                    <a:pt x="2691713" y="2247899"/>
                  </a:lnTo>
                  <a:lnTo>
                    <a:pt x="2695002" y="2239155"/>
                  </a:lnTo>
                  <a:lnTo>
                    <a:pt x="2693387" y="2247899"/>
                  </a:lnTo>
                  <a:close/>
                </a:path>
                <a:path w="3322319" h="2451100">
                  <a:moveTo>
                    <a:pt x="1446780" y="2260599"/>
                  </a:moveTo>
                  <a:lnTo>
                    <a:pt x="1408456" y="2260599"/>
                  </a:lnTo>
                  <a:lnTo>
                    <a:pt x="1400856" y="2247899"/>
                  </a:lnTo>
                  <a:lnTo>
                    <a:pt x="1452478" y="2247899"/>
                  </a:lnTo>
                  <a:lnTo>
                    <a:pt x="1446780" y="2260599"/>
                  </a:lnTo>
                  <a:close/>
                </a:path>
                <a:path w="3322319" h="2451100">
                  <a:moveTo>
                    <a:pt x="1666172" y="2260599"/>
                  </a:moveTo>
                  <a:lnTo>
                    <a:pt x="1463367" y="2260599"/>
                  </a:lnTo>
                  <a:lnTo>
                    <a:pt x="1457978" y="2247899"/>
                  </a:lnTo>
                  <a:lnTo>
                    <a:pt x="1664212" y="2247899"/>
                  </a:lnTo>
                  <a:lnTo>
                    <a:pt x="1666172" y="2260599"/>
                  </a:lnTo>
                  <a:close/>
                </a:path>
                <a:path w="3322319" h="2451100">
                  <a:moveTo>
                    <a:pt x="1714219" y="2260599"/>
                  </a:moveTo>
                  <a:lnTo>
                    <a:pt x="1673121" y="2260599"/>
                  </a:lnTo>
                  <a:lnTo>
                    <a:pt x="1668803" y="2247899"/>
                  </a:lnTo>
                  <a:lnTo>
                    <a:pt x="1713475" y="2247899"/>
                  </a:lnTo>
                  <a:lnTo>
                    <a:pt x="1714219" y="2260599"/>
                  </a:lnTo>
                  <a:close/>
                </a:path>
                <a:path w="3322319" h="2451100">
                  <a:moveTo>
                    <a:pt x="1752195" y="2260599"/>
                  </a:moveTo>
                  <a:lnTo>
                    <a:pt x="1723846" y="2260599"/>
                  </a:lnTo>
                  <a:lnTo>
                    <a:pt x="1714000" y="2247899"/>
                  </a:lnTo>
                  <a:lnTo>
                    <a:pt x="1752374" y="2247899"/>
                  </a:lnTo>
                  <a:lnTo>
                    <a:pt x="1752195" y="2260599"/>
                  </a:lnTo>
                  <a:close/>
                </a:path>
                <a:path w="3322319" h="2451100">
                  <a:moveTo>
                    <a:pt x="1754972" y="2260599"/>
                  </a:moveTo>
                  <a:lnTo>
                    <a:pt x="1752374" y="2247899"/>
                  </a:lnTo>
                  <a:lnTo>
                    <a:pt x="1759243" y="2247899"/>
                  </a:lnTo>
                  <a:lnTo>
                    <a:pt x="1754972" y="2260599"/>
                  </a:lnTo>
                  <a:close/>
                </a:path>
                <a:path w="3322319" h="2451100">
                  <a:moveTo>
                    <a:pt x="1787140" y="2260599"/>
                  </a:moveTo>
                  <a:lnTo>
                    <a:pt x="1783174" y="2260599"/>
                  </a:lnTo>
                  <a:lnTo>
                    <a:pt x="1780656" y="2247899"/>
                  </a:lnTo>
                  <a:lnTo>
                    <a:pt x="1790024" y="2247899"/>
                  </a:lnTo>
                  <a:lnTo>
                    <a:pt x="1787140" y="2260599"/>
                  </a:lnTo>
                  <a:close/>
                </a:path>
                <a:path w="3322319" h="2451100">
                  <a:moveTo>
                    <a:pt x="1797644" y="2260599"/>
                  </a:moveTo>
                  <a:lnTo>
                    <a:pt x="1794641" y="2260599"/>
                  </a:lnTo>
                  <a:lnTo>
                    <a:pt x="1795983" y="2247899"/>
                  </a:lnTo>
                  <a:lnTo>
                    <a:pt x="1797611" y="2247899"/>
                  </a:lnTo>
                  <a:lnTo>
                    <a:pt x="1797644" y="2260599"/>
                  </a:lnTo>
                  <a:close/>
                </a:path>
                <a:path w="3322319" h="2451100">
                  <a:moveTo>
                    <a:pt x="1818638" y="2260599"/>
                  </a:moveTo>
                  <a:lnTo>
                    <a:pt x="1804487" y="2260599"/>
                  </a:lnTo>
                  <a:lnTo>
                    <a:pt x="1797611" y="2247899"/>
                  </a:lnTo>
                  <a:lnTo>
                    <a:pt x="1822452" y="2247899"/>
                  </a:lnTo>
                  <a:lnTo>
                    <a:pt x="1818638" y="2260599"/>
                  </a:lnTo>
                  <a:close/>
                </a:path>
                <a:path w="3322319" h="2451100">
                  <a:moveTo>
                    <a:pt x="1859260" y="2260599"/>
                  </a:moveTo>
                  <a:lnTo>
                    <a:pt x="1822558" y="2260599"/>
                  </a:lnTo>
                  <a:lnTo>
                    <a:pt x="1822452" y="2247899"/>
                  </a:lnTo>
                  <a:lnTo>
                    <a:pt x="1865501" y="2247899"/>
                  </a:lnTo>
                  <a:lnTo>
                    <a:pt x="1859260" y="2260599"/>
                  </a:lnTo>
                  <a:close/>
                </a:path>
                <a:path w="3322319" h="2451100">
                  <a:moveTo>
                    <a:pt x="1912580" y="2260599"/>
                  </a:moveTo>
                  <a:lnTo>
                    <a:pt x="1911690" y="2247899"/>
                  </a:lnTo>
                  <a:lnTo>
                    <a:pt x="1912347" y="2247899"/>
                  </a:lnTo>
                  <a:lnTo>
                    <a:pt x="1912580" y="2260599"/>
                  </a:lnTo>
                  <a:close/>
                </a:path>
                <a:path w="3322319" h="2451100">
                  <a:moveTo>
                    <a:pt x="2569562" y="2260599"/>
                  </a:moveTo>
                  <a:lnTo>
                    <a:pt x="2524567" y="2260599"/>
                  </a:lnTo>
                  <a:lnTo>
                    <a:pt x="2523754" y="2247899"/>
                  </a:lnTo>
                  <a:lnTo>
                    <a:pt x="2571362" y="2247899"/>
                  </a:lnTo>
                  <a:lnTo>
                    <a:pt x="2569562" y="2260599"/>
                  </a:lnTo>
                  <a:close/>
                </a:path>
                <a:path w="3322319" h="2451100">
                  <a:moveTo>
                    <a:pt x="2677787" y="2260599"/>
                  </a:moveTo>
                  <a:lnTo>
                    <a:pt x="2570498" y="2260599"/>
                  </a:lnTo>
                  <a:lnTo>
                    <a:pt x="2571362" y="2247899"/>
                  </a:lnTo>
                  <a:lnTo>
                    <a:pt x="2676784" y="2247899"/>
                  </a:lnTo>
                  <a:lnTo>
                    <a:pt x="2677787" y="2260599"/>
                  </a:lnTo>
                  <a:close/>
                </a:path>
                <a:path w="3322319" h="2451100">
                  <a:moveTo>
                    <a:pt x="2687122" y="2260599"/>
                  </a:moveTo>
                  <a:lnTo>
                    <a:pt x="2680478" y="2260599"/>
                  </a:lnTo>
                  <a:lnTo>
                    <a:pt x="2681988" y="2247899"/>
                  </a:lnTo>
                  <a:lnTo>
                    <a:pt x="2691274" y="2247899"/>
                  </a:lnTo>
                  <a:lnTo>
                    <a:pt x="2687122" y="2260599"/>
                  </a:lnTo>
                  <a:close/>
                </a:path>
                <a:path w="3322319" h="2451100">
                  <a:moveTo>
                    <a:pt x="2693686" y="2260599"/>
                  </a:moveTo>
                  <a:lnTo>
                    <a:pt x="2692849" y="2247899"/>
                  </a:lnTo>
                  <a:lnTo>
                    <a:pt x="2697971" y="2247899"/>
                  </a:lnTo>
                  <a:lnTo>
                    <a:pt x="2693686" y="2260599"/>
                  </a:lnTo>
                  <a:close/>
                </a:path>
                <a:path w="3322319" h="2451100">
                  <a:moveTo>
                    <a:pt x="2701419" y="2260599"/>
                  </a:moveTo>
                  <a:lnTo>
                    <a:pt x="2695686" y="2260599"/>
                  </a:lnTo>
                  <a:lnTo>
                    <a:pt x="2700031" y="2247899"/>
                  </a:lnTo>
                  <a:lnTo>
                    <a:pt x="2701419" y="2260599"/>
                  </a:lnTo>
                  <a:close/>
                </a:path>
                <a:path w="3322319" h="2451100">
                  <a:moveTo>
                    <a:pt x="2711099" y="2260599"/>
                  </a:moveTo>
                  <a:lnTo>
                    <a:pt x="2701419" y="2260599"/>
                  </a:lnTo>
                  <a:lnTo>
                    <a:pt x="2704807" y="2247899"/>
                  </a:lnTo>
                  <a:lnTo>
                    <a:pt x="2713709" y="2247899"/>
                  </a:lnTo>
                  <a:lnTo>
                    <a:pt x="2711099" y="2260599"/>
                  </a:lnTo>
                  <a:close/>
                </a:path>
                <a:path w="3322319" h="2451100">
                  <a:moveTo>
                    <a:pt x="2720878" y="2260599"/>
                  </a:moveTo>
                  <a:lnTo>
                    <a:pt x="2714966" y="2260599"/>
                  </a:lnTo>
                  <a:lnTo>
                    <a:pt x="2713816" y="2247899"/>
                  </a:lnTo>
                  <a:lnTo>
                    <a:pt x="2720081" y="2247899"/>
                  </a:lnTo>
                  <a:lnTo>
                    <a:pt x="2720878" y="2260599"/>
                  </a:lnTo>
                  <a:close/>
                </a:path>
                <a:path w="3322319" h="2451100">
                  <a:moveTo>
                    <a:pt x="2731304" y="2260599"/>
                  </a:moveTo>
                  <a:lnTo>
                    <a:pt x="2727755" y="2260599"/>
                  </a:lnTo>
                  <a:lnTo>
                    <a:pt x="2725808" y="2247899"/>
                  </a:lnTo>
                  <a:lnTo>
                    <a:pt x="2732282" y="2247899"/>
                  </a:lnTo>
                  <a:lnTo>
                    <a:pt x="2731304" y="2260599"/>
                  </a:lnTo>
                  <a:close/>
                </a:path>
                <a:path w="3322319" h="2451100">
                  <a:moveTo>
                    <a:pt x="2845906" y="2260599"/>
                  </a:moveTo>
                  <a:lnTo>
                    <a:pt x="2844863" y="2260599"/>
                  </a:lnTo>
                  <a:lnTo>
                    <a:pt x="2843262" y="2247899"/>
                  </a:lnTo>
                  <a:lnTo>
                    <a:pt x="2845235" y="2247899"/>
                  </a:lnTo>
                  <a:lnTo>
                    <a:pt x="2845906" y="2260599"/>
                  </a:lnTo>
                  <a:close/>
                </a:path>
                <a:path w="3322319" h="2451100">
                  <a:moveTo>
                    <a:pt x="2852078" y="2260599"/>
                  </a:moveTo>
                  <a:lnTo>
                    <a:pt x="2852676" y="2247899"/>
                  </a:lnTo>
                  <a:lnTo>
                    <a:pt x="2852849" y="2247899"/>
                  </a:lnTo>
                  <a:lnTo>
                    <a:pt x="2852078" y="2260599"/>
                  </a:lnTo>
                  <a:close/>
                </a:path>
                <a:path w="3322319" h="2451100">
                  <a:moveTo>
                    <a:pt x="2854642" y="2260599"/>
                  </a:moveTo>
                  <a:lnTo>
                    <a:pt x="2853779" y="2247899"/>
                  </a:lnTo>
                  <a:lnTo>
                    <a:pt x="2857783" y="2247899"/>
                  </a:lnTo>
                  <a:lnTo>
                    <a:pt x="2854642" y="2260599"/>
                  </a:lnTo>
                  <a:close/>
                </a:path>
                <a:path w="3322319" h="2451100">
                  <a:moveTo>
                    <a:pt x="2892372" y="2260599"/>
                  </a:moveTo>
                  <a:lnTo>
                    <a:pt x="2856868" y="2260599"/>
                  </a:lnTo>
                  <a:lnTo>
                    <a:pt x="2859694" y="2247899"/>
                  </a:lnTo>
                  <a:lnTo>
                    <a:pt x="2893648" y="2247899"/>
                  </a:lnTo>
                  <a:lnTo>
                    <a:pt x="2893402" y="2257479"/>
                  </a:lnTo>
                  <a:lnTo>
                    <a:pt x="2892372" y="2260599"/>
                  </a:lnTo>
                  <a:close/>
                </a:path>
                <a:path w="3322319" h="2451100">
                  <a:moveTo>
                    <a:pt x="2893402" y="2257479"/>
                  </a:moveTo>
                  <a:lnTo>
                    <a:pt x="2893648" y="2247899"/>
                  </a:lnTo>
                  <a:lnTo>
                    <a:pt x="2896564" y="2247899"/>
                  </a:lnTo>
                  <a:lnTo>
                    <a:pt x="2893402" y="2257479"/>
                  </a:lnTo>
                  <a:close/>
                </a:path>
                <a:path w="3322319" h="2451100">
                  <a:moveTo>
                    <a:pt x="2926780" y="2260599"/>
                  </a:moveTo>
                  <a:lnTo>
                    <a:pt x="2893322" y="2260599"/>
                  </a:lnTo>
                  <a:lnTo>
                    <a:pt x="2893402" y="2257479"/>
                  </a:lnTo>
                  <a:lnTo>
                    <a:pt x="2896564" y="2247899"/>
                  </a:lnTo>
                  <a:lnTo>
                    <a:pt x="2931278" y="2247899"/>
                  </a:lnTo>
                  <a:lnTo>
                    <a:pt x="2926780" y="2260599"/>
                  </a:lnTo>
                  <a:close/>
                </a:path>
                <a:path w="3322319" h="2451100">
                  <a:moveTo>
                    <a:pt x="2987404" y="2260599"/>
                  </a:moveTo>
                  <a:lnTo>
                    <a:pt x="2926780" y="2260599"/>
                  </a:lnTo>
                  <a:lnTo>
                    <a:pt x="2931517" y="2247899"/>
                  </a:lnTo>
                  <a:lnTo>
                    <a:pt x="2976647" y="2247899"/>
                  </a:lnTo>
                  <a:lnTo>
                    <a:pt x="2987404" y="2260599"/>
                  </a:lnTo>
                  <a:close/>
                </a:path>
                <a:path w="3322319" h="2451100">
                  <a:moveTo>
                    <a:pt x="1546378" y="2273299"/>
                  </a:moveTo>
                  <a:lnTo>
                    <a:pt x="1532910" y="2273299"/>
                  </a:lnTo>
                  <a:lnTo>
                    <a:pt x="1519594" y="2260599"/>
                  </a:lnTo>
                  <a:lnTo>
                    <a:pt x="1560052" y="2260599"/>
                  </a:lnTo>
                  <a:lnTo>
                    <a:pt x="1546378" y="2273299"/>
                  </a:lnTo>
                  <a:close/>
                </a:path>
                <a:path w="3322319" h="2451100">
                  <a:moveTo>
                    <a:pt x="1582182" y="2273299"/>
                  </a:moveTo>
                  <a:lnTo>
                    <a:pt x="1574795" y="2273299"/>
                  </a:lnTo>
                  <a:lnTo>
                    <a:pt x="1567294" y="2260599"/>
                  </a:lnTo>
                  <a:lnTo>
                    <a:pt x="1610969" y="2260599"/>
                  </a:lnTo>
                  <a:lnTo>
                    <a:pt x="1582182" y="2273299"/>
                  </a:lnTo>
                  <a:close/>
                </a:path>
                <a:path w="3322319" h="2451100">
                  <a:moveTo>
                    <a:pt x="1643413" y="2273299"/>
                  </a:moveTo>
                  <a:lnTo>
                    <a:pt x="1617022" y="2273299"/>
                  </a:lnTo>
                  <a:lnTo>
                    <a:pt x="1613986" y="2260599"/>
                  </a:lnTo>
                  <a:lnTo>
                    <a:pt x="1646653" y="2260599"/>
                  </a:lnTo>
                  <a:lnTo>
                    <a:pt x="1643413" y="2273299"/>
                  </a:lnTo>
                  <a:close/>
                </a:path>
                <a:path w="3322319" h="2451100">
                  <a:moveTo>
                    <a:pt x="1656426" y="2273299"/>
                  </a:moveTo>
                  <a:lnTo>
                    <a:pt x="1647244" y="2273299"/>
                  </a:lnTo>
                  <a:lnTo>
                    <a:pt x="1648061" y="2260599"/>
                  </a:lnTo>
                  <a:lnTo>
                    <a:pt x="1660930" y="2260599"/>
                  </a:lnTo>
                  <a:lnTo>
                    <a:pt x="1656426" y="2273299"/>
                  </a:lnTo>
                  <a:close/>
                </a:path>
                <a:path w="3322319" h="2451100">
                  <a:moveTo>
                    <a:pt x="1682549" y="2273299"/>
                  </a:moveTo>
                  <a:lnTo>
                    <a:pt x="1676975" y="2273299"/>
                  </a:lnTo>
                  <a:lnTo>
                    <a:pt x="1671719" y="2260599"/>
                  </a:lnTo>
                  <a:lnTo>
                    <a:pt x="1689425" y="2260599"/>
                  </a:lnTo>
                  <a:lnTo>
                    <a:pt x="1682549" y="2273299"/>
                  </a:lnTo>
                  <a:close/>
                </a:path>
                <a:path w="3322319" h="2451100">
                  <a:moveTo>
                    <a:pt x="1701696" y="2273299"/>
                  </a:moveTo>
                  <a:lnTo>
                    <a:pt x="1690787" y="2273299"/>
                  </a:lnTo>
                  <a:lnTo>
                    <a:pt x="1690348" y="2260599"/>
                  </a:lnTo>
                  <a:lnTo>
                    <a:pt x="1701682" y="2260599"/>
                  </a:lnTo>
                  <a:lnTo>
                    <a:pt x="1701696" y="2273299"/>
                  </a:lnTo>
                  <a:close/>
                </a:path>
                <a:path w="3322319" h="2451100">
                  <a:moveTo>
                    <a:pt x="1717023" y="2273299"/>
                  </a:moveTo>
                  <a:lnTo>
                    <a:pt x="1707157" y="2273299"/>
                  </a:lnTo>
                  <a:lnTo>
                    <a:pt x="1705928" y="2260599"/>
                  </a:lnTo>
                  <a:lnTo>
                    <a:pt x="1720843" y="2260599"/>
                  </a:lnTo>
                  <a:lnTo>
                    <a:pt x="1717023" y="2273299"/>
                  </a:lnTo>
                  <a:close/>
                </a:path>
                <a:path w="3322319" h="2451100">
                  <a:moveTo>
                    <a:pt x="1758665" y="2273299"/>
                  </a:moveTo>
                  <a:lnTo>
                    <a:pt x="1755317" y="2273299"/>
                  </a:lnTo>
                  <a:lnTo>
                    <a:pt x="1751617" y="2260599"/>
                  </a:lnTo>
                  <a:lnTo>
                    <a:pt x="1760865" y="2260599"/>
                  </a:lnTo>
                  <a:lnTo>
                    <a:pt x="1758665" y="2273299"/>
                  </a:lnTo>
                  <a:close/>
                </a:path>
                <a:path w="3322319" h="2451100">
                  <a:moveTo>
                    <a:pt x="2687986" y="2273299"/>
                  </a:moveTo>
                  <a:lnTo>
                    <a:pt x="2546289" y="2273299"/>
                  </a:lnTo>
                  <a:lnTo>
                    <a:pt x="2541705" y="2260599"/>
                  </a:lnTo>
                  <a:lnTo>
                    <a:pt x="2688696" y="2260599"/>
                  </a:lnTo>
                  <a:lnTo>
                    <a:pt x="2687986" y="2273299"/>
                  </a:lnTo>
                  <a:close/>
                </a:path>
                <a:path w="3322319" h="2451100">
                  <a:moveTo>
                    <a:pt x="2689587" y="2273299"/>
                  </a:moveTo>
                  <a:lnTo>
                    <a:pt x="2687986" y="2273299"/>
                  </a:lnTo>
                  <a:lnTo>
                    <a:pt x="2691879" y="2260599"/>
                  </a:lnTo>
                  <a:lnTo>
                    <a:pt x="2689587" y="2273299"/>
                  </a:lnTo>
                  <a:close/>
                </a:path>
                <a:path w="3322319" h="2451100">
                  <a:moveTo>
                    <a:pt x="2692397" y="2273299"/>
                  </a:moveTo>
                  <a:lnTo>
                    <a:pt x="2692796" y="2260599"/>
                  </a:lnTo>
                  <a:lnTo>
                    <a:pt x="2693394" y="2260599"/>
                  </a:lnTo>
                  <a:lnTo>
                    <a:pt x="2692397" y="2273299"/>
                  </a:lnTo>
                  <a:close/>
                </a:path>
                <a:path w="3322319" h="2451100">
                  <a:moveTo>
                    <a:pt x="2739388" y="2273299"/>
                  </a:moveTo>
                  <a:lnTo>
                    <a:pt x="2693972" y="2273299"/>
                  </a:lnTo>
                  <a:lnTo>
                    <a:pt x="2696822" y="2260599"/>
                  </a:lnTo>
                  <a:lnTo>
                    <a:pt x="2738099" y="2260599"/>
                  </a:lnTo>
                  <a:lnTo>
                    <a:pt x="2739388" y="2273299"/>
                  </a:lnTo>
                  <a:close/>
                </a:path>
                <a:path w="3322319" h="2451100">
                  <a:moveTo>
                    <a:pt x="2747586" y="2273299"/>
                  </a:moveTo>
                  <a:lnTo>
                    <a:pt x="2744410" y="2273299"/>
                  </a:lnTo>
                  <a:lnTo>
                    <a:pt x="2742185" y="2260599"/>
                  </a:lnTo>
                  <a:lnTo>
                    <a:pt x="2748656" y="2260599"/>
                  </a:lnTo>
                  <a:lnTo>
                    <a:pt x="2747586" y="2273299"/>
                  </a:lnTo>
                  <a:close/>
                </a:path>
                <a:path w="3322319" h="2451100">
                  <a:moveTo>
                    <a:pt x="2751048" y="2266261"/>
                  </a:moveTo>
                  <a:lnTo>
                    <a:pt x="2750616" y="2260599"/>
                  </a:lnTo>
                  <a:lnTo>
                    <a:pt x="2752881" y="2260599"/>
                  </a:lnTo>
                  <a:lnTo>
                    <a:pt x="2751048" y="2266261"/>
                  </a:lnTo>
                  <a:close/>
                </a:path>
                <a:path w="3322319" h="2451100">
                  <a:moveTo>
                    <a:pt x="2752861" y="2273299"/>
                  </a:moveTo>
                  <a:lnTo>
                    <a:pt x="2751586" y="2273299"/>
                  </a:lnTo>
                  <a:lnTo>
                    <a:pt x="2753459" y="2260599"/>
                  </a:lnTo>
                  <a:lnTo>
                    <a:pt x="2752861" y="2273299"/>
                  </a:lnTo>
                  <a:close/>
                </a:path>
                <a:path w="3322319" h="2451100">
                  <a:moveTo>
                    <a:pt x="2766520" y="2261442"/>
                  </a:moveTo>
                  <a:lnTo>
                    <a:pt x="2766587" y="2260599"/>
                  </a:lnTo>
                  <a:lnTo>
                    <a:pt x="2766780" y="2260599"/>
                  </a:lnTo>
                  <a:lnTo>
                    <a:pt x="2766520" y="2261442"/>
                  </a:lnTo>
                  <a:close/>
                </a:path>
                <a:path w="3322319" h="2451100">
                  <a:moveTo>
                    <a:pt x="2767776" y="2273299"/>
                  </a:moveTo>
                  <a:lnTo>
                    <a:pt x="2765577" y="2273299"/>
                  </a:lnTo>
                  <a:lnTo>
                    <a:pt x="2768374" y="2260599"/>
                  </a:lnTo>
                  <a:lnTo>
                    <a:pt x="2769656" y="2260599"/>
                  </a:lnTo>
                  <a:lnTo>
                    <a:pt x="2767776" y="2273299"/>
                  </a:lnTo>
                  <a:close/>
                </a:path>
                <a:path w="3322319" h="2451100">
                  <a:moveTo>
                    <a:pt x="2855812" y="2273299"/>
                  </a:moveTo>
                  <a:lnTo>
                    <a:pt x="2857041" y="2260599"/>
                  </a:lnTo>
                  <a:lnTo>
                    <a:pt x="2863572" y="2260599"/>
                  </a:lnTo>
                  <a:lnTo>
                    <a:pt x="2855812" y="2273299"/>
                  </a:lnTo>
                  <a:close/>
                </a:path>
                <a:path w="3322319" h="2451100">
                  <a:moveTo>
                    <a:pt x="2868400" y="2272854"/>
                  </a:moveTo>
                  <a:lnTo>
                    <a:pt x="2872175" y="2260599"/>
                  </a:lnTo>
                  <a:lnTo>
                    <a:pt x="2872541" y="2260599"/>
                  </a:lnTo>
                  <a:lnTo>
                    <a:pt x="2868400" y="2272854"/>
                  </a:lnTo>
                  <a:close/>
                </a:path>
                <a:path w="3322319" h="2451100">
                  <a:moveTo>
                    <a:pt x="2889070" y="2273299"/>
                  </a:moveTo>
                  <a:lnTo>
                    <a:pt x="2871172" y="2273299"/>
                  </a:lnTo>
                  <a:lnTo>
                    <a:pt x="2872680" y="2260599"/>
                  </a:lnTo>
                  <a:lnTo>
                    <a:pt x="2903201" y="2260599"/>
                  </a:lnTo>
                  <a:lnTo>
                    <a:pt x="2889070" y="2273299"/>
                  </a:lnTo>
                  <a:close/>
                </a:path>
                <a:path w="3322319" h="2451100">
                  <a:moveTo>
                    <a:pt x="2992785" y="2273299"/>
                  </a:moveTo>
                  <a:lnTo>
                    <a:pt x="2903055" y="2273299"/>
                  </a:lnTo>
                  <a:lnTo>
                    <a:pt x="2903201" y="2260599"/>
                  </a:lnTo>
                  <a:lnTo>
                    <a:pt x="2993137" y="2260599"/>
                  </a:lnTo>
                  <a:lnTo>
                    <a:pt x="2992785" y="2273299"/>
                  </a:lnTo>
                  <a:close/>
                </a:path>
                <a:path w="3322319" h="2451100">
                  <a:moveTo>
                    <a:pt x="2765577" y="2273299"/>
                  </a:moveTo>
                  <a:lnTo>
                    <a:pt x="2762867" y="2273299"/>
                  </a:lnTo>
                  <a:lnTo>
                    <a:pt x="2766520" y="2261442"/>
                  </a:lnTo>
                  <a:lnTo>
                    <a:pt x="2765577" y="2273299"/>
                  </a:lnTo>
                  <a:close/>
                </a:path>
                <a:path w="3322319" h="2451100">
                  <a:moveTo>
                    <a:pt x="2751586" y="2273299"/>
                  </a:moveTo>
                  <a:lnTo>
                    <a:pt x="2748769" y="2273299"/>
                  </a:lnTo>
                  <a:lnTo>
                    <a:pt x="2751048" y="2266261"/>
                  </a:lnTo>
                  <a:lnTo>
                    <a:pt x="2751586" y="2273299"/>
                  </a:lnTo>
                  <a:close/>
                </a:path>
                <a:path w="3322319" h="2451100">
                  <a:moveTo>
                    <a:pt x="2868262" y="2273299"/>
                  </a:moveTo>
                  <a:lnTo>
                    <a:pt x="2868400" y="2272854"/>
                  </a:lnTo>
                  <a:lnTo>
                    <a:pt x="2868262" y="2273299"/>
                  </a:lnTo>
                  <a:close/>
                </a:path>
                <a:path w="3322319" h="2451100">
                  <a:moveTo>
                    <a:pt x="2564772" y="2285999"/>
                  </a:moveTo>
                  <a:lnTo>
                    <a:pt x="2565177" y="2273299"/>
                  </a:lnTo>
                  <a:lnTo>
                    <a:pt x="2569954" y="2273299"/>
                  </a:lnTo>
                  <a:lnTo>
                    <a:pt x="2564772" y="2285999"/>
                  </a:lnTo>
                  <a:close/>
                </a:path>
                <a:path w="3322319" h="2451100">
                  <a:moveTo>
                    <a:pt x="2673476" y="2285999"/>
                  </a:moveTo>
                  <a:lnTo>
                    <a:pt x="2568751" y="2285999"/>
                  </a:lnTo>
                  <a:lnTo>
                    <a:pt x="2569954" y="2273299"/>
                  </a:lnTo>
                  <a:lnTo>
                    <a:pt x="2673456" y="2273299"/>
                  </a:lnTo>
                  <a:lnTo>
                    <a:pt x="2673476" y="2285999"/>
                  </a:lnTo>
                  <a:close/>
                </a:path>
                <a:path w="3322319" h="2451100">
                  <a:moveTo>
                    <a:pt x="2687673" y="2285999"/>
                  </a:moveTo>
                  <a:lnTo>
                    <a:pt x="2673476" y="2285999"/>
                  </a:lnTo>
                  <a:lnTo>
                    <a:pt x="2678312" y="2273299"/>
                  </a:lnTo>
                  <a:lnTo>
                    <a:pt x="2689201" y="2273299"/>
                  </a:lnTo>
                  <a:lnTo>
                    <a:pt x="2687673" y="2285999"/>
                  </a:lnTo>
                  <a:close/>
                </a:path>
                <a:path w="3322319" h="2451100">
                  <a:moveTo>
                    <a:pt x="2704721" y="2285999"/>
                  </a:moveTo>
                  <a:lnTo>
                    <a:pt x="2690025" y="2285999"/>
                  </a:lnTo>
                  <a:lnTo>
                    <a:pt x="2691593" y="2273299"/>
                  </a:lnTo>
                  <a:lnTo>
                    <a:pt x="2707266" y="2273299"/>
                  </a:lnTo>
                  <a:lnTo>
                    <a:pt x="2704721" y="2285999"/>
                  </a:lnTo>
                  <a:close/>
                </a:path>
                <a:path w="3322319" h="2451100">
                  <a:moveTo>
                    <a:pt x="2714095" y="2285999"/>
                  </a:moveTo>
                  <a:lnTo>
                    <a:pt x="2711199" y="2285999"/>
                  </a:lnTo>
                  <a:lnTo>
                    <a:pt x="2710448" y="2273299"/>
                  </a:lnTo>
                  <a:lnTo>
                    <a:pt x="2715424" y="2273299"/>
                  </a:lnTo>
                  <a:lnTo>
                    <a:pt x="2714095" y="2285999"/>
                  </a:lnTo>
                  <a:close/>
                </a:path>
                <a:path w="3322319" h="2451100">
                  <a:moveTo>
                    <a:pt x="2718181" y="2275318"/>
                  </a:moveTo>
                  <a:lnTo>
                    <a:pt x="2718015" y="2273299"/>
                  </a:lnTo>
                  <a:lnTo>
                    <a:pt x="2718586" y="2273299"/>
                  </a:lnTo>
                  <a:lnTo>
                    <a:pt x="2718181" y="2275318"/>
                  </a:lnTo>
                  <a:close/>
                </a:path>
                <a:path w="3322319" h="2451100">
                  <a:moveTo>
                    <a:pt x="2748516" y="2285999"/>
                  </a:moveTo>
                  <a:lnTo>
                    <a:pt x="2719058" y="2285999"/>
                  </a:lnTo>
                  <a:lnTo>
                    <a:pt x="2719324" y="2273299"/>
                  </a:lnTo>
                  <a:lnTo>
                    <a:pt x="2753160" y="2273299"/>
                  </a:lnTo>
                  <a:lnTo>
                    <a:pt x="2748516" y="2285999"/>
                  </a:lnTo>
                  <a:close/>
                </a:path>
                <a:path w="3322319" h="2451100">
                  <a:moveTo>
                    <a:pt x="2764920" y="2285999"/>
                  </a:moveTo>
                  <a:lnTo>
                    <a:pt x="2753599" y="2285999"/>
                  </a:lnTo>
                  <a:lnTo>
                    <a:pt x="2755286" y="2273299"/>
                  </a:lnTo>
                  <a:lnTo>
                    <a:pt x="2765278" y="2273299"/>
                  </a:lnTo>
                  <a:lnTo>
                    <a:pt x="2764920" y="2285999"/>
                  </a:lnTo>
                  <a:close/>
                </a:path>
                <a:path w="3322319" h="2451100">
                  <a:moveTo>
                    <a:pt x="2768833" y="2285999"/>
                  </a:moveTo>
                  <a:lnTo>
                    <a:pt x="2764920" y="2285999"/>
                  </a:lnTo>
                  <a:lnTo>
                    <a:pt x="2769643" y="2273299"/>
                  </a:lnTo>
                  <a:lnTo>
                    <a:pt x="2768833" y="2285999"/>
                  </a:lnTo>
                  <a:close/>
                </a:path>
                <a:path w="3322319" h="2451100">
                  <a:moveTo>
                    <a:pt x="2774280" y="2285999"/>
                  </a:moveTo>
                  <a:lnTo>
                    <a:pt x="2768833" y="2285999"/>
                  </a:lnTo>
                  <a:lnTo>
                    <a:pt x="2772214" y="2273299"/>
                  </a:lnTo>
                  <a:lnTo>
                    <a:pt x="2772507" y="2273299"/>
                  </a:lnTo>
                  <a:lnTo>
                    <a:pt x="2774280" y="2285999"/>
                  </a:lnTo>
                  <a:close/>
                </a:path>
                <a:path w="3322319" h="2451100">
                  <a:moveTo>
                    <a:pt x="2799088" y="2285999"/>
                  </a:moveTo>
                  <a:lnTo>
                    <a:pt x="2795142" y="2285999"/>
                  </a:lnTo>
                  <a:lnTo>
                    <a:pt x="2797932" y="2273299"/>
                  </a:lnTo>
                  <a:lnTo>
                    <a:pt x="2801998" y="2273299"/>
                  </a:lnTo>
                  <a:lnTo>
                    <a:pt x="2801570" y="2275989"/>
                  </a:lnTo>
                  <a:lnTo>
                    <a:pt x="2799088" y="2285999"/>
                  </a:lnTo>
                  <a:close/>
                </a:path>
                <a:path w="3322319" h="2451100">
                  <a:moveTo>
                    <a:pt x="2801570" y="2275989"/>
                  </a:moveTo>
                  <a:lnTo>
                    <a:pt x="2801998" y="2273299"/>
                  </a:lnTo>
                  <a:lnTo>
                    <a:pt x="2801994" y="2274281"/>
                  </a:lnTo>
                  <a:lnTo>
                    <a:pt x="2801570" y="2275989"/>
                  </a:lnTo>
                  <a:close/>
                </a:path>
                <a:path w="3322319" h="2451100">
                  <a:moveTo>
                    <a:pt x="2801994" y="2274281"/>
                  </a:moveTo>
                  <a:lnTo>
                    <a:pt x="2801998" y="2273299"/>
                  </a:lnTo>
                  <a:lnTo>
                    <a:pt x="2802237" y="2273299"/>
                  </a:lnTo>
                  <a:lnTo>
                    <a:pt x="2801994" y="2274281"/>
                  </a:lnTo>
                  <a:close/>
                </a:path>
                <a:path w="3322319" h="2451100">
                  <a:moveTo>
                    <a:pt x="2810927" y="2285999"/>
                  </a:moveTo>
                  <a:lnTo>
                    <a:pt x="2808529" y="2285999"/>
                  </a:lnTo>
                  <a:lnTo>
                    <a:pt x="2811944" y="2273299"/>
                  </a:lnTo>
                  <a:lnTo>
                    <a:pt x="2810927" y="2285999"/>
                  </a:lnTo>
                  <a:close/>
                </a:path>
                <a:path w="3322319" h="2451100">
                  <a:moveTo>
                    <a:pt x="2993675" y="2285999"/>
                  </a:moveTo>
                  <a:lnTo>
                    <a:pt x="2877929" y="2285999"/>
                  </a:lnTo>
                  <a:lnTo>
                    <a:pt x="2879005" y="2273299"/>
                  </a:lnTo>
                  <a:lnTo>
                    <a:pt x="2998180" y="2273299"/>
                  </a:lnTo>
                  <a:lnTo>
                    <a:pt x="2993675" y="2285999"/>
                  </a:lnTo>
                  <a:close/>
                </a:path>
                <a:path w="3322319" h="2451100">
                  <a:moveTo>
                    <a:pt x="2801945" y="2285999"/>
                  </a:moveTo>
                  <a:lnTo>
                    <a:pt x="2799978" y="2285999"/>
                  </a:lnTo>
                  <a:lnTo>
                    <a:pt x="2801570" y="2275989"/>
                  </a:lnTo>
                  <a:lnTo>
                    <a:pt x="2801994" y="2274281"/>
                  </a:lnTo>
                  <a:lnTo>
                    <a:pt x="2801945" y="2285999"/>
                  </a:lnTo>
                  <a:close/>
                </a:path>
                <a:path w="3322319" h="2451100">
                  <a:moveTo>
                    <a:pt x="2719058" y="2285999"/>
                  </a:moveTo>
                  <a:lnTo>
                    <a:pt x="2716035" y="2285999"/>
                  </a:lnTo>
                  <a:lnTo>
                    <a:pt x="2718181" y="2275318"/>
                  </a:lnTo>
                  <a:lnTo>
                    <a:pt x="2719058" y="2285999"/>
                  </a:lnTo>
                  <a:close/>
                </a:path>
                <a:path w="3322319" h="2451100">
                  <a:moveTo>
                    <a:pt x="2586144" y="2298699"/>
                  </a:moveTo>
                  <a:lnTo>
                    <a:pt x="2580743" y="2285999"/>
                  </a:lnTo>
                  <a:lnTo>
                    <a:pt x="2590589" y="2285999"/>
                  </a:lnTo>
                  <a:lnTo>
                    <a:pt x="2586144" y="2298699"/>
                  </a:lnTo>
                  <a:close/>
                </a:path>
                <a:path w="3322319" h="2451100">
                  <a:moveTo>
                    <a:pt x="2591493" y="2294864"/>
                  </a:moveTo>
                  <a:lnTo>
                    <a:pt x="2590589" y="2285999"/>
                  </a:lnTo>
                  <a:lnTo>
                    <a:pt x="2594934" y="2285999"/>
                  </a:lnTo>
                  <a:lnTo>
                    <a:pt x="2591493" y="2294864"/>
                  </a:lnTo>
                  <a:close/>
                </a:path>
                <a:path w="3322319" h="2451100">
                  <a:moveTo>
                    <a:pt x="2604395" y="2298699"/>
                  </a:moveTo>
                  <a:lnTo>
                    <a:pt x="2591884" y="2298699"/>
                  </a:lnTo>
                  <a:lnTo>
                    <a:pt x="2591860" y="2297381"/>
                  </a:lnTo>
                  <a:lnTo>
                    <a:pt x="2595605" y="2285999"/>
                  </a:lnTo>
                  <a:lnTo>
                    <a:pt x="2606381" y="2285999"/>
                  </a:lnTo>
                  <a:lnTo>
                    <a:pt x="2604395" y="2298699"/>
                  </a:lnTo>
                  <a:close/>
                </a:path>
                <a:path w="3322319" h="2451100">
                  <a:moveTo>
                    <a:pt x="2609331" y="2298699"/>
                  </a:moveTo>
                  <a:lnTo>
                    <a:pt x="2609397" y="2285999"/>
                  </a:lnTo>
                  <a:lnTo>
                    <a:pt x="2613058" y="2285999"/>
                  </a:lnTo>
                  <a:lnTo>
                    <a:pt x="2609331" y="2298699"/>
                  </a:lnTo>
                  <a:close/>
                </a:path>
                <a:path w="3322319" h="2451100">
                  <a:moveTo>
                    <a:pt x="2738072" y="2298699"/>
                  </a:moveTo>
                  <a:lnTo>
                    <a:pt x="2611045" y="2298699"/>
                  </a:lnTo>
                  <a:lnTo>
                    <a:pt x="2613058" y="2285999"/>
                  </a:lnTo>
                  <a:lnTo>
                    <a:pt x="2739454" y="2285999"/>
                  </a:lnTo>
                  <a:lnTo>
                    <a:pt x="2738416" y="2296954"/>
                  </a:lnTo>
                  <a:lnTo>
                    <a:pt x="2738072" y="2298699"/>
                  </a:lnTo>
                  <a:close/>
                </a:path>
                <a:path w="3322319" h="2451100">
                  <a:moveTo>
                    <a:pt x="2798404" y="2298699"/>
                  </a:moveTo>
                  <a:lnTo>
                    <a:pt x="2738265" y="2298699"/>
                  </a:lnTo>
                  <a:lnTo>
                    <a:pt x="2738440" y="2296830"/>
                  </a:lnTo>
                  <a:lnTo>
                    <a:pt x="2740570" y="2285999"/>
                  </a:lnTo>
                  <a:lnTo>
                    <a:pt x="2799932" y="2285999"/>
                  </a:lnTo>
                  <a:lnTo>
                    <a:pt x="2798404" y="2298699"/>
                  </a:lnTo>
                  <a:close/>
                </a:path>
                <a:path w="3322319" h="2451100">
                  <a:moveTo>
                    <a:pt x="2809877" y="2298699"/>
                  </a:moveTo>
                  <a:lnTo>
                    <a:pt x="2809366" y="2298699"/>
                  </a:lnTo>
                  <a:lnTo>
                    <a:pt x="2809313" y="2285999"/>
                  </a:lnTo>
                  <a:lnTo>
                    <a:pt x="2811073" y="2285999"/>
                  </a:lnTo>
                  <a:lnTo>
                    <a:pt x="2809877" y="2298699"/>
                  </a:lnTo>
                  <a:close/>
                </a:path>
                <a:path w="3322319" h="2451100">
                  <a:moveTo>
                    <a:pt x="2820223" y="2298699"/>
                  </a:moveTo>
                  <a:lnTo>
                    <a:pt x="2816249" y="2298699"/>
                  </a:lnTo>
                  <a:lnTo>
                    <a:pt x="2818122" y="2285999"/>
                  </a:lnTo>
                  <a:lnTo>
                    <a:pt x="2819273" y="2285999"/>
                  </a:lnTo>
                  <a:lnTo>
                    <a:pt x="2820223" y="2298699"/>
                  </a:lnTo>
                  <a:close/>
                </a:path>
                <a:path w="3322319" h="2451100">
                  <a:moveTo>
                    <a:pt x="2821863" y="2298699"/>
                  </a:moveTo>
                  <a:lnTo>
                    <a:pt x="2820223" y="2298699"/>
                  </a:lnTo>
                  <a:lnTo>
                    <a:pt x="2821491" y="2285999"/>
                  </a:lnTo>
                  <a:lnTo>
                    <a:pt x="2821863" y="2298699"/>
                  </a:lnTo>
                  <a:close/>
                </a:path>
                <a:path w="3322319" h="2451100">
                  <a:moveTo>
                    <a:pt x="2832094" y="2298699"/>
                  </a:moveTo>
                  <a:lnTo>
                    <a:pt x="2828898" y="2298699"/>
                  </a:lnTo>
                  <a:lnTo>
                    <a:pt x="2827403" y="2285999"/>
                  </a:lnTo>
                  <a:lnTo>
                    <a:pt x="2831702" y="2285999"/>
                  </a:lnTo>
                  <a:lnTo>
                    <a:pt x="2832094" y="2298699"/>
                  </a:lnTo>
                  <a:close/>
                </a:path>
                <a:path w="3322319" h="2451100">
                  <a:moveTo>
                    <a:pt x="2847251" y="2289677"/>
                  </a:moveTo>
                  <a:lnTo>
                    <a:pt x="2847301" y="2285999"/>
                  </a:lnTo>
                  <a:lnTo>
                    <a:pt x="2847727" y="2285999"/>
                  </a:lnTo>
                  <a:lnTo>
                    <a:pt x="2847251" y="2289677"/>
                  </a:lnTo>
                  <a:close/>
                </a:path>
                <a:path w="3322319" h="2451100">
                  <a:moveTo>
                    <a:pt x="2848367" y="2295292"/>
                  </a:moveTo>
                  <a:lnTo>
                    <a:pt x="2848442" y="2289323"/>
                  </a:lnTo>
                  <a:lnTo>
                    <a:pt x="2848569" y="2286881"/>
                  </a:lnTo>
                  <a:lnTo>
                    <a:pt x="2848677" y="2285999"/>
                  </a:lnTo>
                  <a:lnTo>
                    <a:pt x="2848367" y="2295292"/>
                  </a:lnTo>
                  <a:close/>
                </a:path>
                <a:path w="3322319" h="2451100">
                  <a:moveTo>
                    <a:pt x="2848350" y="2296645"/>
                  </a:moveTo>
                  <a:lnTo>
                    <a:pt x="2848431" y="2293408"/>
                  </a:lnTo>
                  <a:lnTo>
                    <a:pt x="2848683" y="2285999"/>
                  </a:lnTo>
                  <a:lnTo>
                    <a:pt x="2848823" y="2285999"/>
                  </a:lnTo>
                  <a:lnTo>
                    <a:pt x="2848350" y="2296645"/>
                  </a:lnTo>
                  <a:close/>
                </a:path>
                <a:path w="3322319" h="2451100">
                  <a:moveTo>
                    <a:pt x="2848647" y="2290482"/>
                  </a:moveTo>
                  <a:lnTo>
                    <a:pt x="2848823" y="2285999"/>
                  </a:lnTo>
                  <a:lnTo>
                    <a:pt x="2848647" y="2290482"/>
                  </a:lnTo>
                  <a:close/>
                </a:path>
                <a:path w="3322319" h="2451100">
                  <a:moveTo>
                    <a:pt x="2848902" y="2298699"/>
                  </a:moveTo>
                  <a:lnTo>
                    <a:pt x="2848491" y="2298699"/>
                  </a:lnTo>
                  <a:lnTo>
                    <a:pt x="2849029" y="2285999"/>
                  </a:lnTo>
                  <a:lnTo>
                    <a:pt x="2849401" y="2285999"/>
                  </a:lnTo>
                  <a:lnTo>
                    <a:pt x="2848902" y="2298699"/>
                  </a:lnTo>
                  <a:close/>
                </a:path>
                <a:path w="3322319" h="2451100">
                  <a:moveTo>
                    <a:pt x="2849075" y="2298699"/>
                  </a:moveTo>
                  <a:lnTo>
                    <a:pt x="2848902" y="2298699"/>
                  </a:lnTo>
                  <a:lnTo>
                    <a:pt x="2849401" y="2285999"/>
                  </a:lnTo>
                  <a:lnTo>
                    <a:pt x="2849075" y="2298699"/>
                  </a:lnTo>
                  <a:close/>
                </a:path>
                <a:path w="3322319" h="2451100">
                  <a:moveTo>
                    <a:pt x="2851135" y="2298699"/>
                  </a:moveTo>
                  <a:lnTo>
                    <a:pt x="2849075" y="2298699"/>
                  </a:lnTo>
                  <a:lnTo>
                    <a:pt x="2849401" y="2285999"/>
                  </a:lnTo>
                  <a:lnTo>
                    <a:pt x="2850085" y="2285999"/>
                  </a:lnTo>
                  <a:lnTo>
                    <a:pt x="2850994" y="2296225"/>
                  </a:lnTo>
                  <a:lnTo>
                    <a:pt x="2851135" y="2298699"/>
                  </a:lnTo>
                  <a:close/>
                </a:path>
                <a:path w="3322319" h="2451100">
                  <a:moveTo>
                    <a:pt x="2850519" y="2286808"/>
                  </a:moveTo>
                  <a:lnTo>
                    <a:pt x="2850364" y="2285999"/>
                  </a:lnTo>
                  <a:lnTo>
                    <a:pt x="2850519" y="2286808"/>
                  </a:lnTo>
                  <a:close/>
                </a:path>
                <a:path w="3322319" h="2451100">
                  <a:moveTo>
                    <a:pt x="2850919" y="2288900"/>
                  </a:moveTo>
                  <a:lnTo>
                    <a:pt x="2850533" y="2286881"/>
                  </a:lnTo>
                  <a:lnTo>
                    <a:pt x="2850477" y="2285999"/>
                  </a:lnTo>
                  <a:lnTo>
                    <a:pt x="2850853" y="2286752"/>
                  </a:lnTo>
                  <a:lnTo>
                    <a:pt x="2850919" y="2288900"/>
                  </a:lnTo>
                  <a:close/>
                </a:path>
                <a:path w="3322319" h="2451100">
                  <a:moveTo>
                    <a:pt x="2850853" y="2286752"/>
                  </a:moveTo>
                  <a:lnTo>
                    <a:pt x="2850504" y="2285999"/>
                  </a:lnTo>
                  <a:lnTo>
                    <a:pt x="2850809" y="2285999"/>
                  </a:lnTo>
                  <a:lnTo>
                    <a:pt x="2850853" y="2286752"/>
                  </a:lnTo>
                  <a:close/>
                </a:path>
                <a:path w="3322319" h="2451100">
                  <a:moveTo>
                    <a:pt x="2850912" y="2286881"/>
                  </a:moveTo>
                  <a:lnTo>
                    <a:pt x="2850856" y="2285999"/>
                  </a:lnTo>
                  <a:lnTo>
                    <a:pt x="2850912" y="2286881"/>
                  </a:lnTo>
                  <a:close/>
                </a:path>
                <a:path w="3322319" h="2451100">
                  <a:moveTo>
                    <a:pt x="2855037" y="2295780"/>
                  </a:moveTo>
                  <a:lnTo>
                    <a:pt x="2853713" y="2292920"/>
                  </a:lnTo>
                  <a:lnTo>
                    <a:pt x="2851135" y="2285999"/>
                  </a:lnTo>
                  <a:lnTo>
                    <a:pt x="2851699" y="2285999"/>
                  </a:lnTo>
                  <a:lnTo>
                    <a:pt x="2853987" y="2289563"/>
                  </a:lnTo>
                  <a:lnTo>
                    <a:pt x="2854208" y="2290319"/>
                  </a:lnTo>
                  <a:lnTo>
                    <a:pt x="2855037" y="2295780"/>
                  </a:lnTo>
                  <a:close/>
                </a:path>
                <a:path w="3322319" h="2451100">
                  <a:moveTo>
                    <a:pt x="2853157" y="2286872"/>
                  </a:moveTo>
                  <a:lnTo>
                    <a:pt x="2852723" y="2285999"/>
                  </a:lnTo>
                  <a:lnTo>
                    <a:pt x="2852889" y="2285999"/>
                  </a:lnTo>
                  <a:lnTo>
                    <a:pt x="2853157" y="2286872"/>
                  </a:lnTo>
                  <a:close/>
                </a:path>
                <a:path w="3322319" h="2451100">
                  <a:moveTo>
                    <a:pt x="2854686" y="2289939"/>
                  </a:moveTo>
                  <a:lnTo>
                    <a:pt x="2853939" y="2288440"/>
                  </a:lnTo>
                  <a:lnTo>
                    <a:pt x="2853553" y="2285999"/>
                  </a:lnTo>
                  <a:lnTo>
                    <a:pt x="2854686" y="2289939"/>
                  </a:lnTo>
                  <a:close/>
                </a:path>
                <a:path w="3322319" h="2451100">
                  <a:moveTo>
                    <a:pt x="2857864" y="2295603"/>
                  </a:moveTo>
                  <a:lnTo>
                    <a:pt x="2856281" y="2293137"/>
                  </a:lnTo>
                  <a:lnTo>
                    <a:pt x="2856173" y="2292920"/>
                  </a:lnTo>
                  <a:lnTo>
                    <a:pt x="2855338" y="2285999"/>
                  </a:lnTo>
                  <a:lnTo>
                    <a:pt x="2856253" y="2287762"/>
                  </a:lnTo>
                  <a:lnTo>
                    <a:pt x="2857864" y="2295603"/>
                  </a:lnTo>
                  <a:close/>
                </a:path>
                <a:path w="3322319" h="2451100">
                  <a:moveTo>
                    <a:pt x="2857580" y="2290319"/>
                  </a:moveTo>
                  <a:lnTo>
                    <a:pt x="2856298" y="2287849"/>
                  </a:lnTo>
                  <a:lnTo>
                    <a:pt x="2855925" y="2285999"/>
                  </a:lnTo>
                  <a:lnTo>
                    <a:pt x="2857321" y="2288231"/>
                  </a:lnTo>
                  <a:lnTo>
                    <a:pt x="2857580" y="2290319"/>
                  </a:lnTo>
                  <a:close/>
                </a:path>
                <a:path w="3322319" h="2451100">
                  <a:moveTo>
                    <a:pt x="2857090" y="2286078"/>
                  </a:moveTo>
                  <a:close/>
                </a:path>
                <a:path w="3322319" h="2451100">
                  <a:moveTo>
                    <a:pt x="2858022" y="2287256"/>
                  </a:moveTo>
                  <a:lnTo>
                    <a:pt x="2857138" y="2286139"/>
                  </a:lnTo>
                  <a:lnTo>
                    <a:pt x="2857081" y="2285999"/>
                  </a:lnTo>
                  <a:lnTo>
                    <a:pt x="2857592" y="2285999"/>
                  </a:lnTo>
                  <a:lnTo>
                    <a:pt x="2858022" y="2287256"/>
                  </a:lnTo>
                  <a:close/>
                </a:path>
                <a:path w="3322319" h="2451100">
                  <a:moveTo>
                    <a:pt x="2894511" y="2298699"/>
                  </a:moveTo>
                  <a:lnTo>
                    <a:pt x="2894146" y="2298699"/>
                  </a:lnTo>
                  <a:lnTo>
                    <a:pt x="2890107" y="2285999"/>
                  </a:lnTo>
                  <a:lnTo>
                    <a:pt x="2894511" y="2298699"/>
                  </a:lnTo>
                  <a:close/>
                </a:path>
                <a:path w="3322319" h="2451100">
                  <a:moveTo>
                    <a:pt x="2949461" y="2298699"/>
                  </a:moveTo>
                  <a:lnTo>
                    <a:pt x="2900012" y="2298699"/>
                  </a:lnTo>
                  <a:lnTo>
                    <a:pt x="2899684" y="2285999"/>
                  </a:lnTo>
                  <a:lnTo>
                    <a:pt x="2946465" y="2285999"/>
                  </a:lnTo>
                  <a:lnTo>
                    <a:pt x="2949461" y="2298699"/>
                  </a:lnTo>
                  <a:close/>
                </a:path>
                <a:path w="3322319" h="2451100">
                  <a:moveTo>
                    <a:pt x="3014789" y="2298699"/>
                  </a:moveTo>
                  <a:lnTo>
                    <a:pt x="2949461" y="2298699"/>
                  </a:lnTo>
                  <a:lnTo>
                    <a:pt x="2953102" y="2285999"/>
                  </a:lnTo>
                  <a:lnTo>
                    <a:pt x="3012344" y="2285999"/>
                  </a:lnTo>
                  <a:lnTo>
                    <a:pt x="3014789" y="2298699"/>
                  </a:lnTo>
                  <a:close/>
                </a:path>
                <a:path w="3322319" h="2451100">
                  <a:moveTo>
                    <a:pt x="2859289" y="2291376"/>
                  </a:moveTo>
                  <a:lnTo>
                    <a:pt x="2857343" y="2288266"/>
                  </a:lnTo>
                  <a:lnTo>
                    <a:pt x="2857090" y="2286078"/>
                  </a:lnTo>
                  <a:lnTo>
                    <a:pt x="2859289" y="2291376"/>
                  </a:lnTo>
                  <a:close/>
                </a:path>
                <a:path w="3322319" h="2451100">
                  <a:moveTo>
                    <a:pt x="2851109" y="2297509"/>
                  </a:moveTo>
                  <a:lnTo>
                    <a:pt x="2850984" y="2295780"/>
                  </a:lnTo>
                  <a:lnTo>
                    <a:pt x="2850519" y="2286808"/>
                  </a:lnTo>
                  <a:lnTo>
                    <a:pt x="2850831" y="2288440"/>
                  </a:lnTo>
                  <a:lnTo>
                    <a:pt x="2850954" y="2290482"/>
                  </a:lnTo>
                  <a:lnTo>
                    <a:pt x="2851109" y="2297509"/>
                  </a:lnTo>
                  <a:close/>
                </a:path>
                <a:path w="3322319" h="2451100">
                  <a:moveTo>
                    <a:pt x="2854127" y="2289781"/>
                  </a:moveTo>
                  <a:lnTo>
                    <a:pt x="2853987" y="2289563"/>
                  </a:lnTo>
                  <a:lnTo>
                    <a:pt x="2853157" y="2286872"/>
                  </a:lnTo>
                  <a:lnTo>
                    <a:pt x="2853923" y="2288440"/>
                  </a:lnTo>
                  <a:lnTo>
                    <a:pt x="2854127" y="2289781"/>
                  </a:lnTo>
                  <a:close/>
                </a:path>
                <a:path w="3322319" h="2451100">
                  <a:moveTo>
                    <a:pt x="2855480" y="2298699"/>
                  </a:moveTo>
                  <a:lnTo>
                    <a:pt x="2852796" y="2298699"/>
                  </a:lnTo>
                  <a:lnTo>
                    <a:pt x="2851000" y="2289323"/>
                  </a:lnTo>
                  <a:lnTo>
                    <a:pt x="2850912" y="2286881"/>
                  </a:lnTo>
                  <a:lnTo>
                    <a:pt x="2853711" y="2292920"/>
                  </a:lnTo>
                  <a:lnTo>
                    <a:pt x="2855169" y="2296830"/>
                  </a:lnTo>
                  <a:lnTo>
                    <a:pt x="2855318" y="2297636"/>
                  </a:lnTo>
                  <a:lnTo>
                    <a:pt x="2855480" y="2298699"/>
                  </a:lnTo>
                  <a:close/>
                </a:path>
                <a:path w="3322319" h="2451100">
                  <a:moveTo>
                    <a:pt x="2867073" y="2298699"/>
                  </a:moveTo>
                  <a:lnTo>
                    <a:pt x="2863871" y="2298699"/>
                  </a:lnTo>
                  <a:lnTo>
                    <a:pt x="2859598" y="2291870"/>
                  </a:lnTo>
                  <a:lnTo>
                    <a:pt x="2858022" y="2287256"/>
                  </a:lnTo>
                  <a:lnTo>
                    <a:pt x="2867073" y="2298699"/>
                  </a:lnTo>
                  <a:close/>
                </a:path>
                <a:path w="3322319" h="2451100">
                  <a:moveTo>
                    <a:pt x="2861931" y="2298699"/>
                  </a:moveTo>
                  <a:lnTo>
                    <a:pt x="2857580" y="2290319"/>
                  </a:lnTo>
                  <a:lnTo>
                    <a:pt x="2857343" y="2288266"/>
                  </a:lnTo>
                  <a:lnTo>
                    <a:pt x="2859289" y="2291376"/>
                  </a:lnTo>
                  <a:lnTo>
                    <a:pt x="2860123" y="2293408"/>
                  </a:lnTo>
                  <a:lnTo>
                    <a:pt x="2861931" y="2298699"/>
                  </a:lnTo>
                  <a:close/>
                </a:path>
                <a:path w="3322319" h="2451100">
                  <a:moveTo>
                    <a:pt x="2847939" y="2298699"/>
                  </a:moveTo>
                  <a:lnTo>
                    <a:pt x="2847129" y="2298699"/>
                  </a:lnTo>
                  <a:lnTo>
                    <a:pt x="2848379" y="2288440"/>
                  </a:lnTo>
                  <a:lnTo>
                    <a:pt x="2847939" y="2298699"/>
                  </a:lnTo>
                  <a:close/>
                </a:path>
                <a:path w="3322319" h="2451100">
                  <a:moveTo>
                    <a:pt x="2851540" y="2298699"/>
                  </a:moveTo>
                  <a:lnTo>
                    <a:pt x="2851214" y="2298699"/>
                  </a:lnTo>
                  <a:lnTo>
                    <a:pt x="2851120" y="2297636"/>
                  </a:lnTo>
                  <a:lnTo>
                    <a:pt x="2850954" y="2289078"/>
                  </a:lnTo>
                  <a:lnTo>
                    <a:pt x="2851067" y="2290482"/>
                  </a:lnTo>
                  <a:lnTo>
                    <a:pt x="2851540" y="2298699"/>
                  </a:lnTo>
                  <a:close/>
                </a:path>
                <a:path w="3322319" h="2451100">
                  <a:moveTo>
                    <a:pt x="2854197" y="2290247"/>
                  </a:moveTo>
                  <a:lnTo>
                    <a:pt x="2853987" y="2289563"/>
                  </a:lnTo>
                  <a:lnTo>
                    <a:pt x="2854151" y="2289939"/>
                  </a:lnTo>
                  <a:lnTo>
                    <a:pt x="2854197" y="2290247"/>
                  </a:lnTo>
                  <a:close/>
                </a:path>
                <a:path w="3322319" h="2451100">
                  <a:moveTo>
                    <a:pt x="2847129" y="2298699"/>
                  </a:moveTo>
                  <a:lnTo>
                    <a:pt x="2846086" y="2298699"/>
                  </a:lnTo>
                  <a:lnTo>
                    <a:pt x="2847251" y="2289677"/>
                  </a:lnTo>
                  <a:lnTo>
                    <a:pt x="2847129" y="2298699"/>
                  </a:lnTo>
                  <a:close/>
                </a:path>
                <a:path w="3322319" h="2451100">
                  <a:moveTo>
                    <a:pt x="2856870" y="2298699"/>
                  </a:moveTo>
                  <a:lnTo>
                    <a:pt x="2854219" y="2290319"/>
                  </a:lnTo>
                  <a:lnTo>
                    <a:pt x="2854127" y="2289781"/>
                  </a:lnTo>
                  <a:lnTo>
                    <a:pt x="2855059" y="2291233"/>
                  </a:lnTo>
                  <a:lnTo>
                    <a:pt x="2856616" y="2296645"/>
                  </a:lnTo>
                  <a:lnTo>
                    <a:pt x="2856870" y="2298699"/>
                  </a:lnTo>
                  <a:close/>
                </a:path>
                <a:path w="3322319" h="2451100">
                  <a:moveTo>
                    <a:pt x="2856180" y="2292980"/>
                  </a:moveTo>
                  <a:lnTo>
                    <a:pt x="2855059" y="2291233"/>
                  </a:lnTo>
                  <a:lnTo>
                    <a:pt x="2854686" y="2289939"/>
                  </a:lnTo>
                  <a:lnTo>
                    <a:pt x="2856173" y="2292920"/>
                  </a:lnTo>
                  <a:close/>
                </a:path>
                <a:path w="3322319" h="2451100">
                  <a:moveTo>
                    <a:pt x="2861931" y="2298699"/>
                  </a:moveTo>
                  <a:lnTo>
                    <a:pt x="2859851" y="2298699"/>
                  </a:lnTo>
                  <a:lnTo>
                    <a:pt x="2858263" y="2296225"/>
                  </a:lnTo>
                  <a:lnTo>
                    <a:pt x="2857580" y="2290319"/>
                  </a:lnTo>
                  <a:lnTo>
                    <a:pt x="2861931" y="2298699"/>
                  </a:lnTo>
                  <a:close/>
                </a:path>
                <a:path w="3322319" h="2451100">
                  <a:moveTo>
                    <a:pt x="2848324" y="2298699"/>
                  </a:moveTo>
                  <a:lnTo>
                    <a:pt x="2848400" y="2295603"/>
                  </a:lnTo>
                  <a:lnTo>
                    <a:pt x="2848647" y="2290482"/>
                  </a:lnTo>
                  <a:lnTo>
                    <a:pt x="2848324" y="2298699"/>
                  </a:lnTo>
                  <a:close/>
                </a:path>
                <a:path w="3322319" h="2451100">
                  <a:moveTo>
                    <a:pt x="2856627" y="2296682"/>
                  </a:moveTo>
                  <a:lnTo>
                    <a:pt x="2855059" y="2291233"/>
                  </a:lnTo>
                  <a:lnTo>
                    <a:pt x="2856142" y="2292920"/>
                  </a:lnTo>
                  <a:lnTo>
                    <a:pt x="2856232" y="2293408"/>
                  </a:lnTo>
                  <a:lnTo>
                    <a:pt x="2856627" y="2296682"/>
                  </a:lnTo>
                  <a:close/>
                </a:path>
                <a:path w="3322319" h="2451100">
                  <a:moveTo>
                    <a:pt x="2860123" y="2293408"/>
                  </a:moveTo>
                  <a:lnTo>
                    <a:pt x="2859289" y="2291376"/>
                  </a:lnTo>
                  <a:lnTo>
                    <a:pt x="2859598" y="2291870"/>
                  </a:lnTo>
                  <a:lnTo>
                    <a:pt x="2860123" y="2293408"/>
                  </a:lnTo>
                  <a:close/>
                </a:path>
                <a:path w="3322319" h="2451100">
                  <a:moveTo>
                    <a:pt x="2858489" y="2298699"/>
                  </a:moveTo>
                  <a:lnTo>
                    <a:pt x="2857207" y="2298699"/>
                  </a:lnTo>
                  <a:lnTo>
                    <a:pt x="2856627" y="2296682"/>
                  </a:lnTo>
                  <a:lnTo>
                    <a:pt x="2856180" y="2292980"/>
                  </a:lnTo>
                  <a:lnTo>
                    <a:pt x="2856281" y="2293137"/>
                  </a:lnTo>
                  <a:lnTo>
                    <a:pt x="2858104" y="2296794"/>
                  </a:lnTo>
                  <a:lnTo>
                    <a:pt x="2858489" y="2298699"/>
                  </a:lnTo>
                  <a:close/>
                </a:path>
                <a:path w="3322319" h="2451100">
                  <a:moveTo>
                    <a:pt x="2862296" y="2298699"/>
                  </a:moveTo>
                  <a:lnTo>
                    <a:pt x="2861931" y="2298699"/>
                  </a:lnTo>
                  <a:lnTo>
                    <a:pt x="2860123" y="2293408"/>
                  </a:lnTo>
                  <a:lnTo>
                    <a:pt x="2862296" y="2298699"/>
                  </a:lnTo>
                  <a:close/>
                </a:path>
                <a:path w="3322319" h="2451100">
                  <a:moveTo>
                    <a:pt x="2591426" y="2298699"/>
                  </a:moveTo>
                  <a:lnTo>
                    <a:pt x="2590004" y="2298699"/>
                  </a:lnTo>
                  <a:lnTo>
                    <a:pt x="2591493" y="2294864"/>
                  </a:lnTo>
                  <a:lnTo>
                    <a:pt x="2591776" y="2297636"/>
                  </a:lnTo>
                  <a:lnTo>
                    <a:pt x="2591426" y="2298699"/>
                  </a:lnTo>
                  <a:close/>
                </a:path>
                <a:path w="3322319" h="2451100">
                  <a:moveTo>
                    <a:pt x="2858397" y="2297381"/>
                  </a:moveTo>
                  <a:lnTo>
                    <a:pt x="2858104" y="2296794"/>
                  </a:lnTo>
                  <a:lnTo>
                    <a:pt x="2857864" y="2295603"/>
                  </a:lnTo>
                  <a:lnTo>
                    <a:pt x="2858263" y="2296225"/>
                  </a:lnTo>
                  <a:lnTo>
                    <a:pt x="2858397" y="2297381"/>
                  </a:lnTo>
                  <a:close/>
                </a:path>
                <a:path w="3322319" h="2451100">
                  <a:moveTo>
                    <a:pt x="2856390" y="2298699"/>
                  </a:moveTo>
                  <a:lnTo>
                    <a:pt x="2855865" y="2298699"/>
                  </a:lnTo>
                  <a:lnTo>
                    <a:pt x="2855215" y="2296954"/>
                  </a:lnTo>
                  <a:lnTo>
                    <a:pt x="2855037" y="2295780"/>
                  </a:lnTo>
                  <a:lnTo>
                    <a:pt x="2856390" y="2298699"/>
                  </a:lnTo>
                  <a:close/>
                </a:path>
                <a:path w="3322319" h="2451100">
                  <a:moveTo>
                    <a:pt x="2859851" y="2298699"/>
                  </a:moveTo>
                  <a:lnTo>
                    <a:pt x="2859054" y="2298699"/>
                  </a:lnTo>
                  <a:lnTo>
                    <a:pt x="2858460" y="2297509"/>
                  </a:lnTo>
                  <a:lnTo>
                    <a:pt x="2858347" y="2296954"/>
                  </a:lnTo>
                  <a:lnTo>
                    <a:pt x="2858263" y="2296225"/>
                  </a:lnTo>
                  <a:lnTo>
                    <a:pt x="2859851" y="2298699"/>
                  </a:lnTo>
                  <a:close/>
                </a:path>
                <a:path w="3322319" h="2451100">
                  <a:moveTo>
                    <a:pt x="2858549" y="2298699"/>
                  </a:moveTo>
                  <a:lnTo>
                    <a:pt x="2858104" y="2296794"/>
                  </a:lnTo>
                  <a:lnTo>
                    <a:pt x="2858397" y="2297381"/>
                  </a:lnTo>
                  <a:lnTo>
                    <a:pt x="2858549" y="2298699"/>
                  </a:lnTo>
                  <a:close/>
                </a:path>
                <a:path w="3322319" h="2451100">
                  <a:moveTo>
                    <a:pt x="2738265" y="2298699"/>
                  </a:moveTo>
                  <a:lnTo>
                    <a:pt x="2738072" y="2298699"/>
                  </a:lnTo>
                  <a:lnTo>
                    <a:pt x="2738440" y="2296830"/>
                  </a:lnTo>
                  <a:lnTo>
                    <a:pt x="2738265" y="2298699"/>
                  </a:lnTo>
                  <a:close/>
                </a:path>
                <a:path w="3322319" h="2451100">
                  <a:moveTo>
                    <a:pt x="2855865" y="2298699"/>
                  </a:moveTo>
                  <a:lnTo>
                    <a:pt x="2855480" y="2298699"/>
                  </a:lnTo>
                  <a:lnTo>
                    <a:pt x="2855215" y="2296954"/>
                  </a:lnTo>
                  <a:lnTo>
                    <a:pt x="2855865" y="2298699"/>
                  </a:lnTo>
                  <a:close/>
                </a:path>
                <a:path w="3322319" h="2451100">
                  <a:moveTo>
                    <a:pt x="2859054" y="2298699"/>
                  </a:moveTo>
                  <a:lnTo>
                    <a:pt x="2858549" y="2298699"/>
                  </a:lnTo>
                  <a:lnTo>
                    <a:pt x="2858397" y="2297381"/>
                  </a:lnTo>
                  <a:lnTo>
                    <a:pt x="2859054" y="2298699"/>
                  </a:lnTo>
                  <a:close/>
                </a:path>
                <a:path w="3322319" h="2451100">
                  <a:moveTo>
                    <a:pt x="2607736" y="2311399"/>
                  </a:moveTo>
                  <a:lnTo>
                    <a:pt x="2604860" y="2311399"/>
                  </a:lnTo>
                  <a:lnTo>
                    <a:pt x="2606401" y="2298699"/>
                  </a:lnTo>
                  <a:lnTo>
                    <a:pt x="2612779" y="2298699"/>
                  </a:lnTo>
                  <a:lnTo>
                    <a:pt x="2607736" y="2311399"/>
                  </a:lnTo>
                  <a:close/>
                </a:path>
                <a:path w="3322319" h="2451100">
                  <a:moveTo>
                    <a:pt x="2619124" y="2311399"/>
                  </a:moveTo>
                  <a:lnTo>
                    <a:pt x="2610939" y="2311399"/>
                  </a:lnTo>
                  <a:lnTo>
                    <a:pt x="2617177" y="2298699"/>
                  </a:lnTo>
                  <a:lnTo>
                    <a:pt x="2620831" y="2298699"/>
                  </a:lnTo>
                  <a:lnTo>
                    <a:pt x="2619124" y="2311399"/>
                  </a:lnTo>
                  <a:close/>
                </a:path>
                <a:path w="3322319" h="2451100">
                  <a:moveTo>
                    <a:pt x="2621454" y="2307651"/>
                  </a:moveTo>
                  <a:lnTo>
                    <a:pt x="2620831" y="2298699"/>
                  </a:lnTo>
                  <a:lnTo>
                    <a:pt x="2623734" y="2298699"/>
                  </a:lnTo>
                  <a:lnTo>
                    <a:pt x="2621454" y="2307651"/>
                  </a:lnTo>
                  <a:close/>
                </a:path>
                <a:path w="3322319" h="2451100">
                  <a:moveTo>
                    <a:pt x="2621715" y="2311399"/>
                  </a:moveTo>
                  <a:lnTo>
                    <a:pt x="2621454" y="2307651"/>
                  </a:lnTo>
                  <a:lnTo>
                    <a:pt x="2623734" y="2298699"/>
                  </a:lnTo>
                  <a:lnTo>
                    <a:pt x="2621715" y="2311399"/>
                  </a:lnTo>
                  <a:close/>
                </a:path>
                <a:path w="3322319" h="2451100">
                  <a:moveTo>
                    <a:pt x="2624904" y="2311399"/>
                  </a:moveTo>
                  <a:lnTo>
                    <a:pt x="2621715" y="2311399"/>
                  </a:lnTo>
                  <a:lnTo>
                    <a:pt x="2623734" y="2298699"/>
                  </a:lnTo>
                  <a:lnTo>
                    <a:pt x="2624784" y="2298699"/>
                  </a:lnTo>
                  <a:lnTo>
                    <a:pt x="2624904" y="2311399"/>
                  </a:lnTo>
                  <a:close/>
                </a:path>
                <a:path w="3322319" h="2451100">
                  <a:moveTo>
                    <a:pt x="2627100" y="2304617"/>
                  </a:moveTo>
                  <a:lnTo>
                    <a:pt x="2627382" y="2298699"/>
                  </a:lnTo>
                  <a:lnTo>
                    <a:pt x="2629016" y="2298699"/>
                  </a:lnTo>
                  <a:lnTo>
                    <a:pt x="2627100" y="2304617"/>
                  </a:lnTo>
                  <a:close/>
                </a:path>
                <a:path w="3322319" h="2451100">
                  <a:moveTo>
                    <a:pt x="2640164" y="2311399"/>
                  </a:moveTo>
                  <a:lnTo>
                    <a:pt x="2631414" y="2311399"/>
                  </a:lnTo>
                  <a:lnTo>
                    <a:pt x="2629740" y="2298699"/>
                  </a:lnTo>
                  <a:lnTo>
                    <a:pt x="2642151" y="2298699"/>
                  </a:lnTo>
                  <a:lnTo>
                    <a:pt x="2640164" y="2311399"/>
                  </a:lnTo>
                  <a:close/>
                </a:path>
                <a:path w="3322319" h="2451100">
                  <a:moveTo>
                    <a:pt x="2642443" y="2311399"/>
                  </a:moveTo>
                  <a:lnTo>
                    <a:pt x="2642137" y="2311399"/>
                  </a:lnTo>
                  <a:lnTo>
                    <a:pt x="2642151" y="2298699"/>
                  </a:lnTo>
                  <a:lnTo>
                    <a:pt x="2643446" y="2298699"/>
                  </a:lnTo>
                  <a:lnTo>
                    <a:pt x="2642443" y="2311399"/>
                  </a:lnTo>
                  <a:close/>
                </a:path>
                <a:path w="3322319" h="2451100">
                  <a:moveTo>
                    <a:pt x="2712893" y="2311399"/>
                  </a:moveTo>
                  <a:lnTo>
                    <a:pt x="2642456" y="2311399"/>
                  </a:lnTo>
                  <a:lnTo>
                    <a:pt x="2645187" y="2298699"/>
                  </a:lnTo>
                  <a:lnTo>
                    <a:pt x="2717563" y="2298699"/>
                  </a:lnTo>
                  <a:lnTo>
                    <a:pt x="2712893" y="2311399"/>
                  </a:lnTo>
                  <a:close/>
                </a:path>
                <a:path w="3322319" h="2451100">
                  <a:moveTo>
                    <a:pt x="2723489" y="2311399"/>
                  </a:moveTo>
                  <a:lnTo>
                    <a:pt x="2720958" y="2311399"/>
                  </a:lnTo>
                  <a:lnTo>
                    <a:pt x="2722858" y="2298699"/>
                  </a:lnTo>
                  <a:lnTo>
                    <a:pt x="2727044" y="2298699"/>
                  </a:lnTo>
                  <a:lnTo>
                    <a:pt x="2723489" y="2311399"/>
                  </a:lnTo>
                  <a:close/>
                </a:path>
                <a:path w="3322319" h="2451100">
                  <a:moveTo>
                    <a:pt x="2724745" y="2311399"/>
                  </a:moveTo>
                  <a:lnTo>
                    <a:pt x="2724486" y="2311399"/>
                  </a:lnTo>
                  <a:lnTo>
                    <a:pt x="2727044" y="2298699"/>
                  </a:lnTo>
                  <a:lnTo>
                    <a:pt x="2729602" y="2298699"/>
                  </a:lnTo>
                  <a:lnTo>
                    <a:pt x="2724745" y="2311399"/>
                  </a:lnTo>
                  <a:close/>
                </a:path>
                <a:path w="3322319" h="2451100">
                  <a:moveTo>
                    <a:pt x="2734020" y="2311399"/>
                  </a:moveTo>
                  <a:lnTo>
                    <a:pt x="2728838" y="2311399"/>
                  </a:lnTo>
                  <a:lnTo>
                    <a:pt x="2730844" y="2298699"/>
                  </a:lnTo>
                  <a:lnTo>
                    <a:pt x="2736850" y="2298699"/>
                  </a:lnTo>
                  <a:lnTo>
                    <a:pt x="2734020" y="2311399"/>
                  </a:lnTo>
                  <a:close/>
                </a:path>
                <a:path w="3322319" h="2451100">
                  <a:moveTo>
                    <a:pt x="2742470" y="2311399"/>
                  </a:moveTo>
                  <a:lnTo>
                    <a:pt x="2734020" y="2311399"/>
                  </a:lnTo>
                  <a:lnTo>
                    <a:pt x="2739939" y="2298699"/>
                  </a:lnTo>
                  <a:lnTo>
                    <a:pt x="2742470" y="2311399"/>
                  </a:lnTo>
                  <a:close/>
                </a:path>
                <a:path w="3322319" h="2451100">
                  <a:moveTo>
                    <a:pt x="2743288" y="2311399"/>
                  </a:moveTo>
                  <a:lnTo>
                    <a:pt x="2742470" y="2311399"/>
                  </a:lnTo>
                  <a:lnTo>
                    <a:pt x="2742464" y="2298699"/>
                  </a:lnTo>
                  <a:lnTo>
                    <a:pt x="2743361" y="2298699"/>
                  </a:lnTo>
                  <a:lnTo>
                    <a:pt x="2743288" y="2311399"/>
                  </a:lnTo>
                  <a:close/>
                </a:path>
                <a:path w="3322319" h="2451100">
                  <a:moveTo>
                    <a:pt x="2771729" y="2311399"/>
                  </a:moveTo>
                  <a:lnTo>
                    <a:pt x="2743288" y="2311399"/>
                  </a:lnTo>
                  <a:lnTo>
                    <a:pt x="2744942" y="2298699"/>
                  </a:lnTo>
                  <a:lnTo>
                    <a:pt x="2771802" y="2298699"/>
                  </a:lnTo>
                  <a:lnTo>
                    <a:pt x="2771729" y="2311399"/>
                  </a:lnTo>
                  <a:close/>
                </a:path>
                <a:path w="3322319" h="2451100">
                  <a:moveTo>
                    <a:pt x="2780539" y="2324099"/>
                  </a:moveTo>
                  <a:lnTo>
                    <a:pt x="2664693" y="2324099"/>
                  </a:lnTo>
                  <a:lnTo>
                    <a:pt x="2660939" y="2311399"/>
                  </a:lnTo>
                  <a:lnTo>
                    <a:pt x="2775828" y="2311399"/>
                  </a:lnTo>
                  <a:lnTo>
                    <a:pt x="2778380" y="2298699"/>
                  </a:lnTo>
                  <a:lnTo>
                    <a:pt x="2784851" y="2298699"/>
                  </a:lnTo>
                  <a:lnTo>
                    <a:pt x="2777948" y="2311399"/>
                  </a:lnTo>
                  <a:lnTo>
                    <a:pt x="2780539" y="2324099"/>
                  </a:lnTo>
                  <a:close/>
                </a:path>
                <a:path w="3322319" h="2451100">
                  <a:moveTo>
                    <a:pt x="2826088" y="2311399"/>
                  </a:moveTo>
                  <a:lnTo>
                    <a:pt x="2783548" y="2311399"/>
                  </a:lnTo>
                  <a:lnTo>
                    <a:pt x="2784851" y="2298699"/>
                  </a:lnTo>
                  <a:lnTo>
                    <a:pt x="2828094" y="2298699"/>
                  </a:lnTo>
                  <a:lnTo>
                    <a:pt x="2826088" y="2311399"/>
                  </a:lnTo>
                  <a:close/>
                </a:path>
                <a:path w="3322319" h="2451100">
                  <a:moveTo>
                    <a:pt x="2829310" y="2311399"/>
                  </a:moveTo>
                  <a:lnTo>
                    <a:pt x="2826088" y="2311399"/>
                  </a:lnTo>
                  <a:lnTo>
                    <a:pt x="2829038" y="2298699"/>
                  </a:lnTo>
                  <a:lnTo>
                    <a:pt x="2829343" y="2298699"/>
                  </a:lnTo>
                  <a:lnTo>
                    <a:pt x="2829310" y="2311399"/>
                  </a:lnTo>
                  <a:close/>
                </a:path>
                <a:path w="3322319" h="2451100">
                  <a:moveTo>
                    <a:pt x="2829310" y="2311399"/>
                  </a:moveTo>
                  <a:lnTo>
                    <a:pt x="2829343" y="2298699"/>
                  </a:lnTo>
                  <a:lnTo>
                    <a:pt x="2829536" y="2298699"/>
                  </a:lnTo>
                  <a:lnTo>
                    <a:pt x="2829310" y="2311399"/>
                  </a:lnTo>
                  <a:close/>
                </a:path>
                <a:path w="3322319" h="2451100">
                  <a:moveTo>
                    <a:pt x="2840850" y="2311399"/>
                  </a:moveTo>
                  <a:lnTo>
                    <a:pt x="2829310" y="2311399"/>
                  </a:lnTo>
                  <a:lnTo>
                    <a:pt x="2829536" y="2298699"/>
                  </a:lnTo>
                  <a:lnTo>
                    <a:pt x="2842797" y="2298699"/>
                  </a:lnTo>
                  <a:lnTo>
                    <a:pt x="2842376" y="2304617"/>
                  </a:lnTo>
                  <a:lnTo>
                    <a:pt x="2840850" y="2311399"/>
                  </a:lnTo>
                  <a:close/>
                </a:path>
                <a:path w="3322319" h="2451100">
                  <a:moveTo>
                    <a:pt x="2843169" y="2311399"/>
                  </a:moveTo>
                  <a:lnTo>
                    <a:pt x="2841920" y="2311399"/>
                  </a:lnTo>
                  <a:lnTo>
                    <a:pt x="2842394" y="2304538"/>
                  </a:lnTo>
                  <a:lnTo>
                    <a:pt x="2843707" y="2298699"/>
                  </a:lnTo>
                  <a:lnTo>
                    <a:pt x="2843230" y="2310859"/>
                  </a:lnTo>
                  <a:lnTo>
                    <a:pt x="2843169" y="2311399"/>
                  </a:lnTo>
                  <a:close/>
                </a:path>
                <a:path w="3322319" h="2451100">
                  <a:moveTo>
                    <a:pt x="2844777" y="2311399"/>
                  </a:moveTo>
                  <a:lnTo>
                    <a:pt x="2843209" y="2311399"/>
                  </a:lnTo>
                  <a:lnTo>
                    <a:pt x="2843230" y="2310859"/>
                  </a:lnTo>
                  <a:lnTo>
                    <a:pt x="2844604" y="2298699"/>
                  </a:lnTo>
                  <a:lnTo>
                    <a:pt x="2845395" y="2298699"/>
                  </a:lnTo>
                  <a:lnTo>
                    <a:pt x="2844777" y="2311399"/>
                  </a:lnTo>
                  <a:close/>
                </a:path>
                <a:path w="3322319" h="2451100">
                  <a:moveTo>
                    <a:pt x="2853174" y="2311399"/>
                  </a:moveTo>
                  <a:lnTo>
                    <a:pt x="2852902" y="2311399"/>
                  </a:lnTo>
                  <a:lnTo>
                    <a:pt x="2851799" y="2298699"/>
                  </a:lnTo>
                  <a:lnTo>
                    <a:pt x="2852902" y="2298699"/>
                  </a:lnTo>
                  <a:lnTo>
                    <a:pt x="2853461" y="2302104"/>
                  </a:lnTo>
                  <a:lnTo>
                    <a:pt x="2853174" y="2311399"/>
                  </a:lnTo>
                  <a:close/>
                </a:path>
                <a:path w="3322319" h="2451100">
                  <a:moveTo>
                    <a:pt x="2853461" y="2302104"/>
                  </a:moveTo>
                  <a:lnTo>
                    <a:pt x="2852902" y="2298699"/>
                  </a:lnTo>
                  <a:lnTo>
                    <a:pt x="2853566" y="2298699"/>
                  </a:lnTo>
                  <a:lnTo>
                    <a:pt x="2853461" y="2302104"/>
                  </a:lnTo>
                  <a:close/>
                </a:path>
                <a:path w="3322319" h="2451100">
                  <a:moveTo>
                    <a:pt x="2854476" y="2308282"/>
                  </a:moveTo>
                  <a:lnTo>
                    <a:pt x="2853495" y="2302312"/>
                  </a:lnTo>
                  <a:lnTo>
                    <a:pt x="2853566" y="2298699"/>
                  </a:lnTo>
                  <a:lnTo>
                    <a:pt x="2854178" y="2298699"/>
                  </a:lnTo>
                  <a:lnTo>
                    <a:pt x="2854662" y="2302104"/>
                  </a:lnTo>
                  <a:lnTo>
                    <a:pt x="2854565" y="2305828"/>
                  </a:lnTo>
                  <a:lnTo>
                    <a:pt x="2854476" y="2308282"/>
                  </a:lnTo>
                  <a:close/>
                </a:path>
                <a:path w="3322319" h="2451100">
                  <a:moveTo>
                    <a:pt x="2854692" y="2302312"/>
                  </a:moveTo>
                  <a:lnTo>
                    <a:pt x="2854178" y="2298699"/>
                  </a:lnTo>
                  <a:lnTo>
                    <a:pt x="2854702" y="2298699"/>
                  </a:lnTo>
                  <a:lnTo>
                    <a:pt x="2854692" y="2302312"/>
                  </a:lnTo>
                  <a:close/>
                </a:path>
                <a:path w="3322319" h="2451100">
                  <a:moveTo>
                    <a:pt x="2854810" y="2299030"/>
                  </a:moveTo>
                  <a:lnTo>
                    <a:pt x="2854702" y="2298699"/>
                  </a:lnTo>
                  <a:lnTo>
                    <a:pt x="2854810" y="2299030"/>
                  </a:lnTo>
                  <a:close/>
                </a:path>
                <a:path w="3322319" h="2451100">
                  <a:moveTo>
                    <a:pt x="2857026" y="2305828"/>
                  </a:moveTo>
                  <a:lnTo>
                    <a:pt x="2854810" y="2299030"/>
                  </a:lnTo>
                  <a:lnTo>
                    <a:pt x="2854822" y="2298699"/>
                  </a:lnTo>
                  <a:lnTo>
                    <a:pt x="2855858" y="2298699"/>
                  </a:lnTo>
                  <a:lnTo>
                    <a:pt x="2857026" y="2305828"/>
                  </a:lnTo>
                  <a:close/>
                </a:path>
                <a:path w="3322319" h="2451100">
                  <a:moveTo>
                    <a:pt x="2859579" y="2311399"/>
                  </a:moveTo>
                  <a:lnTo>
                    <a:pt x="2858841" y="2311399"/>
                  </a:lnTo>
                  <a:lnTo>
                    <a:pt x="2857026" y="2305828"/>
                  </a:lnTo>
                  <a:lnTo>
                    <a:pt x="2855858" y="2298699"/>
                  </a:lnTo>
                  <a:lnTo>
                    <a:pt x="2858330" y="2298699"/>
                  </a:lnTo>
                  <a:lnTo>
                    <a:pt x="2859579" y="2311399"/>
                  </a:lnTo>
                  <a:close/>
                </a:path>
                <a:path w="3322319" h="2451100">
                  <a:moveTo>
                    <a:pt x="2878973" y="2323812"/>
                  </a:moveTo>
                  <a:lnTo>
                    <a:pt x="2878093" y="2322446"/>
                  </a:lnTo>
                  <a:lnTo>
                    <a:pt x="2872089" y="2311399"/>
                  </a:lnTo>
                  <a:lnTo>
                    <a:pt x="2860037" y="2311399"/>
                  </a:lnTo>
                  <a:lnTo>
                    <a:pt x="2858330" y="2298699"/>
                  </a:lnTo>
                  <a:lnTo>
                    <a:pt x="2868030" y="2298699"/>
                  </a:lnTo>
                  <a:lnTo>
                    <a:pt x="2878973" y="2323812"/>
                  </a:lnTo>
                  <a:close/>
                </a:path>
                <a:path w="3322319" h="2451100">
                  <a:moveTo>
                    <a:pt x="2884825" y="2311399"/>
                  </a:moveTo>
                  <a:lnTo>
                    <a:pt x="2876401" y="2311399"/>
                  </a:lnTo>
                  <a:lnTo>
                    <a:pt x="2868030" y="2298699"/>
                  </a:lnTo>
                  <a:lnTo>
                    <a:pt x="2872501" y="2298699"/>
                  </a:lnTo>
                  <a:lnTo>
                    <a:pt x="2884825" y="2311399"/>
                  </a:lnTo>
                  <a:close/>
                </a:path>
                <a:path w="3322319" h="2451100">
                  <a:moveTo>
                    <a:pt x="2890950" y="2311399"/>
                  </a:moveTo>
                  <a:lnTo>
                    <a:pt x="2884825" y="2311399"/>
                  </a:lnTo>
                  <a:lnTo>
                    <a:pt x="2880540" y="2298699"/>
                  </a:lnTo>
                  <a:lnTo>
                    <a:pt x="2890950" y="2311399"/>
                  </a:lnTo>
                  <a:close/>
                </a:path>
                <a:path w="3322319" h="2451100">
                  <a:moveTo>
                    <a:pt x="2903009" y="2311399"/>
                  </a:moveTo>
                  <a:lnTo>
                    <a:pt x="2898676" y="2311399"/>
                  </a:lnTo>
                  <a:lnTo>
                    <a:pt x="2897534" y="2298699"/>
                  </a:lnTo>
                  <a:lnTo>
                    <a:pt x="2903009" y="2311399"/>
                  </a:lnTo>
                  <a:close/>
                </a:path>
                <a:path w="3322319" h="2451100">
                  <a:moveTo>
                    <a:pt x="2908589" y="2304937"/>
                  </a:moveTo>
                  <a:lnTo>
                    <a:pt x="2899169" y="2298699"/>
                  </a:lnTo>
                  <a:lnTo>
                    <a:pt x="2903693" y="2298699"/>
                  </a:lnTo>
                  <a:lnTo>
                    <a:pt x="2906354" y="2300956"/>
                  </a:lnTo>
                  <a:lnTo>
                    <a:pt x="2908589" y="2304937"/>
                  </a:lnTo>
                  <a:close/>
                </a:path>
                <a:path w="3322319" h="2451100">
                  <a:moveTo>
                    <a:pt x="2906354" y="2300956"/>
                  </a:moveTo>
                  <a:lnTo>
                    <a:pt x="2903693" y="2298699"/>
                  </a:lnTo>
                  <a:lnTo>
                    <a:pt x="2905088" y="2298699"/>
                  </a:lnTo>
                  <a:lnTo>
                    <a:pt x="2906354" y="2300956"/>
                  </a:lnTo>
                  <a:close/>
                </a:path>
                <a:path w="3322319" h="2451100">
                  <a:moveTo>
                    <a:pt x="2915737" y="2308910"/>
                  </a:moveTo>
                  <a:lnTo>
                    <a:pt x="2906354" y="2300956"/>
                  </a:lnTo>
                  <a:lnTo>
                    <a:pt x="2905088" y="2298699"/>
                  </a:lnTo>
                  <a:lnTo>
                    <a:pt x="2912356" y="2298699"/>
                  </a:lnTo>
                  <a:lnTo>
                    <a:pt x="2915737" y="2308910"/>
                  </a:lnTo>
                  <a:close/>
                </a:path>
                <a:path w="3322319" h="2451100">
                  <a:moveTo>
                    <a:pt x="2916437" y="2309503"/>
                  </a:moveTo>
                  <a:lnTo>
                    <a:pt x="2915737" y="2308910"/>
                  </a:lnTo>
                  <a:lnTo>
                    <a:pt x="2912356" y="2298699"/>
                  </a:lnTo>
                  <a:lnTo>
                    <a:pt x="2912509" y="2298699"/>
                  </a:lnTo>
                  <a:lnTo>
                    <a:pt x="2916437" y="2309503"/>
                  </a:lnTo>
                  <a:close/>
                </a:path>
                <a:path w="3322319" h="2451100">
                  <a:moveTo>
                    <a:pt x="2917309" y="2310242"/>
                  </a:moveTo>
                  <a:lnTo>
                    <a:pt x="2916437" y="2309503"/>
                  </a:lnTo>
                  <a:lnTo>
                    <a:pt x="2912509" y="2298699"/>
                  </a:lnTo>
                  <a:lnTo>
                    <a:pt x="2913041" y="2298699"/>
                  </a:lnTo>
                  <a:lnTo>
                    <a:pt x="2914274" y="2299479"/>
                  </a:lnTo>
                  <a:lnTo>
                    <a:pt x="2917309" y="2310242"/>
                  </a:lnTo>
                  <a:close/>
                </a:path>
                <a:path w="3322319" h="2451100">
                  <a:moveTo>
                    <a:pt x="2914274" y="2299479"/>
                  </a:moveTo>
                  <a:lnTo>
                    <a:pt x="2913041" y="2298699"/>
                  </a:lnTo>
                  <a:lnTo>
                    <a:pt x="2914055" y="2298699"/>
                  </a:lnTo>
                  <a:lnTo>
                    <a:pt x="2914274" y="2299479"/>
                  </a:lnTo>
                  <a:close/>
                </a:path>
                <a:path w="3322319" h="2451100">
                  <a:moveTo>
                    <a:pt x="2915595" y="2300312"/>
                  </a:moveTo>
                  <a:lnTo>
                    <a:pt x="2914274" y="2299479"/>
                  </a:lnTo>
                  <a:lnTo>
                    <a:pt x="2914055" y="2298699"/>
                  </a:lnTo>
                  <a:lnTo>
                    <a:pt x="2915147" y="2298699"/>
                  </a:lnTo>
                  <a:lnTo>
                    <a:pt x="2915595" y="2300312"/>
                  </a:lnTo>
                  <a:close/>
                </a:path>
                <a:path w="3322319" h="2451100">
                  <a:moveTo>
                    <a:pt x="3024276" y="2311399"/>
                  </a:moveTo>
                  <a:lnTo>
                    <a:pt x="2933151" y="2311399"/>
                  </a:lnTo>
                  <a:lnTo>
                    <a:pt x="2921045" y="2303754"/>
                  </a:lnTo>
                  <a:lnTo>
                    <a:pt x="2920442" y="2298699"/>
                  </a:lnTo>
                  <a:lnTo>
                    <a:pt x="3021811" y="2298699"/>
                  </a:lnTo>
                  <a:lnTo>
                    <a:pt x="3024276" y="2311399"/>
                  </a:lnTo>
                  <a:close/>
                </a:path>
                <a:path w="3322319" h="2451100">
                  <a:moveTo>
                    <a:pt x="2857938" y="2311399"/>
                  </a:moveTo>
                  <a:lnTo>
                    <a:pt x="2855985" y="2311399"/>
                  </a:lnTo>
                  <a:lnTo>
                    <a:pt x="2854897" y="2303754"/>
                  </a:lnTo>
                  <a:lnTo>
                    <a:pt x="2854810" y="2299030"/>
                  </a:lnTo>
                  <a:lnTo>
                    <a:pt x="2857026" y="2305828"/>
                  </a:lnTo>
                  <a:lnTo>
                    <a:pt x="2857938" y="2311399"/>
                  </a:lnTo>
                  <a:close/>
                </a:path>
                <a:path w="3322319" h="2451100">
                  <a:moveTo>
                    <a:pt x="2918675" y="2311399"/>
                  </a:moveTo>
                  <a:lnTo>
                    <a:pt x="2917309" y="2310242"/>
                  </a:lnTo>
                  <a:lnTo>
                    <a:pt x="2914274" y="2299479"/>
                  </a:lnTo>
                  <a:lnTo>
                    <a:pt x="2915595" y="2300312"/>
                  </a:lnTo>
                  <a:lnTo>
                    <a:pt x="2918675" y="2311399"/>
                  </a:lnTo>
                  <a:close/>
                </a:path>
                <a:path w="3322319" h="2451100">
                  <a:moveTo>
                    <a:pt x="2921957" y="2311399"/>
                  </a:moveTo>
                  <a:lnTo>
                    <a:pt x="2918675" y="2311399"/>
                  </a:lnTo>
                  <a:lnTo>
                    <a:pt x="2915595" y="2300312"/>
                  </a:lnTo>
                  <a:lnTo>
                    <a:pt x="2921045" y="2303754"/>
                  </a:lnTo>
                  <a:lnTo>
                    <a:pt x="2921957" y="2311399"/>
                  </a:lnTo>
                  <a:close/>
                </a:path>
                <a:path w="3322319" h="2451100">
                  <a:moveTo>
                    <a:pt x="2933151" y="2311399"/>
                  </a:moveTo>
                  <a:lnTo>
                    <a:pt x="2921957" y="2311399"/>
                  </a:lnTo>
                  <a:lnTo>
                    <a:pt x="2921045" y="2303754"/>
                  </a:lnTo>
                  <a:lnTo>
                    <a:pt x="2933151" y="2311399"/>
                  </a:lnTo>
                  <a:close/>
                </a:path>
                <a:path w="3322319" h="2451100">
                  <a:moveTo>
                    <a:pt x="2841920" y="2311399"/>
                  </a:moveTo>
                  <a:lnTo>
                    <a:pt x="2840850" y="2311399"/>
                  </a:lnTo>
                  <a:lnTo>
                    <a:pt x="2842394" y="2304538"/>
                  </a:lnTo>
                  <a:lnTo>
                    <a:pt x="2841920" y="2311399"/>
                  </a:lnTo>
                  <a:close/>
                </a:path>
                <a:path w="3322319" h="2451100">
                  <a:moveTo>
                    <a:pt x="2626777" y="2311399"/>
                  </a:moveTo>
                  <a:lnTo>
                    <a:pt x="2624904" y="2311399"/>
                  </a:lnTo>
                  <a:lnTo>
                    <a:pt x="2627100" y="2304617"/>
                  </a:lnTo>
                  <a:lnTo>
                    <a:pt x="2626777" y="2311399"/>
                  </a:lnTo>
                  <a:close/>
                </a:path>
                <a:path w="3322319" h="2451100">
                  <a:moveTo>
                    <a:pt x="2916562" y="2311399"/>
                  </a:moveTo>
                  <a:lnTo>
                    <a:pt x="2912217" y="2311399"/>
                  </a:lnTo>
                  <a:lnTo>
                    <a:pt x="2908589" y="2304937"/>
                  </a:lnTo>
                  <a:lnTo>
                    <a:pt x="2916060" y="2309884"/>
                  </a:lnTo>
                  <a:lnTo>
                    <a:pt x="2916562" y="2311399"/>
                  </a:lnTo>
                  <a:close/>
                </a:path>
                <a:path w="3322319" h="2451100">
                  <a:moveTo>
                    <a:pt x="2621715" y="2311399"/>
                  </a:moveTo>
                  <a:lnTo>
                    <a:pt x="2620499" y="2311399"/>
                  </a:lnTo>
                  <a:lnTo>
                    <a:pt x="2621454" y="2307651"/>
                  </a:lnTo>
                  <a:lnTo>
                    <a:pt x="2621715" y="2311399"/>
                  </a:lnTo>
                  <a:close/>
                </a:path>
                <a:path w="3322319" h="2451100">
                  <a:moveTo>
                    <a:pt x="2854988" y="2311399"/>
                  </a:moveTo>
                  <a:lnTo>
                    <a:pt x="2854364" y="2311399"/>
                  </a:lnTo>
                  <a:lnTo>
                    <a:pt x="2854476" y="2308282"/>
                  </a:lnTo>
                  <a:lnTo>
                    <a:pt x="2854988" y="2311399"/>
                  </a:lnTo>
                  <a:close/>
                </a:path>
                <a:path w="3322319" h="2451100">
                  <a:moveTo>
                    <a:pt x="2916739" y="2310333"/>
                  </a:moveTo>
                  <a:lnTo>
                    <a:pt x="2916060" y="2309884"/>
                  </a:lnTo>
                  <a:lnTo>
                    <a:pt x="2915737" y="2308910"/>
                  </a:lnTo>
                  <a:lnTo>
                    <a:pt x="2916437" y="2309503"/>
                  </a:lnTo>
                  <a:lnTo>
                    <a:pt x="2916739" y="2310333"/>
                  </a:lnTo>
                  <a:close/>
                </a:path>
                <a:path w="3322319" h="2451100">
                  <a:moveTo>
                    <a:pt x="2917472" y="2310819"/>
                  </a:moveTo>
                  <a:lnTo>
                    <a:pt x="2916739" y="2310333"/>
                  </a:lnTo>
                  <a:lnTo>
                    <a:pt x="2916437" y="2309503"/>
                  </a:lnTo>
                  <a:lnTo>
                    <a:pt x="2917309" y="2310242"/>
                  </a:lnTo>
                  <a:lnTo>
                    <a:pt x="2917472" y="2310819"/>
                  </a:lnTo>
                  <a:close/>
                </a:path>
                <a:path w="3322319" h="2451100">
                  <a:moveTo>
                    <a:pt x="2918675" y="2311399"/>
                  </a:moveTo>
                  <a:lnTo>
                    <a:pt x="2918349" y="2311399"/>
                  </a:lnTo>
                  <a:lnTo>
                    <a:pt x="2917472" y="2310819"/>
                  </a:lnTo>
                  <a:lnTo>
                    <a:pt x="2917309" y="2310242"/>
                  </a:lnTo>
                  <a:lnTo>
                    <a:pt x="2918675" y="2311399"/>
                  </a:lnTo>
                  <a:close/>
                </a:path>
                <a:path w="3322319" h="2451100">
                  <a:moveTo>
                    <a:pt x="2917636" y="2311399"/>
                  </a:moveTo>
                  <a:lnTo>
                    <a:pt x="2917127" y="2311399"/>
                  </a:lnTo>
                  <a:lnTo>
                    <a:pt x="2916739" y="2310333"/>
                  </a:lnTo>
                  <a:lnTo>
                    <a:pt x="2917472" y="2310819"/>
                  </a:lnTo>
                  <a:lnTo>
                    <a:pt x="2917636" y="2311399"/>
                  </a:lnTo>
                  <a:close/>
                </a:path>
                <a:path w="3322319" h="2451100">
                  <a:moveTo>
                    <a:pt x="2843209" y="2311399"/>
                  </a:moveTo>
                  <a:lnTo>
                    <a:pt x="2843230" y="2310859"/>
                  </a:lnTo>
                  <a:lnTo>
                    <a:pt x="2843209" y="2311399"/>
                  </a:lnTo>
                  <a:close/>
                </a:path>
                <a:path w="3322319" h="2451100">
                  <a:moveTo>
                    <a:pt x="2636251" y="2324099"/>
                  </a:moveTo>
                  <a:lnTo>
                    <a:pt x="2631833" y="2324099"/>
                  </a:lnTo>
                  <a:lnTo>
                    <a:pt x="2632019" y="2311399"/>
                  </a:lnTo>
                  <a:lnTo>
                    <a:pt x="2641147" y="2311399"/>
                  </a:lnTo>
                  <a:lnTo>
                    <a:pt x="2640545" y="2317496"/>
                  </a:lnTo>
                  <a:lnTo>
                    <a:pt x="2636251" y="2324099"/>
                  </a:lnTo>
                  <a:close/>
                </a:path>
                <a:path w="3322319" h="2451100">
                  <a:moveTo>
                    <a:pt x="2651365" y="2324099"/>
                  </a:moveTo>
                  <a:lnTo>
                    <a:pt x="2639892" y="2324099"/>
                  </a:lnTo>
                  <a:lnTo>
                    <a:pt x="2640533" y="2317615"/>
                  </a:lnTo>
                  <a:lnTo>
                    <a:pt x="2640654" y="2317328"/>
                  </a:lnTo>
                  <a:lnTo>
                    <a:pt x="2644509" y="2311399"/>
                  </a:lnTo>
                  <a:lnTo>
                    <a:pt x="2648482" y="2311399"/>
                  </a:lnTo>
                  <a:lnTo>
                    <a:pt x="2651365" y="2324099"/>
                  </a:lnTo>
                  <a:close/>
                </a:path>
                <a:path w="3322319" h="2451100">
                  <a:moveTo>
                    <a:pt x="2654495" y="2324099"/>
                  </a:moveTo>
                  <a:lnTo>
                    <a:pt x="2651365" y="2324099"/>
                  </a:lnTo>
                  <a:lnTo>
                    <a:pt x="2654030" y="2311399"/>
                  </a:lnTo>
                  <a:lnTo>
                    <a:pt x="2658899" y="2311399"/>
                  </a:lnTo>
                  <a:lnTo>
                    <a:pt x="2654495" y="2324099"/>
                  </a:lnTo>
                  <a:close/>
                </a:path>
                <a:path w="3322319" h="2451100">
                  <a:moveTo>
                    <a:pt x="2799367" y="2324099"/>
                  </a:moveTo>
                  <a:lnTo>
                    <a:pt x="2780539" y="2324099"/>
                  </a:lnTo>
                  <a:lnTo>
                    <a:pt x="2786538" y="2311399"/>
                  </a:lnTo>
                  <a:lnTo>
                    <a:pt x="2802244" y="2311399"/>
                  </a:lnTo>
                  <a:lnTo>
                    <a:pt x="2799367" y="2324099"/>
                  </a:lnTo>
                  <a:close/>
                </a:path>
                <a:path w="3322319" h="2451100">
                  <a:moveTo>
                    <a:pt x="2804244" y="2324099"/>
                  </a:moveTo>
                  <a:lnTo>
                    <a:pt x="2803200" y="2324099"/>
                  </a:lnTo>
                  <a:lnTo>
                    <a:pt x="2802244" y="2311399"/>
                  </a:lnTo>
                  <a:lnTo>
                    <a:pt x="2806891" y="2311399"/>
                  </a:lnTo>
                  <a:lnTo>
                    <a:pt x="2805976" y="2317054"/>
                  </a:lnTo>
                  <a:lnTo>
                    <a:pt x="2804244" y="2324099"/>
                  </a:lnTo>
                  <a:close/>
                </a:path>
                <a:path w="3322319" h="2451100">
                  <a:moveTo>
                    <a:pt x="2806303" y="2324099"/>
                  </a:moveTo>
                  <a:lnTo>
                    <a:pt x="2804835" y="2324099"/>
                  </a:lnTo>
                  <a:lnTo>
                    <a:pt x="2805931" y="2317328"/>
                  </a:lnTo>
                  <a:lnTo>
                    <a:pt x="2806120" y="2316466"/>
                  </a:lnTo>
                  <a:lnTo>
                    <a:pt x="2807366" y="2311399"/>
                  </a:lnTo>
                  <a:lnTo>
                    <a:pt x="2806303" y="2324099"/>
                  </a:lnTo>
                  <a:close/>
                </a:path>
                <a:path w="3322319" h="2451100">
                  <a:moveTo>
                    <a:pt x="2860130" y="2324099"/>
                  </a:moveTo>
                  <a:lnTo>
                    <a:pt x="2809997" y="2324099"/>
                  </a:lnTo>
                  <a:lnTo>
                    <a:pt x="2811124" y="2311399"/>
                  </a:lnTo>
                  <a:lnTo>
                    <a:pt x="2858622" y="2311399"/>
                  </a:lnTo>
                  <a:lnTo>
                    <a:pt x="2860130" y="2324099"/>
                  </a:lnTo>
                  <a:close/>
                </a:path>
                <a:path w="3322319" h="2451100">
                  <a:moveTo>
                    <a:pt x="2864881" y="2324099"/>
                  </a:moveTo>
                  <a:lnTo>
                    <a:pt x="2863319" y="2324099"/>
                  </a:lnTo>
                  <a:lnTo>
                    <a:pt x="2859944" y="2311399"/>
                  </a:lnTo>
                  <a:lnTo>
                    <a:pt x="2863392" y="2311399"/>
                  </a:lnTo>
                  <a:lnTo>
                    <a:pt x="2864003" y="2313283"/>
                  </a:lnTo>
                  <a:lnTo>
                    <a:pt x="2864127" y="2313730"/>
                  </a:lnTo>
                  <a:lnTo>
                    <a:pt x="2864881" y="2324099"/>
                  </a:lnTo>
                  <a:close/>
                </a:path>
                <a:path w="3322319" h="2451100">
                  <a:moveTo>
                    <a:pt x="2865285" y="2317235"/>
                  </a:moveTo>
                  <a:lnTo>
                    <a:pt x="2864148" y="2313730"/>
                  </a:lnTo>
                  <a:lnTo>
                    <a:pt x="2864065" y="2312879"/>
                  </a:lnTo>
                  <a:lnTo>
                    <a:pt x="2863957" y="2311399"/>
                  </a:lnTo>
                  <a:lnTo>
                    <a:pt x="2865285" y="2317235"/>
                  </a:lnTo>
                  <a:close/>
                </a:path>
                <a:path w="3322319" h="2451100">
                  <a:moveTo>
                    <a:pt x="2870947" y="2323300"/>
                  </a:moveTo>
                  <a:lnTo>
                    <a:pt x="2864130" y="2311399"/>
                  </a:lnTo>
                  <a:lnTo>
                    <a:pt x="2869571" y="2311399"/>
                  </a:lnTo>
                  <a:lnTo>
                    <a:pt x="2870947" y="2323300"/>
                  </a:lnTo>
                  <a:close/>
                </a:path>
                <a:path w="3322319" h="2451100">
                  <a:moveTo>
                    <a:pt x="2878992" y="2324099"/>
                  </a:moveTo>
                  <a:lnTo>
                    <a:pt x="2873345" y="2324099"/>
                  </a:lnTo>
                  <a:lnTo>
                    <a:pt x="2869943" y="2311399"/>
                  </a:lnTo>
                  <a:lnTo>
                    <a:pt x="2870979" y="2311399"/>
                  </a:lnTo>
                  <a:lnTo>
                    <a:pt x="2878138" y="2322528"/>
                  </a:lnTo>
                  <a:lnTo>
                    <a:pt x="2878992" y="2324099"/>
                  </a:lnTo>
                  <a:close/>
                </a:path>
                <a:path w="3322319" h="2451100">
                  <a:moveTo>
                    <a:pt x="2877849" y="2313283"/>
                  </a:moveTo>
                  <a:lnTo>
                    <a:pt x="2874820" y="2311399"/>
                  </a:lnTo>
                  <a:lnTo>
                    <a:pt x="2877191" y="2311399"/>
                  </a:lnTo>
                  <a:lnTo>
                    <a:pt x="2877849" y="2313283"/>
                  </a:lnTo>
                  <a:close/>
                </a:path>
                <a:path w="3322319" h="2451100">
                  <a:moveTo>
                    <a:pt x="2889525" y="2320544"/>
                  </a:moveTo>
                  <a:lnTo>
                    <a:pt x="2877849" y="2313283"/>
                  </a:lnTo>
                  <a:lnTo>
                    <a:pt x="2877191" y="2311399"/>
                  </a:lnTo>
                  <a:lnTo>
                    <a:pt x="2884200" y="2311399"/>
                  </a:lnTo>
                  <a:lnTo>
                    <a:pt x="2889525" y="2320544"/>
                  </a:lnTo>
                  <a:close/>
                </a:path>
                <a:path w="3322319" h="2451100">
                  <a:moveTo>
                    <a:pt x="2891913" y="2322029"/>
                  </a:moveTo>
                  <a:lnTo>
                    <a:pt x="2889525" y="2320544"/>
                  </a:lnTo>
                  <a:lnTo>
                    <a:pt x="2884200" y="2311399"/>
                  </a:lnTo>
                  <a:lnTo>
                    <a:pt x="2885775" y="2311399"/>
                  </a:lnTo>
                  <a:lnTo>
                    <a:pt x="2888724" y="2314831"/>
                  </a:lnTo>
                  <a:lnTo>
                    <a:pt x="2891913" y="2322029"/>
                  </a:lnTo>
                  <a:close/>
                </a:path>
                <a:path w="3322319" h="2451100">
                  <a:moveTo>
                    <a:pt x="2891116" y="2317615"/>
                  </a:moveTo>
                  <a:lnTo>
                    <a:pt x="2888724" y="2314831"/>
                  </a:lnTo>
                  <a:lnTo>
                    <a:pt x="2887203" y="2311399"/>
                  </a:lnTo>
                  <a:lnTo>
                    <a:pt x="2887728" y="2311399"/>
                  </a:lnTo>
                  <a:lnTo>
                    <a:pt x="2891116" y="2317615"/>
                  </a:lnTo>
                  <a:close/>
                </a:path>
                <a:path w="3322319" h="2451100">
                  <a:moveTo>
                    <a:pt x="2899329" y="2322222"/>
                  </a:moveTo>
                  <a:lnTo>
                    <a:pt x="2892246" y="2311399"/>
                  </a:lnTo>
                  <a:lnTo>
                    <a:pt x="2897136" y="2311399"/>
                  </a:lnTo>
                  <a:lnTo>
                    <a:pt x="2897355" y="2311538"/>
                  </a:lnTo>
                  <a:lnTo>
                    <a:pt x="2898672" y="2312681"/>
                  </a:lnTo>
                  <a:lnTo>
                    <a:pt x="2899329" y="2322222"/>
                  </a:lnTo>
                  <a:close/>
                </a:path>
                <a:path w="3322319" h="2451100">
                  <a:moveTo>
                    <a:pt x="2897355" y="2311538"/>
                  </a:moveTo>
                  <a:lnTo>
                    <a:pt x="2897136" y="2311399"/>
                  </a:lnTo>
                  <a:lnTo>
                    <a:pt x="2897355" y="2311538"/>
                  </a:lnTo>
                  <a:close/>
                </a:path>
                <a:path w="3322319" h="2451100">
                  <a:moveTo>
                    <a:pt x="2898650" y="2312355"/>
                  </a:moveTo>
                  <a:lnTo>
                    <a:pt x="2897355" y="2311538"/>
                  </a:lnTo>
                  <a:lnTo>
                    <a:pt x="2897195" y="2311399"/>
                  </a:lnTo>
                  <a:lnTo>
                    <a:pt x="2898192" y="2311399"/>
                  </a:lnTo>
                  <a:lnTo>
                    <a:pt x="2898602" y="2311662"/>
                  </a:lnTo>
                  <a:lnTo>
                    <a:pt x="2898650" y="2312355"/>
                  </a:lnTo>
                  <a:close/>
                </a:path>
                <a:path w="3322319" h="2451100">
                  <a:moveTo>
                    <a:pt x="2898602" y="2311662"/>
                  </a:moveTo>
                  <a:lnTo>
                    <a:pt x="2898192" y="2311399"/>
                  </a:lnTo>
                  <a:lnTo>
                    <a:pt x="2898584" y="2311399"/>
                  </a:lnTo>
                  <a:lnTo>
                    <a:pt x="2898602" y="2311662"/>
                  </a:lnTo>
                  <a:close/>
                </a:path>
                <a:path w="3322319" h="2451100">
                  <a:moveTo>
                    <a:pt x="2898831" y="2311808"/>
                  </a:moveTo>
                  <a:lnTo>
                    <a:pt x="2898602" y="2311662"/>
                  </a:lnTo>
                  <a:lnTo>
                    <a:pt x="2898584" y="2311399"/>
                  </a:lnTo>
                  <a:lnTo>
                    <a:pt x="2898831" y="2311808"/>
                  </a:lnTo>
                  <a:close/>
                </a:path>
                <a:path w="3322319" h="2451100">
                  <a:moveTo>
                    <a:pt x="2904222" y="2315255"/>
                  </a:moveTo>
                  <a:lnTo>
                    <a:pt x="2898831" y="2311808"/>
                  </a:lnTo>
                  <a:lnTo>
                    <a:pt x="2898584" y="2311399"/>
                  </a:lnTo>
                  <a:lnTo>
                    <a:pt x="2900291" y="2311399"/>
                  </a:lnTo>
                  <a:lnTo>
                    <a:pt x="2901585" y="2312017"/>
                  </a:lnTo>
                  <a:lnTo>
                    <a:pt x="2904222" y="2315255"/>
                  </a:lnTo>
                  <a:close/>
                </a:path>
                <a:path w="3322319" h="2451100">
                  <a:moveTo>
                    <a:pt x="2901585" y="2312017"/>
                  </a:moveTo>
                  <a:lnTo>
                    <a:pt x="2900291" y="2311399"/>
                  </a:lnTo>
                  <a:lnTo>
                    <a:pt x="2901082" y="2311399"/>
                  </a:lnTo>
                  <a:lnTo>
                    <a:pt x="2901585" y="2312017"/>
                  </a:lnTo>
                  <a:close/>
                </a:path>
                <a:path w="3322319" h="2451100">
                  <a:moveTo>
                    <a:pt x="2902307" y="2312362"/>
                  </a:moveTo>
                  <a:lnTo>
                    <a:pt x="2901585" y="2312017"/>
                  </a:lnTo>
                  <a:lnTo>
                    <a:pt x="2901082" y="2311399"/>
                  </a:lnTo>
                  <a:lnTo>
                    <a:pt x="2902307" y="2312362"/>
                  </a:lnTo>
                  <a:close/>
                </a:path>
                <a:path w="3322319" h="2451100">
                  <a:moveTo>
                    <a:pt x="2910906" y="2316466"/>
                  </a:moveTo>
                  <a:lnTo>
                    <a:pt x="2902299" y="2312355"/>
                  </a:lnTo>
                  <a:lnTo>
                    <a:pt x="2901082" y="2311399"/>
                  </a:lnTo>
                  <a:lnTo>
                    <a:pt x="2904291" y="2311399"/>
                  </a:lnTo>
                  <a:lnTo>
                    <a:pt x="2910906" y="2316466"/>
                  </a:lnTo>
                  <a:close/>
                </a:path>
                <a:path w="3322319" h="2451100">
                  <a:moveTo>
                    <a:pt x="2912713" y="2317328"/>
                  </a:moveTo>
                  <a:lnTo>
                    <a:pt x="2910906" y="2316466"/>
                  </a:lnTo>
                  <a:lnTo>
                    <a:pt x="2904291" y="2311399"/>
                  </a:lnTo>
                  <a:lnTo>
                    <a:pt x="2908822" y="2311399"/>
                  </a:lnTo>
                  <a:lnTo>
                    <a:pt x="2912713" y="2317328"/>
                  </a:lnTo>
                  <a:close/>
                </a:path>
                <a:path w="3322319" h="2451100">
                  <a:moveTo>
                    <a:pt x="2918127" y="2319912"/>
                  </a:moveTo>
                  <a:lnTo>
                    <a:pt x="2912713" y="2317328"/>
                  </a:lnTo>
                  <a:lnTo>
                    <a:pt x="2908822" y="2311399"/>
                  </a:lnTo>
                  <a:lnTo>
                    <a:pt x="2914636" y="2311399"/>
                  </a:lnTo>
                  <a:lnTo>
                    <a:pt x="2916567" y="2314044"/>
                  </a:lnTo>
                  <a:lnTo>
                    <a:pt x="2918127" y="2319912"/>
                  </a:lnTo>
                  <a:close/>
                </a:path>
                <a:path w="3322319" h="2451100">
                  <a:moveTo>
                    <a:pt x="2918526" y="2316726"/>
                  </a:moveTo>
                  <a:lnTo>
                    <a:pt x="2916567" y="2314044"/>
                  </a:lnTo>
                  <a:lnTo>
                    <a:pt x="2915864" y="2311399"/>
                  </a:lnTo>
                  <a:lnTo>
                    <a:pt x="2918010" y="2311399"/>
                  </a:lnTo>
                  <a:lnTo>
                    <a:pt x="2918526" y="2316726"/>
                  </a:lnTo>
                  <a:close/>
                </a:path>
                <a:path w="3322319" h="2451100">
                  <a:moveTo>
                    <a:pt x="2934653" y="2324099"/>
                  </a:moveTo>
                  <a:lnTo>
                    <a:pt x="2926899" y="2324099"/>
                  </a:lnTo>
                  <a:lnTo>
                    <a:pt x="2922310" y="2321909"/>
                  </a:lnTo>
                  <a:lnTo>
                    <a:pt x="2921683" y="2321051"/>
                  </a:lnTo>
                  <a:lnTo>
                    <a:pt x="2920289" y="2311399"/>
                  </a:lnTo>
                  <a:lnTo>
                    <a:pt x="2926149" y="2311399"/>
                  </a:lnTo>
                  <a:lnTo>
                    <a:pt x="2929764" y="2313730"/>
                  </a:lnTo>
                  <a:lnTo>
                    <a:pt x="2934653" y="2324099"/>
                  </a:lnTo>
                  <a:close/>
                </a:path>
                <a:path w="3322319" h="2451100">
                  <a:moveTo>
                    <a:pt x="2929764" y="2313730"/>
                  </a:moveTo>
                  <a:lnTo>
                    <a:pt x="2926149" y="2311399"/>
                  </a:lnTo>
                  <a:lnTo>
                    <a:pt x="2928665" y="2311399"/>
                  </a:lnTo>
                  <a:lnTo>
                    <a:pt x="2929764" y="2313730"/>
                  </a:lnTo>
                  <a:close/>
                </a:path>
                <a:path w="3322319" h="2451100">
                  <a:moveTo>
                    <a:pt x="3036999" y="2324099"/>
                  </a:moveTo>
                  <a:lnTo>
                    <a:pt x="2945847" y="2324099"/>
                  </a:lnTo>
                  <a:lnTo>
                    <a:pt x="2929764" y="2313730"/>
                  </a:lnTo>
                  <a:lnTo>
                    <a:pt x="2928665" y="2311399"/>
                  </a:lnTo>
                  <a:lnTo>
                    <a:pt x="3035962" y="2311399"/>
                  </a:lnTo>
                  <a:lnTo>
                    <a:pt x="3036999" y="2324099"/>
                  </a:lnTo>
                  <a:close/>
                </a:path>
                <a:path w="3322319" h="2451100">
                  <a:moveTo>
                    <a:pt x="2905258" y="2316527"/>
                  </a:moveTo>
                  <a:lnTo>
                    <a:pt x="2899479" y="2312879"/>
                  </a:lnTo>
                  <a:lnTo>
                    <a:pt x="2898831" y="2311808"/>
                  </a:lnTo>
                  <a:lnTo>
                    <a:pt x="2904222" y="2315255"/>
                  </a:lnTo>
                  <a:lnTo>
                    <a:pt x="2905258" y="2316527"/>
                  </a:lnTo>
                  <a:close/>
                </a:path>
                <a:path w="3322319" h="2451100">
                  <a:moveTo>
                    <a:pt x="2913744" y="2321342"/>
                  </a:moveTo>
                  <a:lnTo>
                    <a:pt x="2904222" y="2315255"/>
                  </a:lnTo>
                  <a:lnTo>
                    <a:pt x="2901585" y="2312017"/>
                  </a:lnTo>
                  <a:lnTo>
                    <a:pt x="2902307" y="2312362"/>
                  </a:lnTo>
                  <a:lnTo>
                    <a:pt x="2913744" y="2321342"/>
                  </a:lnTo>
                  <a:close/>
                </a:path>
                <a:path w="3322319" h="2451100">
                  <a:moveTo>
                    <a:pt x="2900121" y="2313939"/>
                  </a:moveTo>
                  <a:lnTo>
                    <a:pt x="2898672" y="2312681"/>
                  </a:lnTo>
                  <a:lnTo>
                    <a:pt x="2898650" y="2312355"/>
                  </a:lnTo>
                  <a:lnTo>
                    <a:pt x="2899479" y="2312879"/>
                  </a:lnTo>
                  <a:lnTo>
                    <a:pt x="2900121" y="2313939"/>
                  </a:lnTo>
                  <a:close/>
                </a:path>
                <a:path w="3322319" h="2451100">
                  <a:moveTo>
                    <a:pt x="2916507" y="2323108"/>
                  </a:moveTo>
                  <a:lnTo>
                    <a:pt x="2913744" y="2321342"/>
                  </a:lnTo>
                  <a:lnTo>
                    <a:pt x="2902307" y="2312362"/>
                  </a:lnTo>
                  <a:lnTo>
                    <a:pt x="2910906" y="2316466"/>
                  </a:lnTo>
                  <a:lnTo>
                    <a:pt x="2913401" y="2318376"/>
                  </a:lnTo>
                  <a:lnTo>
                    <a:pt x="2916507" y="2323108"/>
                  </a:lnTo>
                  <a:close/>
                </a:path>
                <a:path w="3322319" h="2451100">
                  <a:moveTo>
                    <a:pt x="2891595" y="2324099"/>
                  </a:moveTo>
                  <a:lnTo>
                    <a:pt x="2881623" y="2324099"/>
                  </a:lnTo>
                  <a:lnTo>
                    <a:pt x="2877849" y="2313283"/>
                  </a:lnTo>
                  <a:lnTo>
                    <a:pt x="2889525" y="2320544"/>
                  </a:lnTo>
                  <a:lnTo>
                    <a:pt x="2891595" y="2324099"/>
                  </a:lnTo>
                  <a:close/>
                </a:path>
                <a:path w="3322319" h="2451100">
                  <a:moveTo>
                    <a:pt x="2866847" y="2324099"/>
                  </a:moveTo>
                  <a:lnTo>
                    <a:pt x="2864881" y="2324099"/>
                  </a:lnTo>
                  <a:lnTo>
                    <a:pt x="2864120" y="2313644"/>
                  </a:lnTo>
                  <a:lnTo>
                    <a:pt x="2865226" y="2317054"/>
                  </a:lnTo>
                  <a:lnTo>
                    <a:pt x="2865372" y="2317615"/>
                  </a:lnTo>
                  <a:lnTo>
                    <a:pt x="2866847" y="2324099"/>
                  </a:lnTo>
                  <a:close/>
                </a:path>
                <a:path w="3322319" h="2451100">
                  <a:moveTo>
                    <a:pt x="2926223" y="2336799"/>
                  </a:moveTo>
                  <a:lnTo>
                    <a:pt x="2923083" y="2336799"/>
                  </a:lnTo>
                  <a:lnTo>
                    <a:pt x="2908310" y="2324099"/>
                  </a:lnTo>
                  <a:lnTo>
                    <a:pt x="2906271" y="2324099"/>
                  </a:lnTo>
                  <a:lnTo>
                    <a:pt x="2900121" y="2313939"/>
                  </a:lnTo>
                  <a:lnTo>
                    <a:pt x="2910462" y="2322916"/>
                  </a:lnTo>
                  <a:lnTo>
                    <a:pt x="2911426" y="2324099"/>
                  </a:lnTo>
                  <a:lnTo>
                    <a:pt x="2921799" y="2329820"/>
                  </a:lnTo>
                  <a:lnTo>
                    <a:pt x="2926223" y="2336799"/>
                  </a:lnTo>
                  <a:close/>
                </a:path>
                <a:path w="3322319" h="2451100">
                  <a:moveTo>
                    <a:pt x="2894348" y="2323543"/>
                  </a:moveTo>
                  <a:lnTo>
                    <a:pt x="2891913" y="2322029"/>
                  </a:lnTo>
                  <a:lnTo>
                    <a:pt x="2888724" y="2314831"/>
                  </a:lnTo>
                  <a:lnTo>
                    <a:pt x="2891116" y="2317615"/>
                  </a:lnTo>
                  <a:lnTo>
                    <a:pt x="2894348" y="2323543"/>
                  </a:lnTo>
                  <a:close/>
                </a:path>
                <a:path w="3322319" h="2451100">
                  <a:moveTo>
                    <a:pt x="2917087" y="2323994"/>
                  </a:moveTo>
                  <a:lnTo>
                    <a:pt x="2905258" y="2316527"/>
                  </a:lnTo>
                  <a:lnTo>
                    <a:pt x="2904222" y="2315255"/>
                  </a:lnTo>
                  <a:lnTo>
                    <a:pt x="2913744" y="2321342"/>
                  </a:lnTo>
                  <a:lnTo>
                    <a:pt x="2917052" y="2323940"/>
                  </a:lnTo>
                  <a:close/>
                </a:path>
                <a:path w="3322319" h="2451100">
                  <a:moveTo>
                    <a:pt x="2913401" y="2318376"/>
                  </a:moveTo>
                  <a:lnTo>
                    <a:pt x="2910906" y="2316466"/>
                  </a:lnTo>
                  <a:lnTo>
                    <a:pt x="2912713" y="2317328"/>
                  </a:lnTo>
                  <a:lnTo>
                    <a:pt x="2913401" y="2318376"/>
                  </a:lnTo>
                  <a:close/>
                </a:path>
                <a:path w="3322319" h="2451100">
                  <a:moveTo>
                    <a:pt x="2917157" y="2324099"/>
                  </a:moveTo>
                  <a:lnTo>
                    <a:pt x="2911826" y="2324099"/>
                  </a:lnTo>
                  <a:lnTo>
                    <a:pt x="2910462" y="2322916"/>
                  </a:lnTo>
                  <a:lnTo>
                    <a:pt x="2905258" y="2316527"/>
                  </a:lnTo>
                  <a:lnTo>
                    <a:pt x="2917087" y="2323994"/>
                  </a:lnTo>
                  <a:close/>
                </a:path>
                <a:path w="3322319" h="2451100">
                  <a:moveTo>
                    <a:pt x="2921770" y="2321651"/>
                  </a:moveTo>
                  <a:lnTo>
                    <a:pt x="2918868" y="2320266"/>
                  </a:lnTo>
                  <a:lnTo>
                    <a:pt x="2918526" y="2316726"/>
                  </a:lnTo>
                  <a:lnTo>
                    <a:pt x="2921683" y="2321051"/>
                  </a:lnTo>
                  <a:lnTo>
                    <a:pt x="2921770" y="2321651"/>
                  </a:lnTo>
                  <a:close/>
                </a:path>
                <a:path w="3322319" h="2451100">
                  <a:moveTo>
                    <a:pt x="2804835" y="2324099"/>
                  </a:moveTo>
                  <a:lnTo>
                    <a:pt x="2804244" y="2324099"/>
                  </a:lnTo>
                  <a:lnTo>
                    <a:pt x="2805976" y="2317054"/>
                  </a:lnTo>
                  <a:lnTo>
                    <a:pt x="2804835" y="2324099"/>
                  </a:lnTo>
                  <a:close/>
                </a:path>
                <a:path w="3322319" h="2451100">
                  <a:moveTo>
                    <a:pt x="2867511" y="2324099"/>
                  </a:moveTo>
                  <a:lnTo>
                    <a:pt x="2866847" y="2324099"/>
                  </a:lnTo>
                  <a:lnTo>
                    <a:pt x="2865285" y="2317235"/>
                  </a:lnTo>
                  <a:lnTo>
                    <a:pt x="2867511" y="2324099"/>
                  </a:lnTo>
                  <a:close/>
                </a:path>
                <a:path w="3322319" h="2451100">
                  <a:moveTo>
                    <a:pt x="2639892" y="2324099"/>
                  </a:moveTo>
                  <a:lnTo>
                    <a:pt x="2636251" y="2324099"/>
                  </a:lnTo>
                  <a:lnTo>
                    <a:pt x="2640545" y="2317496"/>
                  </a:lnTo>
                  <a:lnTo>
                    <a:pt x="2639892" y="2324099"/>
                  </a:lnTo>
                  <a:close/>
                </a:path>
                <a:path w="3322319" h="2451100">
                  <a:moveTo>
                    <a:pt x="2896688" y="2324099"/>
                  </a:moveTo>
                  <a:lnTo>
                    <a:pt x="2895242" y="2324099"/>
                  </a:lnTo>
                  <a:lnTo>
                    <a:pt x="2894348" y="2323543"/>
                  </a:lnTo>
                  <a:lnTo>
                    <a:pt x="2891116" y="2317615"/>
                  </a:lnTo>
                  <a:lnTo>
                    <a:pt x="2896688" y="2324099"/>
                  </a:lnTo>
                  <a:close/>
                </a:path>
                <a:path w="3322319" h="2451100">
                  <a:moveTo>
                    <a:pt x="2919239" y="2324099"/>
                  </a:moveTo>
                  <a:lnTo>
                    <a:pt x="2918057" y="2324099"/>
                  </a:lnTo>
                  <a:lnTo>
                    <a:pt x="2916507" y="2323108"/>
                  </a:lnTo>
                  <a:lnTo>
                    <a:pt x="2913401" y="2318376"/>
                  </a:lnTo>
                  <a:lnTo>
                    <a:pt x="2918822" y="2322528"/>
                  </a:lnTo>
                  <a:lnTo>
                    <a:pt x="2919239" y="2324099"/>
                  </a:lnTo>
                  <a:close/>
                </a:path>
                <a:path w="3322319" h="2451100">
                  <a:moveTo>
                    <a:pt x="2919108" y="2322748"/>
                  </a:moveTo>
                  <a:lnTo>
                    <a:pt x="2918822" y="2322528"/>
                  </a:lnTo>
                  <a:lnTo>
                    <a:pt x="2918127" y="2319912"/>
                  </a:lnTo>
                  <a:lnTo>
                    <a:pt x="2918868" y="2320266"/>
                  </a:lnTo>
                  <a:lnTo>
                    <a:pt x="2919108" y="2322748"/>
                  </a:lnTo>
                  <a:close/>
                </a:path>
                <a:path w="3322319" h="2451100">
                  <a:moveTo>
                    <a:pt x="2922310" y="2321909"/>
                  </a:moveTo>
                  <a:lnTo>
                    <a:pt x="2921770" y="2321651"/>
                  </a:lnTo>
                  <a:lnTo>
                    <a:pt x="2921683" y="2321051"/>
                  </a:lnTo>
                  <a:lnTo>
                    <a:pt x="2922310" y="2321909"/>
                  </a:lnTo>
                  <a:close/>
                </a:path>
                <a:path w="3322319" h="2451100">
                  <a:moveTo>
                    <a:pt x="2917052" y="2323940"/>
                  </a:moveTo>
                  <a:lnTo>
                    <a:pt x="2913744" y="2321342"/>
                  </a:lnTo>
                  <a:lnTo>
                    <a:pt x="2916507" y="2323108"/>
                  </a:lnTo>
                  <a:lnTo>
                    <a:pt x="2917052" y="2323940"/>
                  </a:lnTo>
                  <a:close/>
                </a:path>
                <a:path w="3322319" h="2451100">
                  <a:moveTo>
                    <a:pt x="2923910" y="2324099"/>
                  </a:moveTo>
                  <a:lnTo>
                    <a:pt x="2922124" y="2324099"/>
                  </a:lnTo>
                  <a:lnTo>
                    <a:pt x="2921770" y="2321651"/>
                  </a:lnTo>
                  <a:lnTo>
                    <a:pt x="2922310" y="2321909"/>
                  </a:lnTo>
                  <a:lnTo>
                    <a:pt x="2923910" y="2324099"/>
                  </a:lnTo>
                  <a:close/>
                </a:path>
                <a:path w="3322319" h="2451100">
                  <a:moveTo>
                    <a:pt x="2894651" y="2324099"/>
                  </a:moveTo>
                  <a:lnTo>
                    <a:pt x="2892831" y="2324099"/>
                  </a:lnTo>
                  <a:lnTo>
                    <a:pt x="2891913" y="2322029"/>
                  </a:lnTo>
                  <a:lnTo>
                    <a:pt x="2894348" y="2323543"/>
                  </a:lnTo>
                  <a:lnTo>
                    <a:pt x="2894651" y="2324099"/>
                  </a:lnTo>
                  <a:close/>
                </a:path>
                <a:path w="3322319" h="2451100">
                  <a:moveTo>
                    <a:pt x="2900557" y="2324099"/>
                  </a:moveTo>
                  <a:lnTo>
                    <a:pt x="2899458" y="2324099"/>
                  </a:lnTo>
                  <a:lnTo>
                    <a:pt x="2899329" y="2322222"/>
                  </a:lnTo>
                  <a:lnTo>
                    <a:pt x="2900557" y="2324099"/>
                  </a:lnTo>
                  <a:close/>
                </a:path>
                <a:path w="3322319" h="2451100">
                  <a:moveTo>
                    <a:pt x="2879098" y="2324099"/>
                  </a:moveTo>
                  <a:lnTo>
                    <a:pt x="2878093" y="2322446"/>
                  </a:lnTo>
                  <a:lnTo>
                    <a:pt x="2878973" y="2323812"/>
                  </a:lnTo>
                  <a:lnTo>
                    <a:pt x="2879098" y="2324099"/>
                  </a:lnTo>
                  <a:close/>
                </a:path>
                <a:path w="3322319" h="2451100">
                  <a:moveTo>
                    <a:pt x="2920874" y="2324099"/>
                  </a:moveTo>
                  <a:lnTo>
                    <a:pt x="2919239" y="2324099"/>
                  </a:lnTo>
                  <a:lnTo>
                    <a:pt x="2919108" y="2322748"/>
                  </a:lnTo>
                  <a:lnTo>
                    <a:pt x="2920874" y="2324099"/>
                  </a:lnTo>
                  <a:close/>
                </a:path>
                <a:path w="3322319" h="2451100">
                  <a:moveTo>
                    <a:pt x="2921799" y="2329820"/>
                  </a:moveTo>
                  <a:lnTo>
                    <a:pt x="2911426" y="2324099"/>
                  </a:lnTo>
                  <a:lnTo>
                    <a:pt x="2910462" y="2322916"/>
                  </a:lnTo>
                  <a:lnTo>
                    <a:pt x="2911826" y="2324099"/>
                  </a:lnTo>
                  <a:lnTo>
                    <a:pt x="2918172" y="2324099"/>
                  </a:lnTo>
                  <a:lnTo>
                    <a:pt x="2921799" y="2329820"/>
                  </a:lnTo>
                  <a:close/>
                </a:path>
                <a:path w="3322319" h="2451100">
                  <a:moveTo>
                    <a:pt x="2871405" y="2324099"/>
                  </a:moveTo>
                  <a:lnTo>
                    <a:pt x="2871039" y="2324099"/>
                  </a:lnTo>
                  <a:lnTo>
                    <a:pt x="2870947" y="2323300"/>
                  </a:lnTo>
                  <a:lnTo>
                    <a:pt x="2871405" y="2324099"/>
                  </a:lnTo>
                  <a:close/>
                </a:path>
                <a:path w="3322319" h="2451100">
                  <a:moveTo>
                    <a:pt x="2879158" y="2324099"/>
                  </a:moveTo>
                  <a:lnTo>
                    <a:pt x="2878973" y="2323812"/>
                  </a:lnTo>
                  <a:lnTo>
                    <a:pt x="2879158" y="2324099"/>
                  </a:lnTo>
                  <a:close/>
                </a:path>
                <a:path w="3322319" h="2451100">
                  <a:moveTo>
                    <a:pt x="2917255" y="2324099"/>
                  </a:moveTo>
                  <a:lnTo>
                    <a:pt x="2917087" y="2323994"/>
                  </a:lnTo>
                  <a:lnTo>
                    <a:pt x="2917255" y="2324099"/>
                  </a:lnTo>
                  <a:close/>
                </a:path>
                <a:path w="3322319" h="2451100">
                  <a:moveTo>
                    <a:pt x="2666447" y="2336799"/>
                  </a:moveTo>
                  <a:lnTo>
                    <a:pt x="2653033" y="2336799"/>
                  </a:lnTo>
                  <a:lnTo>
                    <a:pt x="2656853" y="2324099"/>
                  </a:lnTo>
                  <a:lnTo>
                    <a:pt x="2668141" y="2324099"/>
                  </a:lnTo>
                  <a:lnTo>
                    <a:pt x="2666447" y="2336799"/>
                  </a:lnTo>
                  <a:close/>
                </a:path>
                <a:path w="3322319" h="2451100">
                  <a:moveTo>
                    <a:pt x="2669921" y="2336799"/>
                  </a:moveTo>
                  <a:lnTo>
                    <a:pt x="2667862" y="2336799"/>
                  </a:lnTo>
                  <a:lnTo>
                    <a:pt x="2668845" y="2324099"/>
                  </a:lnTo>
                  <a:lnTo>
                    <a:pt x="2671602" y="2324099"/>
                  </a:lnTo>
                  <a:lnTo>
                    <a:pt x="2669921" y="2336799"/>
                  </a:lnTo>
                  <a:close/>
                </a:path>
                <a:path w="3322319" h="2451100">
                  <a:moveTo>
                    <a:pt x="2797294" y="2336799"/>
                  </a:moveTo>
                  <a:lnTo>
                    <a:pt x="2670772" y="2336799"/>
                  </a:lnTo>
                  <a:lnTo>
                    <a:pt x="2673210" y="2324099"/>
                  </a:lnTo>
                  <a:lnTo>
                    <a:pt x="2795932" y="2324099"/>
                  </a:lnTo>
                  <a:lnTo>
                    <a:pt x="2797294" y="2336799"/>
                  </a:lnTo>
                  <a:close/>
                </a:path>
                <a:path w="3322319" h="2451100">
                  <a:moveTo>
                    <a:pt x="2802456" y="2336799"/>
                  </a:moveTo>
                  <a:lnTo>
                    <a:pt x="2797294" y="2336799"/>
                  </a:lnTo>
                  <a:lnTo>
                    <a:pt x="2798882" y="2324099"/>
                  </a:lnTo>
                  <a:lnTo>
                    <a:pt x="2800111" y="2324099"/>
                  </a:lnTo>
                  <a:lnTo>
                    <a:pt x="2802902" y="2335574"/>
                  </a:lnTo>
                  <a:lnTo>
                    <a:pt x="2802898" y="2335901"/>
                  </a:lnTo>
                  <a:lnTo>
                    <a:pt x="2802456" y="2336799"/>
                  </a:lnTo>
                  <a:close/>
                </a:path>
                <a:path w="3322319" h="2451100">
                  <a:moveTo>
                    <a:pt x="2802989" y="2335715"/>
                  </a:moveTo>
                  <a:lnTo>
                    <a:pt x="2803426" y="2324099"/>
                  </a:lnTo>
                  <a:lnTo>
                    <a:pt x="2808695" y="2324099"/>
                  </a:lnTo>
                  <a:lnTo>
                    <a:pt x="2802989" y="2335715"/>
                  </a:lnTo>
                  <a:close/>
                </a:path>
                <a:path w="3322319" h="2451100">
                  <a:moveTo>
                    <a:pt x="2814535" y="2336799"/>
                  </a:moveTo>
                  <a:lnTo>
                    <a:pt x="2811439" y="2336799"/>
                  </a:lnTo>
                  <a:lnTo>
                    <a:pt x="2815172" y="2324099"/>
                  </a:lnTo>
                  <a:lnTo>
                    <a:pt x="2814535" y="2336799"/>
                  </a:lnTo>
                  <a:close/>
                </a:path>
                <a:path w="3322319" h="2451100">
                  <a:moveTo>
                    <a:pt x="2834160" y="2336799"/>
                  </a:moveTo>
                  <a:lnTo>
                    <a:pt x="2815843" y="2336799"/>
                  </a:lnTo>
                  <a:lnTo>
                    <a:pt x="2816887" y="2324099"/>
                  </a:lnTo>
                  <a:lnTo>
                    <a:pt x="2836638" y="2324099"/>
                  </a:lnTo>
                  <a:lnTo>
                    <a:pt x="2834160" y="2336799"/>
                  </a:lnTo>
                  <a:close/>
                </a:path>
                <a:path w="3322319" h="2451100">
                  <a:moveTo>
                    <a:pt x="2883807" y="2336799"/>
                  </a:moveTo>
                  <a:lnTo>
                    <a:pt x="2836572" y="2336799"/>
                  </a:lnTo>
                  <a:lnTo>
                    <a:pt x="2836638" y="2324099"/>
                  </a:lnTo>
                  <a:lnTo>
                    <a:pt x="2879085" y="2324099"/>
                  </a:lnTo>
                  <a:lnTo>
                    <a:pt x="2883505" y="2335901"/>
                  </a:lnTo>
                  <a:lnTo>
                    <a:pt x="2883807" y="2336799"/>
                  </a:lnTo>
                  <a:close/>
                </a:path>
                <a:path w="3322319" h="2451100">
                  <a:moveTo>
                    <a:pt x="2883395" y="2335574"/>
                  </a:moveTo>
                  <a:lnTo>
                    <a:pt x="2879085" y="2324099"/>
                  </a:lnTo>
                  <a:lnTo>
                    <a:pt x="2879536" y="2324099"/>
                  </a:lnTo>
                  <a:lnTo>
                    <a:pt x="2883395" y="2335574"/>
                  </a:lnTo>
                  <a:close/>
                </a:path>
                <a:path w="3322319" h="2451100">
                  <a:moveTo>
                    <a:pt x="2894093" y="2336799"/>
                  </a:moveTo>
                  <a:lnTo>
                    <a:pt x="2883855" y="2336799"/>
                  </a:lnTo>
                  <a:lnTo>
                    <a:pt x="2883395" y="2335574"/>
                  </a:lnTo>
                  <a:lnTo>
                    <a:pt x="2879536" y="2324099"/>
                  </a:lnTo>
                  <a:lnTo>
                    <a:pt x="2890950" y="2324099"/>
                  </a:lnTo>
                  <a:lnTo>
                    <a:pt x="2893475" y="2332458"/>
                  </a:lnTo>
                  <a:lnTo>
                    <a:pt x="2894093" y="2336799"/>
                  </a:lnTo>
                  <a:close/>
                </a:path>
                <a:path w="3322319" h="2451100">
                  <a:moveTo>
                    <a:pt x="2904433" y="2336799"/>
                  </a:moveTo>
                  <a:lnTo>
                    <a:pt x="2894791" y="2336799"/>
                  </a:lnTo>
                  <a:lnTo>
                    <a:pt x="2893478" y="2332458"/>
                  </a:lnTo>
                  <a:lnTo>
                    <a:pt x="2892286" y="2324099"/>
                  </a:lnTo>
                  <a:lnTo>
                    <a:pt x="2900830" y="2324099"/>
                  </a:lnTo>
                  <a:lnTo>
                    <a:pt x="2904433" y="2336799"/>
                  </a:lnTo>
                  <a:close/>
                </a:path>
                <a:path w="3322319" h="2451100">
                  <a:moveTo>
                    <a:pt x="2907207" y="2336799"/>
                  </a:moveTo>
                  <a:lnTo>
                    <a:pt x="2906982" y="2336799"/>
                  </a:lnTo>
                  <a:lnTo>
                    <a:pt x="2901687" y="2324099"/>
                  </a:lnTo>
                  <a:lnTo>
                    <a:pt x="2906603" y="2334092"/>
                  </a:lnTo>
                  <a:lnTo>
                    <a:pt x="2907207" y="2336799"/>
                  </a:lnTo>
                  <a:close/>
                </a:path>
                <a:path w="3322319" h="2451100">
                  <a:moveTo>
                    <a:pt x="2908815" y="2336799"/>
                  </a:moveTo>
                  <a:lnTo>
                    <a:pt x="2907935" y="2336799"/>
                  </a:lnTo>
                  <a:lnTo>
                    <a:pt x="2906603" y="2334092"/>
                  </a:lnTo>
                  <a:lnTo>
                    <a:pt x="2904375" y="2324099"/>
                  </a:lnTo>
                  <a:lnTo>
                    <a:pt x="2904915" y="2324099"/>
                  </a:lnTo>
                  <a:lnTo>
                    <a:pt x="2906279" y="2325498"/>
                  </a:lnTo>
                  <a:lnTo>
                    <a:pt x="2908815" y="2336799"/>
                  </a:lnTo>
                  <a:close/>
                </a:path>
                <a:path w="3322319" h="2451100">
                  <a:moveTo>
                    <a:pt x="2906279" y="2325498"/>
                  </a:moveTo>
                  <a:lnTo>
                    <a:pt x="2904915" y="2324099"/>
                  </a:lnTo>
                  <a:lnTo>
                    <a:pt x="2905766" y="2324099"/>
                  </a:lnTo>
                  <a:lnTo>
                    <a:pt x="2905959" y="2324358"/>
                  </a:lnTo>
                  <a:lnTo>
                    <a:pt x="2906066" y="2324549"/>
                  </a:lnTo>
                  <a:lnTo>
                    <a:pt x="2906279" y="2325498"/>
                  </a:lnTo>
                  <a:close/>
                </a:path>
                <a:path w="3322319" h="2451100">
                  <a:moveTo>
                    <a:pt x="2906051" y="2324481"/>
                  </a:moveTo>
                  <a:lnTo>
                    <a:pt x="2905766" y="2324099"/>
                  </a:lnTo>
                  <a:lnTo>
                    <a:pt x="2905965" y="2324099"/>
                  </a:lnTo>
                  <a:lnTo>
                    <a:pt x="2906051" y="2324481"/>
                  </a:lnTo>
                  <a:close/>
                </a:path>
                <a:path w="3322319" h="2451100">
                  <a:moveTo>
                    <a:pt x="2933171" y="2349499"/>
                  </a:moveTo>
                  <a:lnTo>
                    <a:pt x="2929072" y="2349499"/>
                  </a:lnTo>
                  <a:lnTo>
                    <a:pt x="2926485" y="2345932"/>
                  </a:lnTo>
                  <a:lnTo>
                    <a:pt x="2922785" y="2336799"/>
                  </a:lnTo>
                  <a:lnTo>
                    <a:pt x="2917299" y="2336799"/>
                  </a:lnTo>
                  <a:lnTo>
                    <a:pt x="2908551" y="2327828"/>
                  </a:lnTo>
                  <a:lnTo>
                    <a:pt x="2906051" y="2324481"/>
                  </a:lnTo>
                  <a:lnTo>
                    <a:pt x="2905965" y="2324099"/>
                  </a:lnTo>
                  <a:lnTo>
                    <a:pt x="2908310" y="2324099"/>
                  </a:lnTo>
                  <a:lnTo>
                    <a:pt x="2930408" y="2343097"/>
                  </a:lnTo>
                  <a:lnTo>
                    <a:pt x="2933171" y="2349499"/>
                  </a:lnTo>
                  <a:close/>
                </a:path>
                <a:path w="3322319" h="2451100">
                  <a:moveTo>
                    <a:pt x="2925688" y="2331965"/>
                  </a:moveTo>
                  <a:lnTo>
                    <a:pt x="2921799" y="2329820"/>
                  </a:lnTo>
                  <a:lnTo>
                    <a:pt x="2918172" y="2324099"/>
                  </a:lnTo>
                  <a:lnTo>
                    <a:pt x="2919718" y="2324099"/>
                  </a:lnTo>
                  <a:lnTo>
                    <a:pt x="2925688" y="2331965"/>
                  </a:lnTo>
                  <a:close/>
                </a:path>
                <a:path w="3322319" h="2451100">
                  <a:moveTo>
                    <a:pt x="2930051" y="2334371"/>
                  </a:moveTo>
                  <a:lnTo>
                    <a:pt x="2925688" y="2331965"/>
                  </a:lnTo>
                  <a:lnTo>
                    <a:pt x="2919718" y="2324099"/>
                  </a:lnTo>
                  <a:lnTo>
                    <a:pt x="2923624" y="2324099"/>
                  </a:lnTo>
                  <a:lnTo>
                    <a:pt x="2929909" y="2333650"/>
                  </a:lnTo>
                  <a:lnTo>
                    <a:pt x="2930051" y="2334371"/>
                  </a:lnTo>
                  <a:close/>
                </a:path>
                <a:path w="3322319" h="2451100">
                  <a:moveTo>
                    <a:pt x="2929909" y="2333650"/>
                  </a:moveTo>
                  <a:lnTo>
                    <a:pt x="2923624" y="2324099"/>
                  </a:lnTo>
                  <a:lnTo>
                    <a:pt x="2927637" y="2324099"/>
                  </a:lnTo>
                  <a:lnTo>
                    <a:pt x="2928571" y="2326831"/>
                  </a:lnTo>
                  <a:lnTo>
                    <a:pt x="2929909" y="2333650"/>
                  </a:lnTo>
                  <a:close/>
                </a:path>
                <a:path w="3322319" h="2451100">
                  <a:moveTo>
                    <a:pt x="2928571" y="2326831"/>
                  </a:moveTo>
                  <a:lnTo>
                    <a:pt x="2927637" y="2324099"/>
                  </a:lnTo>
                  <a:lnTo>
                    <a:pt x="2928086" y="2324358"/>
                  </a:lnTo>
                  <a:lnTo>
                    <a:pt x="2928571" y="2326831"/>
                  </a:lnTo>
                  <a:close/>
                </a:path>
                <a:path w="3322319" h="2451100">
                  <a:moveTo>
                    <a:pt x="2928086" y="2324358"/>
                  </a:moveTo>
                  <a:lnTo>
                    <a:pt x="2927637" y="2324099"/>
                  </a:lnTo>
                  <a:lnTo>
                    <a:pt x="2928036" y="2324099"/>
                  </a:lnTo>
                  <a:lnTo>
                    <a:pt x="2928086" y="2324358"/>
                  </a:lnTo>
                  <a:close/>
                </a:path>
                <a:path w="3322319" h="2451100">
                  <a:moveTo>
                    <a:pt x="2937429" y="2329739"/>
                  </a:moveTo>
                  <a:lnTo>
                    <a:pt x="2934415" y="2328003"/>
                  </a:lnTo>
                  <a:lnTo>
                    <a:pt x="2930181" y="2324099"/>
                  </a:lnTo>
                  <a:lnTo>
                    <a:pt x="2932826" y="2324099"/>
                  </a:lnTo>
                  <a:lnTo>
                    <a:pt x="2936452" y="2327240"/>
                  </a:lnTo>
                  <a:lnTo>
                    <a:pt x="2936670" y="2327699"/>
                  </a:lnTo>
                  <a:lnTo>
                    <a:pt x="2937429" y="2329739"/>
                  </a:lnTo>
                  <a:close/>
                </a:path>
                <a:path w="3322319" h="2451100">
                  <a:moveTo>
                    <a:pt x="2936295" y="2326911"/>
                  </a:moveTo>
                  <a:lnTo>
                    <a:pt x="2932826" y="2324099"/>
                  </a:lnTo>
                  <a:lnTo>
                    <a:pt x="2934958" y="2324099"/>
                  </a:lnTo>
                  <a:lnTo>
                    <a:pt x="2936295" y="2326911"/>
                  </a:lnTo>
                  <a:close/>
                </a:path>
                <a:path w="3322319" h="2451100">
                  <a:moveTo>
                    <a:pt x="2936965" y="2327453"/>
                  </a:moveTo>
                  <a:lnTo>
                    <a:pt x="2936412" y="2327006"/>
                  </a:lnTo>
                  <a:lnTo>
                    <a:pt x="2935330" y="2324099"/>
                  </a:lnTo>
                  <a:lnTo>
                    <a:pt x="2935636" y="2324099"/>
                  </a:lnTo>
                  <a:lnTo>
                    <a:pt x="2936138" y="2324549"/>
                  </a:lnTo>
                  <a:lnTo>
                    <a:pt x="2936965" y="2327453"/>
                  </a:lnTo>
                  <a:close/>
                </a:path>
                <a:path w="3322319" h="2451100">
                  <a:moveTo>
                    <a:pt x="2937111" y="2325420"/>
                  </a:moveTo>
                  <a:lnTo>
                    <a:pt x="2936138" y="2324549"/>
                  </a:lnTo>
                  <a:lnTo>
                    <a:pt x="2936010" y="2324099"/>
                  </a:lnTo>
                  <a:lnTo>
                    <a:pt x="2936769" y="2324099"/>
                  </a:lnTo>
                  <a:lnTo>
                    <a:pt x="2937111" y="2325420"/>
                  </a:lnTo>
                  <a:close/>
                </a:path>
                <a:path w="3322319" h="2451100">
                  <a:moveTo>
                    <a:pt x="2951388" y="2336799"/>
                  </a:moveTo>
                  <a:lnTo>
                    <a:pt x="2949829" y="2336799"/>
                  </a:lnTo>
                  <a:lnTo>
                    <a:pt x="2937111" y="2325420"/>
                  </a:lnTo>
                  <a:lnTo>
                    <a:pt x="2936769" y="2324099"/>
                  </a:lnTo>
                  <a:lnTo>
                    <a:pt x="2939879" y="2324099"/>
                  </a:lnTo>
                  <a:lnTo>
                    <a:pt x="2951388" y="2336799"/>
                  </a:lnTo>
                  <a:close/>
                </a:path>
                <a:path w="3322319" h="2451100">
                  <a:moveTo>
                    <a:pt x="3047208" y="2336799"/>
                  </a:moveTo>
                  <a:lnTo>
                    <a:pt x="2951388" y="2336799"/>
                  </a:lnTo>
                  <a:lnTo>
                    <a:pt x="2939879" y="2324099"/>
                  </a:lnTo>
                  <a:lnTo>
                    <a:pt x="3044460" y="2324099"/>
                  </a:lnTo>
                  <a:lnTo>
                    <a:pt x="3047208" y="2336799"/>
                  </a:lnTo>
                  <a:close/>
                </a:path>
                <a:path w="3322319" h="2451100">
                  <a:moveTo>
                    <a:pt x="2955245" y="2348266"/>
                  </a:moveTo>
                  <a:lnTo>
                    <a:pt x="2931407" y="2335119"/>
                  </a:lnTo>
                  <a:lnTo>
                    <a:pt x="2928571" y="2326831"/>
                  </a:lnTo>
                  <a:lnTo>
                    <a:pt x="2928086" y="2324358"/>
                  </a:lnTo>
                  <a:lnTo>
                    <a:pt x="2934415" y="2328003"/>
                  </a:lnTo>
                  <a:lnTo>
                    <a:pt x="2938021" y="2331328"/>
                  </a:lnTo>
                  <a:lnTo>
                    <a:pt x="2938218" y="2331857"/>
                  </a:lnTo>
                  <a:lnTo>
                    <a:pt x="2939624" y="2336799"/>
                  </a:lnTo>
                  <a:lnTo>
                    <a:pt x="2935217" y="2336799"/>
                  </a:lnTo>
                  <a:lnTo>
                    <a:pt x="2955109" y="2347844"/>
                  </a:lnTo>
                  <a:lnTo>
                    <a:pt x="2955245" y="2348266"/>
                  </a:lnTo>
                  <a:close/>
                </a:path>
                <a:path w="3322319" h="2451100">
                  <a:moveTo>
                    <a:pt x="2908551" y="2327828"/>
                  </a:moveTo>
                  <a:lnTo>
                    <a:pt x="2906279" y="2325498"/>
                  </a:lnTo>
                  <a:lnTo>
                    <a:pt x="2906051" y="2324481"/>
                  </a:lnTo>
                  <a:lnTo>
                    <a:pt x="2908551" y="2327828"/>
                  </a:lnTo>
                  <a:close/>
                </a:path>
                <a:path w="3322319" h="2451100">
                  <a:moveTo>
                    <a:pt x="2951993" y="2338128"/>
                  </a:moveTo>
                  <a:lnTo>
                    <a:pt x="2945576" y="2334431"/>
                  </a:lnTo>
                  <a:lnTo>
                    <a:pt x="2937816" y="2328144"/>
                  </a:lnTo>
                  <a:lnTo>
                    <a:pt x="2937111" y="2325420"/>
                  </a:lnTo>
                  <a:lnTo>
                    <a:pt x="2949829" y="2336799"/>
                  </a:lnTo>
                  <a:lnTo>
                    <a:pt x="2951567" y="2336799"/>
                  </a:lnTo>
                  <a:lnTo>
                    <a:pt x="2951993" y="2338128"/>
                  </a:lnTo>
                  <a:close/>
                </a:path>
                <a:path w="3322319" h="2451100">
                  <a:moveTo>
                    <a:pt x="2936522" y="2327301"/>
                  </a:moveTo>
                  <a:lnTo>
                    <a:pt x="2936295" y="2326911"/>
                  </a:lnTo>
                  <a:lnTo>
                    <a:pt x="2936522" y="2327301"/>
                  </a:lnTo>
                  <a:close/>
                </a:path>
                <a:path w="3322319" h="2451100">
                  <a:moveTo>
                    <a:pt x="2937052" y="2327760"/>
                  </a:moveTo>
                  <a:lnTo>
                    <a:pt x="2936522" y="2327301"/>
                  </a:lnTo>
                  <a:lnTo>
                    <a:pt x="2936412" y="2327006"/>
                  </a:lnTo>
                  <a:lnTo>
                    <a:pt x="2936965" y="2327453"/>
                  </a:lnTo>
                  <a:lnTo>
                    <a:pt x="2937052" y="2327760"/>
                  </a:lnTo>
                  <a:close/>
                </a:path>
                <a:path w="3322319" h="2451100">
                  <a:moveTo>
                    <a:pt x="2937577" y="2329607"/>
                  </a:moveTo>
                  <a:lnTo>
                    <a:pt x="2936699" y="2327760"/>
                  </a:lnTo>
                  <a:lnTo>
                    <a:pt x="2936522" y="2327301"/>
                  </a:lnTo>
                  <a:lnTo>
                    <a:pt x="2936981" y="2327699"/>
                  </a:lnTo>
                  <a:lnTo>
                    <a:pt x="2937071" y="2327828"/>
                  </a:lnTo>
                  <a:lnTo>
                    <a:pt x="2937577" y="2329607"/>
                  </a:lnTo>
                  <a:close/>
                </a:path>
                <a:path w="3322319" h="2451100">
                  <a:moveTo>
                    <a:pt x="2937909" y="2328503"/>
                  </a:moveTo>
                  <a:lnTo>
                    <a:pt x="2937052" y="2327760"/>
                  </a:lnTo>
                  <a:lnTo>
                    <a:pt x="2936965" y="2327453"/>
                  </a:lnTo>
                  <a:lnTo>
                    <a:pt x="2937816" y="2328144"/>
                  </a:lnTo>
                  <a:lnTo>
                    <a:pt x="2937909" y="2328503"/>
                  </a:lnTo>
                  <a:close/>
                </a:path>
                <a:path w="3322319" h="2451100">
                  <a:moveTo>
                    <a:pt x="2917299" y="2336799"/>
                  </a:moveTo>
                  <a:lnTo>
                    <a:pt x="2915253" y="2336799"/>
                  </a:lnTo>
                  <a:lnTo>
                    <a:pt x="2908551" y="2327828"/>
                  </a:lnTo>
                  <a:lnTo>
                    <a:pt x="2917299" y="2336799"/>
                  </a:lnTo>
                  <a:close/>
                </a:path>
                <a:path w="3322319" h="2451100">
                  <a:moveTo>
                    <a:pt x="2938021" y="2331328"/>
                  </a:moveTo>
                  <a:lnTo>
                    <a:pt x="2934415" y="2328003"/>
                  </a:lnTo>
                  <a:lnTo>
                    <a:pt x="2937429" y="2329739"/>
                  </a:lnTo>
                  <a:lnTo>
                    <a:pt x="2938021" y="2331328"/>
                  </a:lnTo>
                  <a:close/>
                </a:path>
                <a:path w="3322319" h="2451100">
                  <a:moveTo>
                    <a:pt x="2943124" y="2333019"/>
                  </a:moveTo>
                  <a:lnTo>
                    <a:pt x="2938370" y="2330281"/>
                  </a:lnTo>
                  <a:lnTo>
                    <a:pt x="2937909" y="2328503"/>
                  </a:lnTo>
                  <a:lnTo>
                    <a:pt x="2943124" y="2333019"/>
                  </a:lnTo>
                  <a:close/>
                </a:path>
                <a:path w="3322319" h="2451100">
                  <a:moveTo>
                    <a:pt x="2937720" y="2329907"/>
                  </a:moveTo>
                  <a:lnTo>
                    <a:pt x="2937577" y="2329607"/>
                  </a:lnTo>
                  <a:lnTo>
                    <a:pt x="2937720" y="2329907"/>
                  </a:lnTo>
                  <a:close/>
                </a:path>
                <a:path w="3322319" h="2451100">
                  <a:moveTo>
                    <a:pt x="2938084" y="2331386"/>
                  </a:moveTo>
                  <a:lnTo>
                    <a:pt x="2937429" y="2329739"/>
                  </a:lnTo>
                  <a:lnTo>
                    <a:pt x="2937570" y="2329820"/>
                  </a:lnTo>
                  <a:lnTo>
                    <a:pt x="2938084" y="2331386"/>
                  </a:lnTo>
                  <a:close/>
                </a:path>
                <a:path w="3322319" h="2451100">
                  <a:moveTo>
                    <a:pt x="2938689" y="2331944"/>
                  </a:moveTo>
                  <a:lnTo>
                    <a:pt x="2938084" y="2331386"/>
                  </a:lnTo>
                  <a:lnTo>
                    <a:pt x="2937651" y="2329867"/>
                  </a:lnTo>
                  <a:lnTo>
                    <a:pt x="2938689" y="2331944"/>
                  </a:lnTo>
                  <a:close/>
                </a:path>
                <a:path w="3322319" h="2451100">
                  <a:moveTo>
                    <a:pt x="2938835" y="2332079"/>
                  </a:moveTo>
                  <a:lnTo>
                    <a:pt x="2937720" y="2329907"/>
                  </a:lnTo>
                  <a:lnTo>
                    <a:pt x="2938370" y="2330281"/>
                  </a:lnTo>
                  <a:lnTo>
                    <a:pt x="2938835" y="2332079"/>
                  </a:lnTo>
                  <a:close/>
                </a:path>
                <a:path w="3322319" h="2451100">
                  <a:moveTo>
                    <a:pt x="2954764" y="2346768"/>
                  </a:moveTo>
                  <a:lnTo>
                    <a:pt x="2938835" y="2332079"/>
                  </a:lnTo>
                  <a:lnTo>
                    <a:pt x="2938370" y="2330281"/>
                  </a:lnTo>
                  <a:lnTo>
                    <a:pt x="2943124" y="2333019"/>
                  </a:lnTo>
                  <a:lnTo>
                    <a:pt x="2947488" y="2336799"/>
                  </a:lnTo>
                  <a:lnTo>
                    <a:pt x="2949687" y="2336799"/>
                  </a:lnTo>
                  <a:lnTo>
                    <a:pt x="2951993" y="2338128"/>
                  </a:lnTo>
                  <a:lnTo>
                    <a:pt x="2954764" y="2346768"/>
                  </a:lnTo>
                  <a:close/>
                </a:path>
                <a:path w="3322319" h="2451100">
                  <a:moveTo>
                    <a:pt x="2940057" y="2336799"/>
                  </a:moveTo>
                  <a:lnTo>
                    <a:pt x="2938218" y="2331857"/>
                  </a:lnTo>
                  <a:lnTo>
                    <a:pt x="2938084" y="2331386"/>
                  </a:lnTo>
                  <a:lnTo>
                    <a:pt x="2938699" y="2331965"/>
                  </a:lnTo>
                  <a:lnTo>
                    <a:pt x="2938933" y="2332458"/>
                  </a:lnTo>
                  <a:lnTo>
                    <a:pt x="2940057" y="2336799"/>
                  </a:lnTo>
                  <a:close/>
                </a:path>
                <a:path w="3322319" h="2451100">
                  <a:moveTo>
                    <a:pt x="2940057" y="2336799"/>
                  </a:moveTo>
                  <a:lnTo>
                    <a:pt x="2939624" y="2336799"/>
                  </a:lnTo>
                  <a:lnTo>
                    <a:pt x="2938218" y="2331857"/>
                  </a:lnTo>
                  <a:lnTo>
                    <a:pt x="2940057" y="2336799"/>
                  </a:lnTo>
                  <a:close/>
                </a:path>
                <a:path w="3322319" h="2451100">
                  <a:moveTo>
                    <a:pt x="2930527" y="2336799"/>
                  </a:moveTo>
                  <a:lnTo>
                    <a:pt x="2929358" y="2336799"/>
                  </a:lnTo>
                  <a:lnTo>
                    <a:pt x="2925688" y="2331965"/>
                  </a:lnTo>
                  <a:lnTo>
                    <a:pt x="2930051" y="2334371"/>
                  </a:lnTo>
                  <a:lnTo>
                    <a:pt x="2930527" y="2336799"/>
                  </a:lnTo>
                  <a:close/>
                </a:path>
                <a:path w="3322319" h="2451100">
                  <a:moveTo>
                    <a:pt x="2955001" y="2347506"/>
                  </a:moveTo>
                  <a:lnTo>
                    <a:pt x="2935217" y="2336799"/>
                  </a:lnTo>
                  <a:lnTo>
                    <a:pt x="2940998" y="2336799"/>
                  </a:lnTo>
                  <a:lnTo>
                    <a:pt x="2938933" y="2332458"/>
                  </a:lnTo>
                  <a:lnTo>
                    <a:pt x="2938835" y="2332079"/>
                  </a:lnTo>
                  <a:lnTo>
                    <a:pt x="2954764" y="2346768"/>
                  </a:lnTo>
                  <a:lnTo>
                    <a:pt x="2955001" y="2347506"/>
                  </a:lnTo>
                  <a:close/>
                </a:path>
                <a:path w="3322319" h="2451100">
                  <a:moveTo>
                    <a:pt x="2894791" y="2336799"/>
                  </a:moveTo>
                  <a:lnTo>
                    <a:pt x="2894093" y="2336799"/>
                  </a:lnTo>
                  <a:lnTo>
                    <a:pt x="2893472" y="2332439"/>
                  </a:lnTo>
                  <a:lnTo>
                    <a:pt x="2894791" y="2336799"/>
                  </a:lnTo>
                  <a:close/>
                </a:path>
                <a:path w="3322319" h="2451100">
                  <a:moveTo>
                    <a:pt x="2940998" y="2336799"/>
                  </a:moveTo>
                  <a:lnTo>
                    <a:pt x="2940057" y="2336799"/>
                  </a:lnTo>
                  <a:lnTo>
                    <a:pt x="2938933" y="2332458"/>
                  </a:lnTo>
                  <a:lnTo>
                    <a:pt x="2940998" y="2336799"/>
                  </a:lnTo>
                  <a:close/>
                </a:path>
                <a:path w="3322319" h="2451100">
                  <a:moveTo>
                    <a:pt x="2948498" y="2336799"/>
                  </a:moveTo>
                  <a:lnTo>
                    <a:pt x="2947488" y="2336799"/>
                  </a:lnTo>
                  <a:lnTo>
                    <a:pt x="2943124" y="2333019"/>
                  </a:lnTo>
                  <a:lnTo>
                    <a:pt x="2945576" y="2334431"/>
                  </a:lnTo>
                  <a:lnTo>
                    <a:pt x="2948498" y="2336799"/>
                  </a:lnTo>
                  <a:close/>
                </a:path>
                <a:path w="3322319" h="2451100">
                  <a:moveTo>
                    <a:pt x="2930574" y="2334660"/>
                  </a:moveTo>
                  <a:lnTo>
                    <a:pt x="2930051" y="2334371"/>
                  </a:lnTo>
                  <a:lnTo>
                    <a:pt x="2929909" y="2333650"/>
                  </a:lnTo>
                  <a:lnTo>
                    <a:pt x="2930574" y="2334660"/>
                  </a:lnTo>
                  <a:close/>
                </a:path>
                <a:path w="3322319" h="2451100">
                  <a:moveTo>
                    <a:pt x="2907935" y="2336799"/>
                  </a:moveTo>
                  <a:lnTo>
                    <a:pt x="2907207" y="2336799"/>
                  </a:lnTo>
                  <a:lnTo>
                    <a:pt x="2906603" y="2334092"/>
                  </a:lnTo>
                  <a:lnTo>
                    <a:pt x="2907935" y="2336799"/>
                  </a:lnTo>
                  <a:close/>
                </a:path>
                <a:path w="3322319" h="2451100">
                  <a:moveTo>
                    <a:pt x="2949687" y="2336799"/>
                  </a:moveTo>
                  <a:lnTo>
                    <a:pt x="2948498" y="2336799"/>
                  </a:lnTo>
                  <a:lnTo>
                    <a:pt x="2945576" y="2334431"/>
                  </a:lnTo>
                  <a:lnTo>
                    <a:pt x="2949687" y="2336799"/>
                  </a:lnTo>
                  <a:close/>
                </a:path>
                <a:path w="3322319" h="2451100">
                  <a:moveTo>
                    <a:pt x="2931982" y="2336799"/>
                  </a:moveTo>
                  <a:lnTo>
                    <a:pt x="2930574" y="2334660"/>
                  </a:lnTo>
                  <a:lnTo>
                    <a:pt x="2931407" y="2335119"/>
                  </a:lnTo>
                  <a:lnTo>
                    <a:pt x="2931982" y="2336799"/>
                  </a:lnTo>
                  <a:close/>
                </a:path>
                <a:path w="3322319" h="2451100">
                  <a:moveTo>
                    <a:pt x="2803200" y="2336799"/>
                  </a:moveTo>
                  <a:lnTo>
                    <a:pt x="2802948" y="2336799"/>
                  </a:lnTo>
                  <a:lnTo>
                    <a:pt x="2802982" y="2335901"/>
                  </a:lnTo>
                  <a:lnTo>
                    <a:pt x="2803200" y="2336799"/>
                  </a:lnTo>
                  <a:close/>
                </a:path>
                <a:path w="3322319" h="2451100">
                  <a:moveTo>
                    <a:pt x="2676658" y="2349499"/>
                  </a:moveTo>
                  <a:lnTo>
                    <a:pt x="2672100" y="2336799"/>
                  </a:lnTo>
                  <a:lnTo>
                    <a:pt x="2681036" y="2336799"/>
                  </a:lnTo>
                  <a:lnTo>
                    <a:pt x="2676658" y="2349499"/>
                  </a:lnTo>
                  <a:close/>
                </a:path>
                <a:path w="3322319" h="2451100">
                  <a:moveTo>
                    <a:pt x="2685198" y="2349499"/>
                  </a:moveTo>
                  <a:lnTo>
                    <a:pt x="2682697" y="2349499"/>
                  </a:lnTo>
                  <a:lnTo>
                    <a:pt x="2681036" y="2336799"/>
                  </a:lnTo>
                  <a:lnTo>
                    <a:pt x="2688614" y="2336799"/>
                  </a:lnTo>
                  <a:lnTo>
                    <a:pt x="2685198" y="2349499"/>
                  </a:lnTo>
                  <a:close/>
                </a:path>
                <a:path w="3322319" h="2451100">
                  <a:moveTo>
                    <a:pt x="2842843" y="2349499"/>
                  </a:moveTo>
                  <a:lnTo>
                    <a:pt x="2690729" y="2349499"/>
                  </a:lnTo>
                  <a:lnTo>
                    <a:pt x="2691080" y="2336799"/>
                  </a:lnTo>
                  <a:lnTo>
                    <a:pt x="2842850" y="2336799"/>
                  </a:lnTo>
                  <a:lnTo>
                    <a:pt x="2842843" y="2349499"/>
                  </a:lnTo>
                  <a:close/>
                </a:path>
                <a:path w="3322319" h="2451100">
                  <a:moveTo>
                    <a:pt x="2849321" y="2349499"/>
                  </a:moveTo>
                  <a:lnTo>
                    <a:pt x="2842843" y="2349499"/>
                  </a:lnTo>
                  <a:lnTo>
                    <a:pt x="2844332" y="2336799"/>
                  </a:lnTo>
                  <a:lnTo>
                    <a:pt x="2849281" y="2336799"/>
                  </a:lnTo>
                  <a:lnTo>
                    <a:pt x="2849321" y="2349499"/>
                  </a:lnTo>
                  <a:close/>
                </a:path>
                <a:path w="3322319" h="2451100">
                  <a:moveTo>
                    <a:pt x="2868375" y="2349499"/>
                  </a:moveTo>
                  <a:lnTo>
                    <a:pt x="2858848" y="2349499"/>
                  </a:lnTo>
                  <a:lnTo>
                    <a:pt x="2859758" y="2336799"/>
                  </a:lnTo>
                  <a:lnTo>
                    <a:pt x="2868070" y="2336799"/>
                  </a:lnTo>
                  <a:lnTo>
                    <a:pt x="2868375" y="2349499"/>
                  </a:lnTo>
                  <a:close/>
                </a:path>
                <a:path w="3322319" h="2451100">
                  <a:moveTo>
                    <a:pt x="2872787" y="2349499"/>
                  </a:moveTo>
                  <a:lnTo>
                    <a:pt x="2868422" y="2336799"/>
                  </a:lnTo>
                  <a:lnTo>
                    <a:pt x="2872268" y="2336799"/>
                  </a:lnTo>
                  <a:lnTo>
                    <a:pt x="2872787" y="2349499"/>
                  </a:lnTo>
                  <a:close/>
                </a:path>
                <a:path w="3322319" h="2451100">
                  <a:moveTo>
                    <a:pt x="2886575" y="2351961"/>
                  </a:moveTo>
                  <a:lnTo>
                    <a:pt x="2885901" y="2349499"/>
                  </a:lnTo>
                  <a:lnTo>
                    <a:pt x="2879032" y="2336799"/>
                  </a:lnTo>
                  <a:lnTo>
                    <a:pt x="2883762" y="2336799"/>
                  </a:lnTo>
                  <a:lnTo>
                    <a:pt x="2886845" y="2349499"/>
                  </a:lnTo>
                  <a:lnTo>
                    <a:pt x="2886486" y="2349499"/>
                  </a:lnTo>
                  <a:lnTo>
                    <a:pt x="2886575" y="2351961"/>
                  </a:lnTo>
                  <a:close/>
                </a:path>
                <a:path w="3322319" h="2451100">
                  <a:moveTo>
                    <a:pt x="2887270" y="2349499"/>
                  </a:moveTo>
                  <a:lnTo>
                    <a:pt x="2886845" y="2349499"/>
                  </a:lnTo>
                  <a:lnTo>
                    <a:pt x="2883762" y="2336799"/>
                  </a:lnTo>
                  <a:lnTo>
                    <a:pt x="2887175" y="2348266"/>
                  </a:lnTo>
                  <a:lnTo>
                    <a:pt x="2887270" y="2349499"/>
                  </a:lnTo>
                  <a:close/>
                </a:path>
                <a:path w="3322319" h="2451100">
                  <a:moveTo>
                    <a:pt x="2887243" y="2348494"/>
                  </a:moveTo>
                  <a:lnTo>
                    <a:pt x="2883762" y="2336799"/>
                  </a:lnTo>
                  <a:lnTo>
                    <a:pt x="2886929" y="2336799"/>
                  </a:lnTo>
                  <a:lnTo>
                    <a:pt x="2887243" y="2348494"/>
                  </a:lnTo>
                  <a:close/>
                </a:path>
                <a:path w="3322319" h="2451100">
                  <a:moveTo>
                    <a:pt x="2888699" y="2339409"/>
                  </a:moveTo>
                  <a:lnTo>
                    <a:pt x="2888094" y="2336799"/>
                  </a:lnTo>
                  <a:lnTo>
                    <a:pt x="2888559" y="2336799"/>
                  </a:lnTo>
                  <a:lnTo>
                    <a:pt x="2888699" y="2339409"/>
                  </a:lnTo>
                  <a:close/>
                </a:path>
                <a:path w="3322319" h="2451100">
                  <a:moveTo>
                    <a:pt x="2914954" y="2362199"/>
                  </a:moveTo>
                  <a:lnTo>
                    <a:pt x="2902285" y="2362199"/>
                  </a:lnTo>
                  <a:lnTo>
                    <a:pt x="2897727" y="2349499"/>
                  </a:lnTo>
                  <a:lnTo>
                    <a:pt x="2888705" y="2336799"/>
                  </a:lnTo>
                  <a:lnTo>
                    <a:pt x="2903238" y="2336799"/>
                  </a:lnTo>
                  <a:lnTo>
                    <a:pt x="2905422" y="2349499"/>
                  </a:lnTo>
                  <a:lnTo>
                    <a:pt x="2913054" y="2349499"/>
                  </a:lnTo>
                  <a:lnTo>
                    <a:pt x="2914954" y="2362199"/>
                  </a:lnTo>
                  <a:close/>
                </a:path>
                <a:path w="3322319" h="2451100">
                  <a:moveTo>
                    <a:pt x="2910536" y="2349499"/>
                  </a:moveTo>
                  <a:lnTo>
                    <a:pt x="2905422" y="2349499"/>
                  </a:lnTo>
                  <a:lnTo>
                    <a:pt x="2903238" y="2336799"/>
                  </a:lnTo>
                  <a:lnTo>
                    <a:pt x="2910536" y="2349499"/>
                  </a:lnTo>
                  <a:close/>
                </a:path>
                <a:path w="3322319" h="2451100">
                  <a:moveTo>
                    <a:pt x="2918882" y="2349499"/>
                  </a:moveTo>
                  <a:lnTo>
                    <a:pt x="2910536" y="2349499"/>
                  </a:lnTo>
                  <a:lnTo>
                    <a:pt x="2903238" y="2336799"/>
                  </a:lnTo>
                  <a:lnTo>
                    <a:pt x="2911506" y="2336799"/>
                  </a:lnTo>
                  <a:lnTo>
                    <a:pt x="2915600" y="2341510"/>
                  </a:lnTo>
                  <a:lnTo>
                    <a:pt x="2918882" y="2349499"/>
                  </a:lnTo>
                  <a:close/>
                </a:path>
                <a:path w="3322319" h="2451100">
                  <a:moveTo>
                    <a:pt x="2915594" y="2341496"/>
                  </a:moveTo>
                  <a:lnTo>
                    <a:pt x="2911506" y="2336799"/>
                  </a:lnTo>
                  <a:lnTo>
                    <a:pt x="2913665" y="2336799"/>
                  </a:lnTo>
                  <a:lnTo>
                    <a:pt x="2915594" y="2341496"/>
                  </a:lnTo>
                  <a:close/>
                </a:path>
                <a:path w="3322319" h="2451100">
                  <a:moveTo>
                    <a:pt x="2927931" y="2349499"/>
                  </a:moveTo>
                  <a:lnTo>
                    <a:pt x="2922561" y="2349499"/>
                  </a:lnTo>
                  <a:lnTo>
                    <a:pt x="2915594" y="2341496"/>
                  </a:lnTo>
                  <a:lnTo>
                    <a:pt x="2913665" y="2336799"/>
                  </a:lnTo>
                  <a:lnTo>
                    <a:pt x="2919864" y="2336799"/>
                  </a:lnTo>
                  <a:lnTo>
                    <a:pt x="2926423" y="2345846"/>
                  </a:lnTo>
                  <a:lnTo>
                    <a:pt x="2926541" y="2346070"/>
                  </a:lnTo>
                  <a:lnTo>
                    <a:pt x="2927931" y="2349499"/>
                  </a:lnTo>
                  <a:close/>
                </a:path>
                <a:path w="3322319" h="2451100">
                  <a:moveTo>
                    <a:pt x="2926485" y="2345932"/>
                  </a:moveTo>
                  <a:lnTo>
                    <a:pt x="2919864" y="2336799"/>
                  </a:lnTo>
                  <a:lnTo>
                    <a:pt x="2922785" y="2336799"/>
                  </a:lnTo>
                  <a:lnTo>
                    <a:pt x="2926485" y="2345932"/>
                  </a:lnTo>
                  <a:close/>
                </a:path>
                <a:path w="3322319" h="2451100">
                  <a:moveTo>
                    <a:pt x="2928771" y="2339303"/>
                  </a:moveTo>
                  <a:lnTo>
                    <a:pt x="2927019" y="2336799"/>
                  </a:lnTo>
                  <a:lnTo>
                    <a:pt x="2927690" y="2336799"/>
                  </a:lnTo>
                  <a:lnTo>
                    <a:pt x="2928771" y="2339303"/>
                  </a:lnTo>
                  <a:close/>
                </a:path>
                <a:path w="3322319" h="2451100">
                  <a:moveTo>
                    <a:pt x="2933866" y="2346070"/>
                  </a:moveTo>
                  <a:lnTo>
                    <a:pt x="2933605" y="2345846"/>
                  </a:lnTo>
                  <a:lnTo>
                    <a:pt x="2932327" y="2336799"/>
                  </a:lnTo>
                  <a:lnTo>
                    <a:pt x="2933537" y="2336799"/>
                  </a:lnTo>
                  <a:lnTo>
                    <a:pt x="2933866" y="2346070"/>
                  </a:lnTo>
                  <a:close/>
                </a:path>
                <a:path w="3322319" h="2451100">
                  <a:moveTo>
                    <a:pt x="2955640" y="2349499"/>
                  </a:moveTo>
                  <a:lnTo>
                    <a:pt x="2937855" y="2349499"/>
                  </a:lnTo>
                  <a:lnTo>
                    <a:pt x="2935100" y="2347131"/>
                  </a:lnTo>
                  <a:lnTo>
                    <a:pt x="2933948" y="2336799"/>
                  </a:lnTo>
                  <a:lnTo>
                    <a:pt x="2934453" y="2336799"/>
                  </a:lnTo>
                  <a:lnTo>
                    <a:pt x="2955200" y="2348242"/>
                  </a:lnTo>
                  <a:lnTo>
                    <a:pt x="2955346" y="2348581"/>
                  </a:lnTo>
                  <a:lnTo>
                    <a:pt x="2955640" y="2349499"/>
                  </a:lnTo>
                  <a:close/>
                </a:path>
                <a:path w="3322319" h="2451100">
                  <a:moveTo>
                    <a:pt x="2955109" y="2347844"/>
                  </a:moveTo>
                  <a:lnTo>
                    <a:pt x="2935217" y="2336799"/>
                  </a:lnTo>
                  <a:lnTo>
                    <a:pt x="2955001" y="2347506"/>
                  </a:lnTo>
                  <a:lnTo>
                    <a:pt x="2955109" y="2347844"/>
                  </a:lnTo>
                  <a:close/>
                </a:path>
                <a:path w="3322319" h="2451100">
                  <a:moveTo>
                    <a:pt x="2957866" y="2341510"/>
                  </a:moveTo>
                  <a:lnTo>
                    <a:pt x="2951993" y="2338128"/>
                  </a:lnTo>
                  <a:lnTo>
                    <a:pt x="2951567" y="2336799"/>
                  </a:lnTo>
                  <a:lnTo>
                    <a:pt x="2952554" y="2336799"/>
                  </a:lnTo>
                  <a:lnTo>
                    <a:pt x="2956059" y="2339150"/>
                  </a:lnTo>
                  <a:lnTo>
                    <a:pt x="2957866" y="2341510"/>
                  </a:lnTo>
                  <a:close/>
                </a:path>
                <a:path w="3322319" h="2451100">
                  <a:moveTo>
                    <a:pt x="2956059" y="2339150"/>
                  </a:moveTo>
                  <a:lnTo>
                    <a:pt x="2952554" y="2336799"/>
                  </a:lnTo>
                  <a:lnTo>
                    <a:pt x="2954259" y="2336799"/>
                  </a:lnTo>
                  <a:lnTo>
                    <a:pt x="2956059" y="2339150"/>
                  </a:lnTo>
                  <a:close/>
                </a:path>
                <a:path w="3322319" h="2451100">
                  <a:moveTo>
                    <a:pt x="3062876" y="2349499"/>
                  </a:moveTo>
                  <a:lnTo>
                    <a:pt x="2971738" y="2349499"/>
                  </a:lnTo>
                  <a:lnTo>
                    <a:pt x="2969992" y="2348494"/>
                  </a:lnTo>
                  <a:lnTo>
                    <a:pt x="2956059" y="2339150"/>
                  </a:lnTo>
                  <a:lnTo>
                    <a:pt x="2954259" y="2336799"/>
                  </a:lnTo>
                  <a:lnTo>
                    <a:pt x="3057571" y="2336799"/>
                  </a:lnTo>
                  <a:lnTo>
                    <a:pt x="3062876" y="2349499"/>
                  </a:lnTo>
                  <a:close/>
                </a:path>
                <a:path w="3322319" h="2451100">
                  <a:moveTo>
                    <a:pt x="2962069" y="2351331"/>
                  </a:moveTo>
                  <a:lnTo>
                    <a:pt x="2956363" y="2348242"/>
                  </a:lnTo>
                  <a:lnTo>
                    <a:pt x="2954764" y="2346768"/>
                  </a:lnTo>
                  <a:lnTo>
                    <a:pt x="2951993" y="2338128"/>
                  </a:lnTo>
                  <a:lnTo>
                    <a:pt x="2957866" y="2341510"/>
                  </a:lnTo>
                  <a:lnTo>
                    <a:pt x="2963985" y="2349499"/>
                  </a:lnTo>
                  <a:lnTo>
                    <a:pt x="2961322" y="2349499"/>
                  </a:lnTo>
                  <a:lnTo>
                    <a:pt x="2962069" y="2351331"/>
                  </a:lnTo>
                  <a:close/>
                </a:path>
                <a:path w="3322319" h="2451100">
                  <a:moveTo>
                    <a:pt x="2932959" y="2345290"/>
                  </a:moveTo>
                  <a:lnTo>
                    <a:pt x="2930408" y="2343097"/>
                  </a:lnTo>
                  <a:lnTo>
                    <a:pt x="2928771" y="2339303"/>
                  </a:lnTo>
                  <a:lnTo>
                    <a:pt x="2932959" y="2345290"/>
                  </a:lnTo>
                  <a:close/>
                </a:path>
                <a:path w="3322319" h="2451100">
                  <a:moveTo>
                    <a:pt x="2891042" y="2349499"/>
                  </a:moveTo>
                  <a:lnTo>
                    <a:pt x="2889243" y="2349499"/>
                  </a:lnTo>
                  <a:lnTo>
                    <a:pt x="2888699" y="2339409"/>
                  </a:lnTo>
                  <a:lnTo>
                    <a:pt x="2891042" y="2349499"/>
                  </a:lnTo>
                  <a:close/>
                </a:path>
                <a:path w="3322319" h="2451100">
                  <a:moveTo>
                    <a:pt x="3082202" y="2374899"/>
                  </a:moveTo>
                  <a:lnTo>
                    <a:pt x="3019446" y="2374899"/>
                  </a:lnTo>
                  <a:lnTo>
                    <a:pt x="2963985" y="2349499"/>
                  </a:lnTo>
                  <a:lnTo>
                    <a:pt x="2957866" y="2341510"/>
                  </a:lnTo>
                  <a:lnTo>
                    <a:pt x="2970123" y="2348581"/>
                  </a:lnTo>
                  <a:lnTo>
                    <a:pt x="2971492" y="2349499"/>
                  </a:lnTo>
                  <a:lnTo>
                    <a:pt x="3068178" y="2349499"/>
                  </a:lnTo>
                  <a:lnTo>
                    <a:pt x="3078216" y="2362199"/>
                  </a:lnTo>
                  <a:lnTo>
                    <a:pt x="3082202" y="2374899"/>
                  </a:lnTo>
                  <a:close/>
                </a:path>
                <a:path w="3322319" h="2451100">
                  <a:moveTo>
                    <a:pt x="2933988" y="2349499"/>
                  </a:moveTo>
                  <a:lnTo>
                    <a:pt x="2933171" y="2349499"/>
                  </a:lnTo>
                  <a:lnTo>
                    <a:pt x="2930408" y="2343097"/>
                  </a:lnTo>
                  <a:lnTo>
                    <a:pt x="2932959" y="2345290"/>
                  </a:lnTo>
                  <a:lnTo>
                    <a:pt x="2933670" y="2346307"/>
                  </a:lnTo>
                  <a:lnTo>
                    <a:pt x="2933887" y="2347844"/>
                  </a:lnTo>
                  <a:lnTo>
                    <a:pt x="2933988" y="2349499"/>
                  </a:lnTo>
                  <a:close/>
                </a:path>
                <a:path w="3322319" h="2451100">
                  <a:moveTo>
                    <a:pt x="2933670" y="2346307"/>
                  </a:moveTo>
                  <a:lnTo>
                    <a:pt x="2932959" y="2345290"/>
                  </a:lnTo>
                  <a:lnTo>
                    <a:pt x="2933605" y="2345846"/>
                  </a:lnTo>
                  <a:lnTo>
                    <a:pt x="2933670" y="2346307"/>
                  </a:lnTo>
                  <a:close/>
                </a:path>
                <a:path w="3322319" h="2451100">
                  <a:moveTo>
                    <a:pt x="2933886" y="2346615"/>
                  </a:moveTo>
                  <a:lnTo>
                    <a:pt x="2933670" y="2346307"/>
                  </a:lnTo>
                  <a:lnTo>
                    <a:pt x="2933605" y="2345846"/>
                  </a:lnTo>
                  <a:lnTo>
                    <a:pt x="2933866" y="2346070"/>
                  </a:lnTo>
                  <a:lnTo>
                    <a:pt x="2933886" y="2346615"/>
                  </a:lnTo>
                  <a:close/>
                </a:path>
                <a:path w="3322319" h="2451100">
                  <a:moveTo>
                    <a:pt x="2935261" y="2348581"/>
                  </a:moveTo>
                  <a:lnTo>
                    <a:pt x="2933993" y="2346768"/>
                  </a:lnTo>
                  <a:lnTo>
                    <a:pt x="2933866" y="2346070"/>
                  </a:lnTo>
                  <a:lnTo>
                    <a:pt x="2935100" y="2347131"/>
                  </a:lnTo>
                  <a:lnTo>
                    <a:pt x="2935261" y="2348581"/>
                  </a:lnTo>
                  <a:close/>
                </a:path>
                <a:path w="3322319" h="2451100">
                  <a:moveTo>
                    <a:pt x="2933944" y="2348242"/>
                  </a:moveTo>
                  <a:lnTo>
                    <a:pt x="2933670" y="2346307"/>
                  </a:lnTo>
                  <a:lnTo>
                    <a:pt x="2933886" y="2346615"/>
                  </a:lnTo>
                  <a:lnTo>
                    <a:pt x="2933944" y="2348242"/>
                  </a:lnTo>
                  <a:close/>
                </a:path>
                <a:path w="3322319" h="2451100">
                  <a:moveTo>
                    <a:pt x="2935364" y="2349499"/>
                  </a:moveTo>
                  <a:lnTo>
                    <a:pt x="2934121" y="2349499"/>
                  </a:lnTo>
                  <a:lnTo>
                    <a:pt x="2933991" y="2348581"/>
                  </a:lnTo>
                  <a:lnTo>
                    <a:pt x="2933886" y="2346615"/>
                  </a:lnTo>
                  <a:lnTo>
                    <a:pt x="2935200" y="2348494"/>
                  </a:lnTo>
                  <a:lnTo>
                    <a:pt x="2935307" y="2348990"/>
                  </a:lnTo>
                  <a:lnTo>
                    <a:pt x="2935364" y="2349499"/>
                  </a:lnTo>
                  <a:close/>
                </a:path>
                <a:path w="3322319" h="2451100">
                  <a:moveTo>
                    <a:pt x="2956364" y="2348244"/>
                  </a:moveTo>
                  <a:lnTo>
                    <a:pt x="2955001" y="2347506"/>
                  </a:lnTo>
                  <a:lnTo>
                    <a:pt x="2954764" y="2346768"/>
                  </a:lnTo>
                  <a:lnTo>
                    <a:pt x="2956364" y="2348244"/>
                  </a:lnTo>
                  <a:close/>
                </a:path>
                <a:path w="3322319" h="2451100">
                  <a:moveTo>
                    <a:pt x="2937855" y="2349499"/>
                  </a:moveTo>
                  <a:lnTo>
                    <a:pt x="2935904" y="2349499"/>
                  </a:lnTo>
                  <a:lnTo>
                    <a:pt x="2935261" y="2348581"/>
                  </a:lnTo>
                  <a:lnTo>
                    <a:pt x="2935100" y="2347131"/>
                  </a:lnTo>
                  <a:lnTo>
                    <a:pt x="2937855" y="2349499"/>
                  </a:lnTo>
                  <a:close/>
                </a:path>
                <a:path w="3322319" h="2451100">
                  <a:moveTo>
                    <a:pt x="2957726" y="2349499"/>
                  </a:moveTo>
                  <a:lnTo>
                    <a:pt x="2957480" y="2349499"/>
                  </a:lnTo>
                  <a:lnTo>
                    <a:pt x="2955245" y="2348266"/>
                  </a:lnTo>
                  <a:lnTo>
                    <a:pt x="2955109" y="2347844"/>
                  </a:lnTo>
                  <a:lnTo>
                    <a:pt x="2957173" y="2348990"/>
                  </a:lnTo>
                  <a:lnTo>
                    <a:pt x="2957726" y="2349499"/>
                  </a:lnTo>
                  <a:close/>
                </a:path>
                <a:path w="3322319" h="2451100">
                  <a:moveTo>
                    <a:pt x="2934121" y="2349499"/>
                  </a:moveTo>
                  <a:lnTo>
                    <a:pt x="2933988" y="2349499"/>
                  </a:lnTo>
                  <a:lnTo>
                    <a:pt x="2933944" y="2348242"/>
                  </a:lnTo>
                  <a:lnTo>
                    <a:pt x="2934121" y="2349499"/>
                  </a:lnTo>
                  <a:close/>
                </a:path>
                <a:path w="3322319" h="2451100">
                  <a:moveTo>
                    <a:pt x="2963621" y="2355137"/>
                  </a:moveTo>
                  <a:lnTo>
                    <a:pt x="2954996" y="2349499"/>
                  </a:lnTo>
                  <a:lnTo>
                    <a:pt x="2958092" y="2349499"/>
                  </a:lnTo>
                  <a:lnTo>
                    <a:pt x="2957173" y="2348990"/>
                  </a:lnTo>
                  <a:lnTo>
                    <a:pt x="2956364" y="2348244"/>
                  </a:lnTo>
                  <a:lnTo>
                    <a:pt x="2962069" y="2351331"/>
                  </a:lnTo>
                  <a:lnTo>
                    <a:pt x="2963621" y="2355137"/>
                  </a:lnTo>
                  <a:close/>
                </a:path>
                <a:path w="3322319" h="2451100">
                  <a:moveTo>
                    <a:pt x="2887542" y="2349499"/>
                  </a:moveTo>
                  <a:lnTo>
                    <a:pt x="2887270" y="2349499"/>
                  </a:lnTo>
                  <a:lnTo>
                    <a:pt x="2887243" y="2348494"/>
                  </a:lnTo>
                  <a:lnTo>
                    <a:pt x="2887542" y="2349499"/>
                  </a:lnTo>
                  <a:close/>
                </a:path>
                <a:path w="3322319" h="2451100">
                  <a:moveTo>
                    <a:pt x="2971738" y="2349499"/>
                  </a:moveTo>
                  <a:lnTo>
                    <a:pt x="2971492" y="2349499"/>
                  </a:lnTo>
                  <a:lnTo>
                    <a:pt x="2969996" y="2348496"/>
                  </a:lnTo>
                  <a:lnTo>
                    <a:pt x="2971738" y="2349499"/>
                  </a:lnTo>
                  <a:close/>
                </a:path>
                <a:path w="3322319" h="2451100">
                  <a:moveTo>
                    <a:pt x="2935904" y="2349499"/>
                  </a:moveTo>
                  <a:lnTo>
                    <a:pt x="2935364" y="2349499"/>
                  </a:lnTo>
                  <a:lnTo>
                    <a:pt x="2935261" y="2348581"/>
                  </a:lnTo>
                  <a:lnTo>
                    <a:pt x="2935904" y="2349499"/>
                  </a:lnTo>
                  <a:close/>
                </a:path>
                <a:path w="3322319" h="2451100">
                  <a:moveTo>
                    <a:pt x="2958092" y="2349499"/>
                  </a:moveTo>
                  <a:lnTo>
                    <a:pt x="2957726" y="2349499"/>
                  </a:lnTo>
                  <a:lnTo>
                    <a:pt x="2957173" y="2348990"/>
                  </a:lnTo>
                  <a:lnTo>
                    <a:pt x="2958092" y="2349499"/>
                  </a:lnTo>
                  <a:close/>
                </a:path>
                <a:path w="3322319" h="2451100">
                  <a:moveTo>
                    <a:pt x="2767504" y="2362199"/>
                  </a:moveTo>
                  <a:lnTo>
                    <a:pt x="2707697" y="2362199"/>
                  </a:lnTo>
                  <a:lnTo>
                    <a:pt x="2705027" y="2349499"/>
                  </a:lnTo>
                  <a:lnTo>
                    <a:pt x="2771344" y="2349499"/>
                  </a:lnTo>
                  <a:lnTo>
                    <a:pt x="2767504" y="2362199"/>
                  </a:lnTo>
                  <a:close/>
                </a:path>
                <a:path w="3322319" h="2451100">
                  <a:moveTo>
                    <a:pt x="2851779" y="2362199"/>
                  </a:moveTo>
                  <a:lnTo>
                    <a:pt x="2775250" y="2362199"/>
                  </a:lnTo>
                  <a:lnTo>
                    <a:pt x="2775124" y="2349499"/>
                  </a:lnTo>
                  <a:lnTo>
                    <a:pt x="2849155" y="2349499"/>
                  </a:lnTo>
                  <a:lnTo>
                    <a:pt x="2851779" y="2362199"/>
                  </a:lnTo>
                  <a:close/>
                </a:path>
                <a:path w="3322319" h="2451100">
                  <a:moveTo>
                    <a:pt x="2856423" y="2362199"/>
                  </a:moveTo>
                  <a:lnTo>
                    <a:pt x="2851779" y="2362199"/>
                  </a:lnTo>
                  <a:lnTo>
                    <a:pt x="2853407" y="2349499"/>
                  </a:lnTo>
                  <a:lnTo>
                    <a:pt x="2855480" y="2349499"/>
                  </a:lnTo>
                  <a:lnTo>
                    <a:pt x="2856607" y="2360009"/>
                  </a:lnTo>
                  <a:lnTo>
                    <a:pt x="2856612" y="2361455"/>
                  </a:lnTo>
                  <a:lnTo>
                    <a:pt x="2856423" y="2362199"/>
                  </a:lnTo>
                  <a:close/>
                </a:path>
                <a:path w="3322319" h="2451100">
                  <a:moveTo>
                    <a:pt x="2882553" y="2362199"/>
                  </a:moveTo>
                  <a:lnTo>
                    <a:pt x="2856842" y="2362199"/>
                  </a:lnTo>
                  <a:lnTo>
                    <a:pt x="2856784" y="2360781"/>
                  </a:lnTo>
                  <a:lnTo>
                    <a:pt x="2859652" y="2349499"/>
                  </a:lnTo>
                  <a:lnTo>
                    <a:pt x="2882021" y="2349499"/>
                  </a:lnTo>
                  <a:lnTo>
                    <a:pt x="2882553" y="2362199"/>
                  </a:lnTo>
                  <a:close/>
                </a:path>
                <a:path w="3322319" h="2451100">
                  <a:moveTo>
                    <a:pt x="2886672" y="2362199"/>
                  </a:moveTo>
                  <a:lnTo>
                    <a:pt x="2883563" y="2362199"/>
                  </a:lnTo>
                  <a:lnTo>
                    <a:pt x="2882785" y="2349499"/>
                  </a:lnTo>
                  <a:lnTo>
                    <a:pt x="2885051" y="2349499"/>
                  </a:lnTo>
                  <a:lnTo>
                    <a:pt x="2886672" y="2362199"/>
                  </a:lnTo>
                  <a:close/>
                </a:path>
                <a:path w="3322319" h="2451100">
                  <a:moveTo>
                    <a:pt x="2886921" y="2353226"/>
                  </a:moveTo>
                  <a:lnTo>
                    <a:pt x="2886575" y="2351961"/>
                  </a:lnTo>
                  <a:lnTo>
                    <a:pt x="2886486" y="2349499"/>
                  </a:lnTo>
                  <a:lnTo>
                    <a:pt x="2886911" y="2349499"/>
                  </a:lnTo>
                  <a:lnTo>
                    <a:pt x="2886921" y="2353226"/>
                  </a:lnTo>
                  <a:close/>
                </a:path>
                <a:path w="3322319" h="2451100">
                  <a:moveTo>
                    <a:pt x="2894923" y="2362199"/>
                  </a:moveTo>
                  <a:lnTo>
                    <a:pt x="2889376" y="2362199"/>
                  </a:lnTo>
                  <a:lnTo>
                    <a:pt x="2886921" y="2353226"/>
                  </a:lnTo>
                  <a:lnTo>
                    <a:pt x="2886911" y="2349499"/>
                  </a:lnTo>
                  <a:lnTo>
                    <a:pt x="2890798" y="2349499"/>
                  </a:lnTo>
                  <a:lnTo>
                    <a:pt x="2892464" y="2353893"/>
                  </a:lnTo>
                  <a:lnTo>
                    <a:pt x="2894923" y="2362199"/>
                  </a:lnTo>
                  <a:close/>
                </a:path>
                <a:path w="3322319" h="2451100">
                  <a:moveTo>
                    <a:pt x="2894784" y="2360009"/>
                  </a:moveTo>
                  <a:lnTo>
                    <a:pt x="2892464" y="2353893"/>
                  </a:lnTo>
                  <a:lnTo>
                    <a:pt x="2891163" y="2349499"/>
                  </a:lnTo>
                  <a:lnTo>
                    <a:pt x="2894113" y="2349499"/>
                  </a:lnTo>
                  <a:lnTo>
                    <a:pt x="2894784" y="2360009"/>
                  </a:lnTo>
                  <a:close/>
                </a:path>
                <a:path w="3322319" h="2451100">
                  <a:moveTo>
                    <a:pt x="2897788" y="2352674"/>
                  </a:moveTo>
                  <a:lnTo>
                    <a:pt x="2896441" y="2349499"/>
                  </a:lnTo>
                  <a:lnTo>
                    <a:pt x="2897083" y="2349499"/>
                  </a:lnTo>
                  <a:lnTo>
                    <a:pt x="2897788" y="2352674"/>
                  </a:lnTo>
                  <a:close/>
                </a:path>
                <a:path w="3322319" h="2451100">
                  <a:moveTo>
                    <a:pt x="2913567" y="2349712"/>
                  </a:moveTo>
                  <a:lnTo>
                    <a:pt x="2913366" y="2349499"/>
                  </a:lnTo>
                  <a:lnTo>
                    <a:pt x="2913567" y="2349712"/>
                  </a:lnTo>
                  <a:close/>
                </a:path>
                <a:path w="3322319" h="2451100">
                  <a:moveTo>
                    <a:pt x="2927085" y="2362199"/>
                  </a:moveTo>
                  <a:lnTo>
                    <a:pt x="2925325" y="2362199"/>
                  </a:lnTo>
                  <a:lnTo>
                    <a:pt x="2920672" y="2357258"/>
                  </a:lnTo>
                  <a:lnTo>
                    <a:pt x="2919385" y="2349499"/>
                  </a:lnTo>
                  <a:lnTo>
                    <a:pt x="2925597" y="2349499"/>
                  </a:lnTo>
                  <a:lnTo>
                    <a:pt x="2925885" y="2349924"/>
                  </a:lnTo>
                  <a:lnTo>
                    <a:pt x="2927085" y="2362199"/>
                  </a:lnTo>
                  <a:close/>
                </a:path>
                <a:path w="3322319" h="2451100">
                  <a:moveTo>
                    <a:pt x="2925885" y="2349924"/>
                  </a:moveTo>
                  <a:lnTo>
                    <a:pt x="2925597" y="2349499"/>
                  </a:lnTo>
                  <a:lnTo>
                    <a:pt x="2925843" y="2349499"/>
                  </a:lnTo>
                  <a:lnTo>
                    <a:pt x="2925885" y="2349924"/>
                  </a:lnTo>
                  <a:close/>
                </a:path>
                <a:path w="3322319" h="2451100">
                  <a:moveTo>
                    <a:pt x="2939755" y="2362199"/>
                  </a:moveTo>
                  <a:lnTo>
                    <a:pt x="2934188" y="2362199"/>
                  </a:lnTo>
                  <a:lnTo>
                    <a:pt x="2925885" y="2349924"/>
                  </a:lnTo>
                  <a:lnTo>
                    <a:pt x="2925843" y="2349499"/>
                  </a:lnTo>
                  <a:lnTo>
                    <a:pt x="2933373" y="2349499"/>
                  </a:lnTo>
                  <a:lnTo>
                    <a:pt x="2939755" y="2362199"/>
                  </a:lnTo>
                  <a:close/>
                </a:path>
                <a:path w="3322319" h="2451100">
                  <a:moveTo>
                    <a:pt x="2945302" y="2362199"/>
                  </a:moveTo>
                  <a:lnTo>
                    <a:pt x="2939755" y="2362199"/>
                  </a:lnTo>
                  <a:lnTo>
                    <a:pt x="2936334" y="2349499"/>
                  </a:lnTo>
                  <a:lnTo>
                    <a:pt x="2938008" y="2349499"/>
                  </a:lnTo>
                  <a:lnTo>
                    <a:pt x="2943574" y="2356191"/>
                  </a:lnTo>
                  <a:lnTo>
                    <a:pt x="2945302" y="2362199"/>
                  </a:lnTo>
                  <a:close/>
                </a:path>
                <a:path w="3322319" h="2451100">
                  <a:moveTo>
                    <a:pt x="2943574" y="2356191"/>
                  </a:moveTo>
                  <a:lnTo>
                    <a:pt x="2938008" y="2349499"/>
                  </a:lnTo>
                  <a:lnTo>
                    <a:pt x="2941389" y="2349499"/>
                  </a:lnTo>
                  <a:lnTo>
                    <a:pt x="2941954" y="2350560"/>
                  </a:lnTo>
                  <a:lnTo>
                    <a:pt x="2943574" y="2356191"/>
                  </a:lnTo>
                  <a:close/>
                </a:path>
                <a:path w="3322319" h="2451100">
                  <a:moveTo>
                    <a:pt x="2941954" y="2350560"/>
                  </a:moveTo>
                  <a:lnTo>
                    <a:pt x="2941389" y="2349499"/>
                  </a:lnTo>
                  <a:lnTo>
                    <a:pt x="2941648" y="2349499"/>
                  </a:lnTo>
                  <a:lnTo>
                    <a:pt x="2941954" y="2350560"/>
                  </a:lnTo>
                  <a:close/>
                </a:path>
                <a:path w="3322319" h="2451100">
                  <a:moveTo>
                    <a:pt x="2947718" y="2361174"/>
                  </a:moveTo>
                  <a:lnTo>
                    <a:pt x="2947391" y="2360781"/>
                  </a:lnTo>
                  <a:lnTo>
                    <a:pt x="2944371" y="2355103"/>
                  </a:lnTo>
                  <a:lnTo>
                    <a:pt x="2943635" y="2349499"/>
                  </a:lnTo>
                  <a:lnTo>
                    <a:pt x="2944558" y="2349499"/>
                  </a:lnTo>
                  <a:lnTo>
                    <a:pt x="2947426" y="2358576"/>
                  </a:lnTo>
                  <a:lnTo>
                    <a:pt x="2947718" y="2361174"/>
                  </a:lnTo>
                  <a:close/>
                </a:path>
                <a:path w="3322319" h="2451100">
                  <a:moveTo>
                    <a:pt x="2952531" y="2362199"/>
                  </a:moveTo>
                  <a:lnTo>
                    <a:pt x="2948571" y="2362199"/>
                  </a:lnTo>
                  <a:lnTo>
                    <a:pt x="2947426" y="2358576"/>
                  </a:lnTo>
                  <a:lnTo>
                    <a:pt x="2946405" y="2349499"/>
                  </a:lnTo>
                  <a:lnTo>
                    <a:pt x="2952531" y="2362199"/>
                  </a:lnTo>
                  <a:close/>
                </a:path>
                <a:path w="3322319" h="2451100">
                  <a:moveTo>
                    <a:pt x="2951234" y="2351915"/>
                  </a:moveTo>
                  <a:lnTo>
                    <a:pt x="2947003" y="2349499"/>
                  </a:lnTo>
                  <a:lnTo>
                    <a:pt x="2950272" y="2349499"/>
                  </a:lnTo>
                  <a:lnTo>
                    <a:pt x="2951234" y="2351915"/>
                  </a:lnTo>
                  <a:close/>
                </a:path>
                <a:path w="3322319" h="2451100">
                  <a:moveTo>
                    <a:pt x="2965669" y="2360157"/>
                  </a:moveTo>
                  <a:lnTo>
                    <a:pt x="2951234" y="2351915"/>
                  </a:lnTo>
                  <a:lnTo>
                    <a:pt x="2950272" y="2349499"/>
                  </a:lnTo>
                  <a:lnTo>
                    <a:pt x="2954996" y="2349499"/>
                  </a:lnTo>
                  <a:lnTo>
                    <a:pt x="2964673" y="2357714"/>
                  </a:lnTo>
                  <a:lnTo>
                    <a:pt x="2965669" y="2360157"/>
                  </a:lnTo>
                  <a:close/>
                </a:path>
                <a:path w="3322319" h="2451100">
                  <a:moveTo>
                    <a:pt x="2964673" y="2357714"/>
                  </a:moveTo>
                  <a:lnTo>
                    <a:pt x="2954996" y="2349499"/>
                  </a:lnTo>
                  <a:lnTo>
                    <a:pt x="2963621" y="2355137"/>
                  </a:lnTo>
                  <a:lnTo>
                    <a:pt x="2964673" y="2357714"/>
                  </a:lnTo>
                  <a:close/>
                </a:path>
                <a:path w="3322319" h="2451100">
                  <a:moveTo>
                    <a:pt x="2993471" y="2368325"/>
                  </a:moveTo>
                  <a:lnTo>
                    <a:pt x="2962069" y="2351331"/>
                  </a:lnTo>
                  <a:lnTo>
                    <a:pt x="2961322" y="2349499"/>
                  </a:lnTo>
                  <a:lnTo>
                    <a:pt x="2963985" y="2349499"/>
                  </a:lnTo>
                  <a:lnTo>
                    <a:pt x="2991715" y="2362199"/>
                  </a:lnTo>
                  <a:lnTo>
                    <a:pt x="2990247" y="2362199"/>
                  </a:lnTo>
                  <a:lnTo>
                    <a:pt x="2993471" y="2368325"/>
                  </a:lnTo>
                  <a:close/>
                </a:path>
                <a:path w="3322319" h="2451100">
                  <a:moveTo>
                    <a:pt x="2921491" y="2362199"/>
                  </a:moveTo>
                  <a:lnTo>
                    <a:pt x="2920256" y="2362199"/>
                  </a:lnTo>
                  <a:lnTo>
                    <a:pt x="2913567" y="2349712"/>
                  </a:lnTo>
                  <a:lnTo>
                    <a:pt x="2920672" y="2357258"/>
                  </a:lnTo>
                  <a:lnTo>
                    <a:pt x="2921491" y="2362199"/>
                  </a:lnTo>
                  <a:close/>
                </a:path>
                <a:path w="3322319" h="2451100">
                  <a:moveTo>
                    <a:pt x="2944690" y="2357533"/>
                  </a:moveTo>
                  <a:lnTo>
                    <a:pt x="2943574" y="2356191"/>
                  </a:lnTo>
                  <a:lnTo>
                    <a:pt x="2941954" y="2350560"/>
                  </a:lnTo>
                  <a:lnTo>
                    <a:pt x="2944375" y="2355137"/>
                  </a:lnTo>
                  <a:lnTo>
                    <a:pt x="2944690" y="2357533"/>
                  </a:lnTo>
                  <a:close/>
                </a:path>
                <a:path w="3322319" h="2451100">
                  <a:moveTo>
                    <a:pt x="2996931" y="2374899"/>
                  </a:moveTo>
                  <a:lnTo>
                    <a:pt x="2985783" y="2374899"/>
                  </a:lnTo>
                  <a:lnTo>
                    <a:pt x="2982990" y="2368764"/>
                  </a:lnTo>
                  <a:lnTo>
                    <a:pt x="2981119" y="2362199"/>
                  </a:lnTo>
                  <a:lnTo>
                    <a:pt x="2974428" y="2362199"/>
                  </a:lnTo>
                  <a:lnTo>
                    <a:pt x="2963621" y="2355137"/>
                  </a:lnTo>
                  <a:lnTo>
                    <a:pt x="2962069" y="2351331"/>
                  </a:lnTo>
                  <a:lnTo>
                    <a:pt x="2993471" y="2368325"/>
                  </a:lnTo>
                  <a:lnTo>
                    <a:pt x="2996931" y="2374899"/>
                  </a:lnTo>
                  <a:close/>
                </a:path>
                <a:path w="3322319" h="2451100">
                  <a:moveTo>
                    <a:pt x="2966503" y="2362199"/>
                  </a:moveTo>
                  <a:lnTo>
                    <a:pt x="2955330" y="2362199"/>
                  </a:lnTo>
                  <a:lnTo>
                    <a:pt x="2951234" y="2351915"/>
                  </a:lnTo>
                  <a:lnTo>
                    <a:pt x="2965669" y="2360157"/>
                  </a:lnTo>
                  <a:lnTo>
                    <a:pt x="2966503" y="2362199"/>
                  </a:lnTo>
                  <a:close/>
                </a:path>
                <a:path w="3322319" h="2451100">
                  <a:moveTo>
                    <a:pt x="2886944" y="2362199"/>
                  </a:moveTo>
                  <a:lnTo>
                    <a:pt x="2886575" y="2351961"/>
                  </a:lnTo>
                  <a:lnTo>
                    <a:pt x="2886921" y="2353226"/>
                  </a:lnTo>
                  <a:lnTo>
                    <a:pt x="2886944" y="2362199"/>
                  </a:lnTo>
                  <a:close/>
                </a:path>
                <a:path w="3322319" h="2451100">
                  <a:moveTo>
                    <a:pt x="2901830" y="2362199"/>
                  </a:moveTo>
                  <a:lnTo>
                    <a:pt x="2899906" y="2362199"/>
                  </a:lnTo>
                  <a:lnTo>
                    <a:pt x="2897788" y="2352674"/>
                  </a:lnTo>
                  <a:lnTo>
                    <a:pt x="2901830" y="2362199"/>
                  </a:lnTo>
                  <a:close/>
                </a:path>
                <a:path w="3322319" h="2451100">
                  <a:moveTo>
                    <a:pt x="2947391" y="2360781"/>
                  </a:moveTo>
                  <a:lnTo>
                    <a:pt x="2944690" y="2357533"/>
                  </a:lnTo>
                  <a:lnTo>
                    <a:pt x="2944371" y="2355103"/>
                  </a:lnTo>
                  <a:lnTo>
                    <a:pt x="2947391" y="2360781"/>
                  </a:lnTo>
                  <a:close/>
                </a:path>
                <a:path w="3322319" h="2451100">
                  <a:moveTo>
                    <a:pt x="2947834" y="2362199"/>
                  </a:moveTo>
                  <a:lnTo>
                    <a:pt x="2945302" y="2362199"/>
                  </a:lnTo>
                  <a:lnTo>
                    <a:pt x="2944690" y="2357533"/>
                  </a:lnTo>
                  <a:lnTo>
                    <a:pt x="2947391" y="2360781"/>
                  </a:lnTo>
                  <a:lnTo>
                    <a:pt x="2947750" y="2361455"/>
                  </a:lnTo>
                  <a:lnTo>
                    <a:pt x="2947834" y="2362199"/>
                  </a:lnTo>
                  <a:close/>
                </a:path>
                <a:path w="3322319" h="2451100">
                  <a:moveTo>
                    <a:pt x="2969957" y="2362199"/>
                  </a:moveTo>
                  <a:lnTo>
                    <a:pt x="2969246" y="2362199"/>
                  </a:lnTo>
                  <a:lnTo>
                    <a:pt x="2965669" y="2360157"/>
                  </a:lnTo>
                  <a:lnTo>
                    <a:pt x="2964673" y="2357714"/>
                  </a:lnTo>
                  <a:lnTo>
                    <a:pt x="2969957" y="2362199"/>
                  </a:lnTo>
                  <a:close/>
                </a:path>
                <a:path w="3322319" h="2451100">
                  <a:moveTo>
                    <a:pt x="2948571" y="2362199"/>
                  </a:moveTo>
                  <a:lnTo>
                    <a:pt x="2947718" y="2361174"/>
                  </a:lnTo>
                  <a:lnTo>
                    <a:pt x="2947426" y="2358576"/>
                  </a:lnTo>
                  <a:lnTo>
                    <a:pt x="2948571" y="2362199"/>
                  </a:lnTo>
                  <a:close/>
                </a:path>
                <a:path w="3322319" h="2451100">
                  <a:moveTo>
                    <a:pt x="2899913" y="2374899"/>
                  </a:moveTo>
                  <a:lnTo>
                    <a:pt x="2894305" y="2374899"/>
                  </a:lnTo>
                  <a:lnTo>
                    <a:pt x="2892532" y="2362199"/>
                  </a:lnTo>
                  <a:lnTo>
                    <a:pt x="2894923" y="2362199"/>
                  </a:lnTo>
                  <a:lnTo>
                    <a:pt x="2894784" y="2360009"/>
                  </a:lnTo>
                  <a:lnTo>
                    <a:pt x="2895614" y="2362199"/>
                  </a:lnTo>
                  <a:lnTo>
                    <a:pt x="2899913" y="2374899"/>
                  </a:lnTo>
                  <a:close/>
                </a:path>
                <a:path w="3322319" h="2451100">
                  <a:moveTo>
                    <a:pt x="2856842" y="2362199"/>
                  </a:moveTo>
                  <a:lnTo>
                    <a:pt x="2856423" y="2362199"/>
                  </a:lnTo>
                  <a:lnTo>
                    <a:pt x="2856718" y="2361042"/>
                  </a:lnTo>
                  <a:lnTo>
                    <a:pt x="2856842" y="2362199"/>
                  </a:lnTo>
                  <a:close/>
                </a:path>
                <a:path w="3322319" h="2451100">
                  <a:moveTo>
                    <a:pt x="2948571" y="2362199"/>
                  </a:moveTo>
                  <a:lnTo>
                    <a:pt x="2948146" y="2362199"/>
                  </a:lnTo>
                  <a:lnTo>
                    <a:pt x="2947750" y="2361455"/>
                  </a:lnTo>
                  <a:lnTo>
                    <a:pt x="2947718" y="2361174"/>
                  </a:lnTo>
                  <a:lnTo>
                    <a:pt x="2948571" y="2362199"/>
                  </a:lnTo>
                  <a:close/>
                </a:path>
                <a:path w="3322319" h="2451100">
                  <a:moveTo>
                    <a:pt x="2948146" y="2362199"/>
                  </a:moveTo>
                  <a:lnTo>
                    <a:pt x="2947834" y="2362199"/>
                  </a:lnTo>
                  <a:lnTo>
                    <a:pt x="2947750" y="2361455"/>
                  </a:lnTo>
                  <a:lnTo>
                    <a:pt x="2948146" y="2362199"/>
                  </a:lnTo>
                  <a:close/>
                </a:path>
                <a:path w="3322319" h="2451100">
                  <a:moveTo>
                    <a:pt x="2757193" y="2374899"/>
                  </a:moveTo>
                  <a:lnTo>
                    <a:pt x="2740079" y="2374899"/>
                  </a:lnTo>
                  <a:lnTo>
                    <a:pt x="2735694" y="2362199"/>
                  </a:lnTo>
                  <a:lnTo>
                    <a:pt x="2761352" y="2362199"/>
                  </a:lnTo>
                  <a:lnTo>
                    <a:pt x="2757193" y="2374899"/>
                  </a:lnTo>
                  <a:close/>
                </a:path>
                <a:path w="3322319" h="2451100">
                  <a:moveTo>
                    <a:pt x="2764096" y="2374899"/>
                  </a:moveTo>
                  <a:lnTo>
                    <a:pt x="2760561" y="2374899"/>
                  </a:lnTo>
                  <a:lnTo>
                    <a:pt x="2761578" y="2362199"/>
                  </a:lnTo>
                  <a:lnTo>
                    <a:pt x="2764694" y="2362199"/>
                  </a:lnTo>
                  <a:lnTo>
                    <a:pt x="2764096" y="2374899"/>
                  </a:lnTo>
                  <a:close/>
                </a:path>
                <a:path w="3322319" h="2451100">
                  <a:moveTo>
                    <a:pt x="2777715" y="2374899"/>
                  </a:moveTo>
                  <a:lnTo>
                    <a:pt x="2765072" y="2374899"/>
                  </a:lnTo>
                  <a:lnTo>
                    <a:pt x="2764707" y="2362199"/>
                  </a:lnTo>
                  <a:lnTo>
                    <a:pt x="2778831" y="2362199"/>
                  </a:lnTo>
                  <a:lnTo>
                    <a:pt x="2777715" y="2374899"/>
                  </a:lnTo>
                  <a:close/>
                </a:path>
                <a:path w="3322319" h="2451100">
                  <a:moveTo>
                    <a:pt x="2785555" y="2374899"/>
                  </a:moveTo>
                  <a:lnTo>
                    <a:pt x="2780094" y="2374899"/>
                  </a:lnTo>
                  <a:lnTo>
                    <a:pt x="2779403" y="2362199"/>
                  </a:lnTo>
                  <a:lnTo>
                    <a:pt x="2795686" y="2362199"/>
                  </a:lnTo>
                  <a:lnTo>
                    <a:pt x="2785555" y="2374899"/>
                  </a:lnTo>
                  <a:close/>
                </a:path>
                <a:path w="3322319" h="2451100">
                  <a:moveTo>
                    <a:pt x="2793680" y="2374899"/>
                  </a:moveTo>
                  <a:lnTo>
                    <a:pt x="2796823" y="2362199"/>
                  </a:lnTo>
                  <a:lnTo>
                    <a:pt x="2797899" y="2362199"/>
                  </a:lnTo>
                  <a:lnTo>
                    <a:pt x="2793680" y="2374899"/>
                  </a:lnTo>
                  <a:close/>
                </a:path>
                <a:path w="3322319" h="2451100">
                  <a:moveTo>
                    <a:pt x="2894305" y="2374899"/>
                  </a:moveTo>
                  <a:lnTo>
                    <a:pt x="2797832" y="2374899"/>
                  </a:lnTo>
                  <a:lnTo>
                    <a:pt x="2798278" y="2362199"/>
                  </a:lnTo>
                  <a:lnTo>
                    <a:pt x="2891807" y="2362199"/>
                  </a:lnTo>
                  <a:lnTo>
                    <a:pt x="2894305" y="2374899"/>
                  </a:lnTo>
                  <a:close/>
                </a:path>
                <a:path w="3322319" h="2451100">
                  <a:moveTo>
                    <a:pt x="2915971" y="2374899"/>
                  </a:moveTo>
                  <a:lnTo>
                    <a:pt x="2899913" y="2374899"/>
                  </a:lnTo>
                  <a:lnTo>
                    <a:pt x="2899175" y="2362199"/>
                  </a:lnTo>
                  <a:lnTo>
                    <a:pt x="2912841" y="2362199"/>
                  </a:lnTo>
                  <a:lnTo>
                    <a:pt x="2915971" y="2374899"/>
                  </a:lnTo>
                  <a:close/>
                </a:path>
                <a:path w="3322319" h="2451100">
                  <a:moveTo>
                    <a:pt x="2929557" y="2374899"/>
                  </a:moveTo>
                  <a:lnTo>
                    <a:pt x="2916044" y="2374899"/>
                  </a:lnTo>
                  <a:lnTo>
                    <a:pt x="2916130" y="2362199"/>
                  </a:lnTo>
                  <a:lnTo>
                    <a:pt x="2925854" y="2362199"/>
                  </a:lnTo>
                  <a:lnTo>
                    <a:pt x="2929557" y="2374899"/>
                  </a:lnTo>
                  <a:close/>
                </a:path>
                <a:path w="3322319" h="2451100">
                  <a:moveTo>
                    <a:pt x="2929726" y="2368182"/>
                  </a:moveTo>
                  <a:lnTo>
                    <a:pt x="2927398" y="2362199"/>
                  </a:lnTo>
                  <a:lnTo>
                    <a:pt x="2929877" y="2362199"/>
                  </a:lnTo>
                  <a:lnTo>
                    <a:pt x="2929726" y="2368182"/>
                  </a:lnTo>
                  <a:close/>
                </a:path>
                <a:path w="3322319" h="2451100">
                  <a:moveTo>
                    <a:pt x="2942439" y="2374899"/>
                  </a:moveTo>
                  <a:lnTo>
                    <a:pt x="2936480" y="2374899"/>
                  </a:lnTo>
                  <a:lnTo>
                    <a:pt x="2936061" y="2362199"/>
                  </a:lnTo>
                  <a:lnTo>
                    <a:pt x="2937217" y="2362199"/>
                  </a:lnTo>
                  <a:lnTo>
                    <a:pt x="2942439" y="2374899"/>
                  </a:lnTo>
                  <a:close/>
                </a:path>
                <a:path w="3322319" h="2451100">
                  <a:moveTo>
                    <a:pt x="2939349" y="2363783"/>
                  </a:moveTo>
                  <a:lnTo>
                    <a:pt x="2937556" y="2362199"/>
                  </a:lnTo>
                  <a:lnTo>
                    <a:pt x="2938273" y="2362199"/>
                  </a:lnTo>
                  <a:lnTo>
                    <a:pt x="2939349" y="2363783"/>
                  </a:lnTo>
                  <a:close/>
                </a:path>
                <a:path w="3322319" h="2451100">
                  <a:moveTo>
                    <a:pt x="2947448" y="2370937"/>
                  </a:moveTo>
                  <a:lnTo>
                    <a:pt x="2939349" y="2363783"/>
                  </a:lnTo>
                  <a:lnTo>
                    <a:pt x="2938273" y="2362199"/>
                  </a:lnTo>
                  <a:lnTo>
                    <a:pt x="2943050" y="2362199"/>
                  </a:lnTo>
                  <a:lnTo>
                    <a:pt x="2947448" y="2370937"/>
                  </a:lnTo>
                  <a:close/>
                </a:path>
                <a:path w="3322319" h="2451100">
                  <a:moveTo>
                    <a:pt x="2950350" y="2373501"/>
                  </a:moveTo>
                  <a:lnTo>
                    <a:pt x="2947448" y="2370937"/>
                  </a:lnTo>
                  <a:lnTo>
                    <a:pt x="2943050" y="2362199"/>
                  </a:lnTo>
                  <a:lnTo>
                    <a:pt x="2946485" y="2362199"/>
                  </a:lnTo>
                  <a:lnTo>
                    <a:pt x="2949419" y="2365406"/>
                  </a:lnTo>
                  <a:lnTo>
                    <a:pt x="2950350" y="2373501"/>
                  </a:lnTo>
                  <a:close/>
                </a:path>
                <a:path w="3322319" h="2451100">
                  <a:moveTo>
                    <a:pt x="2949401" y="2365252"/>
                  </a:moveTo>
                  <a:lnTo>
                    <a:pt x="2946771" y="2362199"/>
                  </a:lnTo>
                  <a:lnTo>
                    <a:pt x="2948711" y="2362199"/>
                  </a:lnTo>
                  <a:lnTo>
                    <a:pt x="2949094" y="2362585"/>
                  </a:lnTo>
                  <a:lnTo>
                    <a:pt x="2949401" y="2365252"/>
                  </a:lnTo>
                  <a:close/>
                </a:path>
                <a:path w="3322319" h="2451100">
                  <a:moveTo>
                    <a:pt x="2949094" y="2362585"/>
                  </a:moveTo>
                  <a:lnTo>
                    <a:pt x="2948711" y="2362199"/>
                  </a:lnTo>
                  <a:lnTo>
                    <a:pt x="2949050" y="2362199"/>
                  </a:lnTo>
                  <a:lnTo>
                    <a:pt x="2949094" y="2362585"/>
                  </a:lnTo>
                  <a:close/>
                </a:path>
                <a:path w="3322319" h="2451100">
                  <a:moveTo>
                    <a:pt x="2952915" y="2366425"/>
                  </a:moveTo>
                  <a:lnTo>
                    <a:pt x="2949094" y="2362585"/>
                  </a:lnTo>
                  <a:lnTo>
                    <a:pt x="2949050" y="2362199"/>
                  </a:lnTo>
                  <a:lnTo>
                    <a:pt x="2952298" y="2362199"/>
                  </a:lnTo>
                  <a:lnTo>
                    <a:pt x="2952915" y="2366425"/>
                  </a:lnTo>
                  <a:close/>
                </a:path>
                <a:path w="3322319" h="2451100">
                  <a:moveTo>
                    <a:pt x="2968622" y="2374899"/>
                  </a:moveTo>
                  <a:lnTo>
                    <a:pt x="2961347" y="2374899"/>
                  </a:lnTo>
                  <a:lnTo>
                    <a:pt x="2959330" y="2372872"/>
                  </a:lnTo>
                  <a:lnTo>
                    <a:pt x="2957035" y="2362199"/>
                  </a:lnTo>
                  <a:lnTo>
                    <a:pt x="2965060" y="2362199"/>
                  </a:lnTo>
                  <a:lnTo>
                    <a:pt x="2967216" y="2367753"/>
                  </a:lnTo>
                  <a:lnTo>
                    <a:pt x="2968622" y="2374899"/>
                  </a:lnTo>
                  <a:close/>
                </a:path>
                <a:path w="3322319" h="2451100">
                  <a:moveTo>
                    <a:pt x="2972781" y="2374899"/>
                  </a:moveTo>
                  <a:lnTo>
                    <a:pt x="2969990" y="2374899"/>
                  </a:lnTo>
                  <a:lnTo>
                    <a:pt x="2967216" y="2367753"/>
                  </a:lnTo>
                  <a:lnTo>
                    <a:pt x="2966124" y="2362199"/>
                  </a:lnTo>
                  <a:lnTo>
                    <a:pt x="2967325" y="2363426"/>
                  </a:lnTo>
                  <a:lnTo>
                    <a:pt x="2972781" y="2374899"/>
                  </a:lnTo>
                  <a:close/>
                </a:path>
                <a:path w="3322319" h="2451100">
                  <a:moveTo>
                    <a:pt x="2979179" y="2374899"/>
                  </a:moveTo>
                  <a:lnTo>
                    <a:pt x="2978561" y="2374899"/>
                  </a:lnTo>
                  <a:lnTo>
                    <a:pt x="2967325" y="2363426"/>
                  </a:lnTo>
                  <a:lnTo>
                    <a:pt x="2966742" y="2362199"/>
                  </a:lnTo>
                  <a:lnTo>
                    <a:pt x="2973558" y="2362199"/>
                  </a:lnTo>
                  <a:lnTo>
                    <a:pt x="2979179" y="2374899"/>
                  </a:lnTo>
                  <a:close/>
                </a:path>
                <a:path w="3322319" h="2451100">
                  <a:moveTo>
                    <a:pt x="2984739" y="2374899"/>
                  </a:moveTo>
                  <a:lnTo>
                    <a:pt x="2983570" y="2374899"/>
                  </a:lnTo>
                  <a:lnTo>
                    <a:pt x="2976880" y="2362199"/>
                  </a:lnTo>
                  <a:lnTo>
                    <a:pt x="2980003" y="2362199"/>
                  </a:lnTo>
                  <a:lnTo>
                    <a:pt x="2982990" y="2368764"/>
                  </a:lnTo>
                  <a:lnTo>
                    <a:pt x="2984739" y="2374899"/>
                  </a:lnTo>
                  <a:close/>
                </a:path>
                <a:path w="3322319" h="2451100">
                  <a:moveTo>
                    <a:pt x="3009525" y="2377013"/>
                  </a:moveTo>
                  <a:lnTo>
                    <a:pt x="2993471" y="2368325"/>
                  </a:lnTo>
                  <a:lnTo>
                    <a:pt x="2990247" y="2362199"/>
                  </a:lnTo>
                  <a:lnTo>
                    <a:pt x="3015327" y="2374899"/>
                  </a:lnTo>
                  <a:lnTo>
                    <a:pt x="3008969" y="2374899"/>
                  </a:lnTo>
                  <a:lnTo>
                    <a:pt x="3009525" y="2377013"/>
                  </a:lnTo>
                  <a:close/>
                </a:path>
                <a:path w="3322319" h="2451100">
                  <a:moveTo>
                    <a:pt x="3019446" y="2374899"/>
                  </a:moveTo>
                  <a:lnTo>
                    <a:pt x="3015327" y="2374899"/>
                  </a:lnTo>
                  <a:lnTo>
                    <a:pt x="2990247" y="2362199"/>
                  </a:lnTo>
                  <a:lnTo>
                    <a:pt x="2991715" y="2362199"/>
                  </a:lnTo>
                  <a:lnTo>
                    <a:pt x="3019446" y="2374899"/>
                  </a:lnTo>
                  <a:close/>
                </a:path>
                <a:path w="3322319" h="2451100">
                  <a:moveTo>
                    <a:pt x="3086102" y="2374899"/>
                  </a:moveTo>
                  <a:lnTo>
                    <a:pt x="3084176" y="2374899"/>
                  </a:lnTo>
                  <a:lnTo>
                    <a:pt x="3078296" y="2362199"/>
                  </a:lnTo>
                  <a:lnTo>
                    <a:pt x="3089544" y="2362199"/>
                  </a:lnTo>
                  <a:lnTo>
                    <a:pt x="3086102" y="2374899"/>
                  </a:lnTo>
                  <a:close/>
                </a:path>
                <a:path w="3322319" h="2451100">
                  <a:moveTo>
                    <a:pt x="2949442" y="2374899"/>
                  </a:moveTo>
                  <a:lnTo>
                    <a:pt x="2946897" y="2374899"/>
                  </a:lnTo>
                  <a:lnTo>
                    <a:pt x="2939349" y="2363783"/>
                  </a:lnTo>
                  <a:lnTo>
                    <a:pt x="2947448" y="2370937"/>
                  </a:lnTo>
                  <a:lnTo>
                    <a:pt x="2949442" y="2374899"/>
                  </a:lnTo>
                  <a:close/>
                </a:path>
                <a:path w="3322319" h="2451100">
                  <a:moveTo>
                    <a:pt x="2951384" y="2367553"/>
                  </a:moveTo>
                  <a:lnTo>
                    <a:pt x="2949419" y="2365406"/>
                  </a:lnTo>
                  <a:lnTo>
                    <a:pt x="2949401" y="2365252"/>
                  </a:lnTo>
                  <a:lnTo>
                    <a:pt x="2951384" y="2367553"/>
                  </a:lnTo>
                  <a:close/>
                </a:path>
                <a:path w="3322319" h="2451100">
                  <a:moveTo>
                    <a:pt x="2959766" y="2374899"/>
                  </a:moveTo>
                  <a:lnTo>
                    <a:pt x="2958105" y="2374899"/>
                  </a:lnTo>
                  <a:lnTo>
                    <a:pt x="2953402" y="2369759"/>
                  </a:lnTo>
                  <a:lnTo>
                    <a:pt x="2952915" y="2366425"/>
                  </a:lnTo>
                  <a:lnTo>
                    <a:pt x="2959330" y="2372872"/>
                  </a:lnTo>
                  <a:lnTo>
                    <a:pt x="2959766" y="2374899"/>
                  </a:lnTo>
                  <a:close/>
                </a:path>
                <a:path w="3322319" h="2451100">
                  <a:moveTo>
                    <a:pt x="2953426" y="2369923"/>
                  </a:moveTo>
                  <a:lnTo>
                    <a:pt x="2951384" y="2367553"/>
                  </a:lnTo>
                  <a:lnTo>
                    <a:pt x="2953402" y="2369759"/>
                  </a:lnTo>
                  <a:lnTo>
                    <a:pt x="2953426" y="2369923"/>
                  </a:lnTo>
                  <a:close/>
                </a:path>
                <a:path w="3322319" h="2451100">
                  <a:moveTo>
                    <a:pt x="2932341" y="2374899"/>
                  </a:moveTo>
                  <a:lnTo>
                    <a:pt x="2929557" y="2374899"/>
                  </a:lnTo>
                  <a:lnTo>
                    <a:pt x="2929726" y="2368182"/>
                  </a:lnTo>
                  <a:lnTo>
                    <a:pt x="2932341" y="2374899"/>
                  </a:lnTo>
                  <a:close/>
                </a:path>
                <a:path w="3322319" h="2451100">
                  <a:moveTo>
                    <a:pt x="2985783" y="2374899"/>
                  </a:moveTo>
                  <a:lnTo>
                    <a:pt x="2984739" y="2374899"/>
                  </a:lnTo>
                  <a:lnTo>
                    <a:pt x="2982990" y="2368764"/>
                  </a:lnTo>
                  <a:lnTo>
                    <a:pt x="2985783" y="2374899"/>
                  </a:lnTo>
                  <a:close/>
                </a:path>
                <a:path w="3322319" h="2451100">
                  <a:moveTo>
                    <a:pt x="2958155" y="2381895"/>
                  </a:moveTo>
                  <a:lnTo>
                    <a:pt x="2955780" y="2374899"/>
                  </a:lnTo>
                  <a:lnTo>
                    <a:pt x="2954152" y="2374899"/>
                  </a:lnTo>
                  <a:lnTo>
                    <a:pt x="2953426" y="2369923"/>
                  </a:lnTo>
                  <a:lnTo>
                    <a:pt x="2957763" y="2374957"/>
                  </a:lnTo>
                  <a:lnTo>
                    <a:pt x="2958155" y="2381895"/>
                  </a:lnTo>
                  <a:close/>
                </a:path>
                <a:path w="3322319" h="2451100">
                  <a:moveTo>
                    <a:pt x="2951933" y="2374899"/>
                  </a:moveTo>
                  <a:lnTo>
                    <a:pt x="2950511" y="2374899"/>
                  </a:lnTo>
                  <a:lnTo>
                    <a:pt x="2950350" y="2373501"/>
                  </a:lnTo>
                  <a:lnTo>
                    <a:pt x="2951933" y="2374899"/>
                  </a:lnTo>
                  <a:close/>
                </a:path>
                <a:path w="3322319" h="2451100">
                  <a:moveTo>
                    <a:pt x="2761392" y="2387599"/>
                  </a:moveTo>
                  <a:lnTo>
                    <a:pt x="2760003" y="2374899"/>
                  </a:lnTo>
                  <a:lnTo>
                    <a:pt x="2765471" y="2374899"/>
                  </a:lnTo>
                  <a:lnTo>
                    <a:pt x="2765392" y="2376815"/>
                  </a:lnTo>
                  <a:lnTo>
                    <a:pt x="2761392" y="2387599"/>
                  </a:lnTo>
                  <a:close/>
                </a:path>
                <a:path w="3322319" h="2451100">
                  <a:moveTo>
                    <a:pt x="2765392" y="2376815"/>
                  </a:moveTo>
                  <a:lnTo>
                    <a:pt x="2765471" y="2374899"/>
                  </a:lnTo>
                  <a:lnTo>
                    <a:pt x="2766102" y="2374899"/>
                  </a:lnTo>
                  <a:lnTo>
                    <a:pt x="2765392" y="2376815"/>
                  </a:lnTo>
                  <a:close/>
                </a:path>
                <a:path w="3322319" h="2451100">
                  <a:moveTo>
                    <a:pt x="2768879" y="2387599"/>
                  </a:moveTo>
                  <a:lnTo>
                    <a:pt x="2764946" y="2387599"/>
                  </a:lnTo>
                  <a:lnTo>
                    <a:pt x="2765392" y="2376815"/>
                  </a:lnTo>
                  <a:lnTo>
                    <a:pt x="2766102" y="2374899"/>
                  </a:lnTo>
                  <a:lnTo>
                    <a:pt x="2769231" y="2374899"/>
                  </a:lnTo>
                  <a:lnTo>
                    <a:pt x="2768879" y="2387599"/>
                  </a:lnTo>
                  <a:close/>
                </a:path>
                <a:path w="3322319" h="2451100">
                  <a:moveTo>
                    <a:pt x="2773689" y="2387599"/>
                  </a:moveTo>
                  <a:lnTo>
                    <a:pt x="2770321" y="2387599"/>
                  </a:lnTo>
                  <a:lnTo>
                    <a:pt x="2770852" y="2374899"/>
                  </a:lnTo>
                  <a:lnTo>
                    <a:pt x="2778672" y="2374899"/>
                  </a:lnTo>
                  <a:lnTo>
                    <a:pt x="2773689" y="2387599"/>
                  </a:lnTo>
                  <a:close/>
                </a:path>
                <a:path w="3322319" h="2451100">
                  <a:moveTo>
                    <a:pt x="2782412" y="2387599"/>
                  </a:moveTo>
                  <a:lnTo>
                    <a:pt x="2781648" y="2387599"/>
                  </a:lnTo>
                  <a:lnTo>
                    <a:pt x="2779609" y="2374899"/>
                  </a:lnTo>
                  <a:lnTo>
                    <a:pt x="2784412" y="2374899"/>
                  </a:lnTo>
                  <a:lnTo>
                    <a:pt x="2782412" y="2387599"/>
                  </a:lnTo>
                  <a:close/>
                </a:path>
                <a:path w="3322319" h="2451100">
                  <a:moveTo>
                    <a:pt x="2786033" y="2387599"/>
                  </a:moveTo>
                  <a:lnTo>
                    <a:pt x="2785103" y="2387599"/>
                  </a:lnTo>
                  <a:lnTo>
                    <a:pt x="2785103" y="2374899"/>
                  </a:lnTo>
                  <a:lnTo>
                    <a:pt x="2787103" y="2374899"/>
                  </a:lnTo>
                  <a:lnTo>
                    <a:pt x="2786033" y="2387599"/>
                  </a:lnTo>
                  <a:close/>
                </a:path>
                <a:path w="3322319" h="2451100">
                  <a:moveTo>
                    <a:pt x="2787428" y="2387599"/>
                  </a:moveTo>
                  <a:lnTo>
                    <a:pt x="2786990" y="2387599"/>
                  </a:lnTo>
                  <a:lnTo>
                    <a:pt x="2788538" y="2374899"/>
                  </a:lnTo>
                  <a:lnTo>
                    <a:pt x="2790372" y="2374899"/>
                  </a:lnTo>
                  <a:lnTo>
                    <a:pt x="2787428" y="2387599"/>
                  </a:lnTo>
                  <a:close/>
                </a:path>
                <a:path w="3322319" h="2451100">
                  <a:moveTo>
                    <a:pt x="2799194" y="2387599"/>
                  </a:moveTo>
                  <a:lnTo>
                    <a:pt x="2798078" y="2387599"/>
                  </a:lnTo>
                  <a:lnTo>
                    <a:pt x="2797188" y="2374899"/>
                  </a:lnTo>
                  <a:lnTo>
                    <a:pt x="2799194" y="2387599"/>
                  </a:lnTo>
                  <a:close/>
                </a:path>
                <a:path w="3322319" h="2451100">
                  <a:moveTo>
                    <a:pt x="2801785" y="2387599"/>
                  </a:moveTo>
                  <a:lnTo>
                    <a:pt x="2799194" y="2387599"/>
                  </a:lnTo>
                  <a:lnTo>
                    <a:pt x="2800144" y="2374899"/>
                  </a:lnTo>
                  <a:lnTo>
                    <a:pt x="2803752" y="2374899"/>
                  </a:lnTo>
                  <a:lnTo>
                    <a:pt x="2803045" y="2383620"/>
                  </a:lnTo>
                  <a:lnTo>
                    <a:pt x="2801785" y="2387599"/>
                  </a:lnTo>
                  <a:close/>
                </a:path>
                <a:path w="3322319" h="2451100">
                  <a:moveTo>
                    <a:pt x="2804703" y="2378380"/>
                  </a:moveTo>
                  <a:lnTo>
                    <a:pt x="2804709" y="2374899"/>
                  </a:lnTo>
                  <a:lnTo>
                    <a:pt x="2805805" y="2374899"/>
                  </a:lnTo>
                  <a:lnTo>
                    <a:pt x="2804703" y="2378380"/>
                  </a:lnTo>
                  <a:close/>
                </a:path>
                <a:path w="3322319" h="2451100">
                  <a:moveTo>
                    <a:pt x="2827556" y="2387599"/>
                  </a:moveTo>
                  <a:lnTo>
                    <a:pt x="2806296" y="2387599"/>
                  </a:lnTo>
                  <a:lnTo>
                    <a:pt x="2805805" y="2374899"/>
                  </a:lnTo>
                  <a:lnTo>
                    <a:pt x="2828712" y="2374899"/>
                  </a:lnTo>
                  <a:lnTo>
                    <a:pt x="2827556" y="2387599"/>
                  </a:lnTo>
                  <a:close/>
                </a:path>
                <a:path w="3322319" h="2451100">
                  <a:moveTo>
                    <a:pt x="2955414" y="2387599"/>
                  </a:moveTo>
                  <a:lnTo>
                    <a:pt x="2833084" y="2387599"/>
                  </a:lnTo>
                  <a:lnTo>
                    <a:pt x="2832898" y="2374899"/>
                  </a:lnTo>
                  <a:lnTo>
                    <a:pt x="2947103" y="2374899"/>
                  </a:lnTo>
                  <a:lnTo>
                    <a:pt x="2955414" y="2387599"/>
                  </a:lnTo>
                  <a:close/>
                </a:path>
                <a:path w="3322319" h="2451100">
                  <a:moveTo>
                    <a:pt x="2956530" y="2387599"/>
                  </a:moveTo>
                  <a:lnTo>
                    <a:pt x="2955414" y="2387599"/>
                  </a:lnTo>
                  <a:lnTo>
                    <a:pt x="2953507" y="2374899"/>
                  </a:lnTo>
                  <a:lnTo>
                    <a:pt x="2956530" y="2387599"/>
                  </a:lnTo>
                  <a:close/>
                </a:path>
                <a:path w="3322319" h="2451100">
                  <a:moveTo>
                    <a:pt x="2957763" y="2374957"/>
                  </a:moveTo>
                  <a:close/>
                </a:path>
                <a:path w="3322319" h="2451100">
                  <a:moveTo>
                    <a:pt x="2960727" y="2378398"/>
                  </a:moveTo>
                  <a:lnTo>
                    <a:pt x="2957763" y="2374957"/>
                  </a:lnTo>
                  <a:lnTo>
                    <a:pt x="2960403" y="2374899"/>
                  </a:lnTo>
                  <a:lnTo>
                    <a:pt x="2960727" y="2378398"/>
                  </a:lnTo>
                  <a:close/>
                </a:path>
                <a:path w="3322319" h="2451100">
                  <a:moveTo>
                    <a:pt x="2968655" y="2387599"/>
                  </a:moveTo>
                  <a:lnTo>
                    <a:pt x="2960725" y="2378380"/>
                  </a:lnTo>
                  <a:lnTo>
                    <a:pt x="2960403" y="2374899"/>
                  </a:lnTo>
                  <a:lnTo>
                    <a:pt x="2966576" y="2374899"/>
                  </a:lnTo>
                  <a:lnTo>
                    <a:pt x="2968655" y="2387599"/>
                  </a:lnTo>
                  <a:close/>
                </a:path>
                <a:path w="3322319" h="2451100">
                  <a:moveTo>
                    <a:pt x="2972967" y="2387599"/>
                  </a:moveTo>
                  <a:lnTo>
                    <a:pt x="2968655" y="2387599"/>
                  </a:lnTo>
                  <a:lnTo>
                    <a:pt x="2966576" y="2374899"/>
                  </a:lnTo>
                  <a:lnTo>
                    <a:pt x="2967353" y="2374899"/>
                  </a:lnTo>
                  <a:lnTo>
                    <a:pt x="2972967" y="2387599"/>
                  </a:lnTo>
                  <a:close/>
                </a:path>
                <a:path w="3322319" h="2451100">
                  <a:moveTo>
                    <a:pt x="2977397" y="2387599"/>
                  </a:moveTo>
                  <a:lnTo>
                    <a:pt x="2969798" y="2374899"/>
                  </a:lnTo>
                  <a:lnTo>
                    <a:pt x="2977637" y="2385951"/>
                  </a:lnTo>
                  <a:lnTo>
                    <a:pt x="2977397" y="2387599"/>
                  </a:lnTo>
                  <a:close/>
                </a:path>
                <a:path w="3322319" h="2451100">
                  <a:moveTo>
                    <a:pt x="2985842" y="2387599"/>
                  </a:moveTo>
                  <a:lnTo>
                    <a:pt x="2978807" y="2387599"/>
                  </a:lnTo>
                  <a:lnTo>
                    <a:pt x="2977637" y="2385951"/>
                  </a:lnTo>
                  <a:lnTo>
                    <a:pt x="2979243" y="2374899"/>
                  </a:lnTo>
                  <a:lnTo>
                    <a:pt x="2980377" y="2374899"/>
                  </a:lnTo>
                  <a:lnTo>
                    <a:pt x="2985842" y="2387599"/>
                  </a:lnTo>
                  <a:close/>
                </a:path>
                <a:path w="3322319" h="2451100">
                  <a:moveTo>
                    <a:pt x="3012311" y="2387599"/>
                  </a:moveTo>
                  <a:lnTo>
                    <a:pt x="2986307" y="2387599"/>
                  </a:lnTo>
                  <a:lnTo>
                    <a:pt x="2985218" y="2374899"/>
                  </a:lnTo>
                  <a:lnTo>
                    <a:pt x="3005620" y="2374899"/>
                  </a:lnTo>
                  <a:lnTo>
                    <a:pt x="3009525" y="2377013"/>
                  </a:lnTo>
                  <a:lnTo>
                    <a:pt x="3012311" y="2387599"/>
                  </a:lnTo>
                  <a:close/>
                </a:path>
                <a:path w="3322319" h="2451100">
                  <a:moveTo>
                    <a:pt x="3037872" y="2392353"/>
                  </a:moveTo>
                  <a:lnTo>
                    <a:pt x="3009525" y="2377013"/>
                  </a:lnTo>
                  <a:lnTo>
                    <a:pt x="3008969" y="2374899"/>
                  </a:lnTo>
                  <a:lnTo>
                    <a:pt x="3083970" y="2374899"/>
                  </a:lnTo>
                  <a:lnTo>
                    <a:pt x="3096114" y="2387599"/>
                  </a:lnTo>
                  <a:lnTo>
                    <a:pt x="3034647" y="2387599"/>
                  </a:lnTo>
                  <a:lnTo>
                    <a:pt x="3037154" y="2390875"/>
                  </a:lnTo>
                  <a:lnTo>
                    <a:pt x="3037872" y="2392353"/>
                  </a:lnTo>
                  <a:close/>
                </a:path>
                <a:path w="3322319" h="2451100">
                  <a:moveTo>
                    <a:pt x="2804689" y="2387599"/>
                  </a:moveTo>
                  <a:lnTo>
                    <a:pt x="2802722" y="2387599"/>
                  </a:lnTo>
                  <a:lnTo>
                    <a:pt x="2803045" y="2383620"/>
                  </a:lnTo>
                  <a:lnTo>
                    <a:pt x="2804703" y="2378380"/>
                  </a:lnTo>
                  <a:lnTo>
                    <a:pt x="2804689" y="2387599"/>
                  </a:lnTo>
                  <a:close/>
                </a:path>
                <a:path w="3322319" h="2451100">
                  <a:moveTo>
                    <a:pt x="2968655" y="2387599"/>
                  </a:moveTo>
                  <a:lnTo>
                    <a:pt x="2961580" y="2387599"/>
                  </a:lnTo>
                  <a:lnTo>
                    <a:pt x="2960727" y="2378398"/>
                  </a:lnTo>
                  <a:lnTo>
                    <a:pt x="2968655" y="2387599"/>
                  </a:lnTo>
                  <a:close/>
                </a:path>
                <a:path w="3322319" h="2451100">
                  <a:moveTo>
                    <a:pt x="2960091" y="2387599"/>
                  </a:moveTo>
                  <a:lnTo>
                    <a:pt x="2958477" y="2387599"/>
                  </a:lnTo>
                  <a:lnTo>
                    <a:pt x="2958155" y="2381895"/>
                  </a:lnTo>
                  <a:lnTo>
                    <a:pt x="2960091" y="2387599"/>
                  </a:lnTo>
                  <a:close/>
                </a:path>
                <a:path w="3322319" h="2451100">
                  <a:moveTo>
                    <a:pt x="2829696" y="2400299"/>
                  </a:moveTo>
                  <a:lnTo>
                    <a:pt x="2809645" y="2400299"/>
                  </a:lnTo>
                  <a:lnTo>
                    <a:pt x="2809286" y="2387599"/>
                  </a:lnTo>
                  <a:lnTo>
                    <a:pt x="2828340" y="2387599"/>
                  </a:lnTo>
                  <a:lnTo>
                    <a:pt x="2829696" y="2400299"/>
                  </a:lnTo>
                  <a:close/>
                </a:path>
                <a:path w="3322319" h="2451100">
                  <a:moveTo>
                    <a:pt x="2833595" y="2400299"/>
                  </a:moveTo>
                  <a:lnTo>
                    <a:pt x="2829696" y="2400299"/>
                  </a:lnTo>
                  <a:lnTo>
                    <a:pt x="2829941" y="2387599"/>
                  </a:lnTo>
                  <a:lnTo>
                    <a:pt x="2833197" y="2387599"/>
                  </a:lnTo>
                  <a:lnTo>
                    <a:pt x="2833595" y="2400299"/>
                  </a:lnTo>
                  <a:close/>
                </a:path>
                <a:path w="3322319" h="2451100">
                  <a:moveTo>
                    <a:pt x="2833595" y="2400299"/>
                  </a:moveTo>
                  <a:lnTo>
                    <a:pt x="2833197" y="2387599"/>
                  </a:lnTo>
                  <a:lnTo>
                    <a:pt x="2834878" y="2387599"/>
                  </a:lnTo>
                  <a:lnTo>
                    <a:pt x="2835828" y="2393843"/>
                  </a:lnTo>
                  <a:lnTo>
                    <a:pt x="2833595" y="2400299"/>
                  </a:lnTo>
                  <a:close/>
                </a:path>
                <a:path w="3322319" h="2451100">
                  <a:moveTo>
                    <a:pt x="2835828" y="2393843"/>
                  </a:moveTo>
                  <a:lnTo>
                    <a:pt x="2834878" y="2387599"/>
                  </a:lnTo>
                  <a:lnTo>
                    <a:pt x="2837987" y="2387599"/>
                  </a:lnTo>
                  <a:lnTo>
                    <a:pt x="2835828" y="2393843"/>
                  </a:lnTo>
                  <a:close/>
                </a:path>
                <a:path w="3322319" h="2451100">
                  <a:moveTo>
                    <a:pt x="2838507" y="2388611"/>
                  </a:moveTo>
                  <a:lnTo>
                    <a:pt x="2838239" y="2387599"/>
                  </a:lnTo>
                  <a:lnTo>
                    <a:pt x="2838552" y="2387599"/>
                  </a:lnTo>
                  <a:lnTo>
                    <a:pt x="2838507" y="2388611"/>
                  </a:lnTo>
                  <a:close/>
                </a:path>
                <a:path w="3322319" h="2451100">
                  <a:moveTo>
                    <a:pt x="2848047" y="2400299"/>
                  </a:moveTo>
                  <a:lnTo>
                    <a:pt x="2844476" y="2400299"/>
                  </a:lnTo>
                  <a:lnTo>
                    <a:pt x="2842837" y="2387599"/>
                  </a:lnTo>
                  <a:lnTo>
                    <a:pt x="2849653" y="2387599"/>
                  </a:lnTo>
                  <a:lnTo>
                    <a:pt x="2848047" y="2400299"/>
                  </a:lnTo>
                  <a:close/>
                </a:path>
                <a:path w="3322319" h="2451100">
                  <a:moveTo>
                    <a:pt x="2865140" y="2400299"/>
                  </a:moveTo>
                  <a:lnTo>
                    <a:pt x="2853799" y="2400299"/>
                  </a:lnTo>
                  <a:lnTo>
                    <a:pt x="2849653" y="2387599"/>
                  </a:lnTo>
                  <a:lnTo>
                    <a:pt x="2864389" y="2387599"/>
                  </a:lnTo>
                  <a:lnTo>
                    <a:pt x="2865140" y="2400299"/>
                  </a:lnTo>
                  <a:close/>
                </a:path>
                <a:path w="3322319" h="2451100">
                  <a:moveTo>
                    <a:pt x="2879483" y="2400299"/>
                  </a:moveTo>
                  <a:lnTo>
                    <a:pt x="2878155" y="2400299"/>
                  </a:lnTo>
                  <a:lnTo>
                    <a:pt x="2876613" y="2387599"/>
                  </a:lnTo>
                  <a:lnTo>
                    <a:pt x="2879483" y="2400299"/>
                  </a:lnTo>
                  <a:close/>
                </a:path>
                <a:path w="3322319" h="2451100">
                  <a:moveTo>
                    <a:pt x="2991656" y="2400299"/>
                  </a:moveTo>
                  <a:lnTo>
                    <a:pt x="2880693" y="2400299"/>
                  </a:lnTo>
                  <a:lnTo>
                    <a:pt x="2879085" y="2387599"/>
                  </a:lnTo>
                  <a:lnTo>
                    <a:pt x="2987656" y="2387599"/>
                  </a:lnTo>
                  <a:lnTo>
                    <a:pt x="2991656" y="2400299"/>
                  </a:lnTo>
                  <a:close/>
                </a:path>
                <a:path w="3322319" h="2451100">
                  <a:moveTo>
                    <a:pt x="3025192" y="2400299"/>
                  </a:moveTo>
                  <a:lnTo>
                    <a:pt x="2991656" y="2400299"/>
                  </a:lnTo>
                  <a:lnTo>
                    <a:pt x="2991204" y="2387599"/>
                  </a:lnTo>
                  <a:lnTo>
                    <a:pt x="3019984" y="2387599"/>
                  </a:lnTo>
                  <a:lnTo>
                    <a:pt x="3025192" y="2400299"/>
                  </a:lnTo>
                  <a:close/>
                </a:path>
                <a:path w="3322319" h="2451100">
                  <a:moveTo>
                    <a:pt x="3024501" y="2387777"/>
                  </a:moveTo>
                  <a:lnTo>
                    <a:pt x="3024402" y="2387599"/>
                  </a:lnTo>
                  <a:lnTo>
                    <a:pt x="3024501" y="2387777"/>
                  </a:lnTo>
                  <a:close/>
                </a:path>
                <a:path w="3322319" h="2451100">
                  <a:moveTo>
                    <a:pt x="3041729" y="2400299"/>
                  </a:moveTo>
                  <a:lnTo>
                    <a:pt x="3031445" y="2400299"/>
                  </a:lnTo>
                  <a:lnTo>
                    <a:pt x="3028827" y="2387599"/>
                  </a:lnTo>
                  <a:lnTo>
                    <a:pt x="3029087" y="2387599"/>
                  </a:lnTo>
                  <a:lnTo>
                    <a:pt x="3037872" y="2392353"/>
                  </a:lnTo>
                  <a:lnTo>
                    <a:pt x="3041729" y="2400299"/>
                  </a:lnTo>
                  <a:close/>
                </a:path>
                <a:path w="3322319" h="2451100">
                  <a:moveTo>
                    <a:pt x="3037154" y="2390875"/>
                  </a:moveTo>
                  <a:lnTo>
                    <a:pt x="3034647" y="2387599"/>
                  </a:lnTo>
                  <a:lnTo>
                    <a:pt x="3035564" y="2387599"/>
                  </a:lnTo>
                  <a:lnTo>
                    <a:pt x="3037154" y="2390875"/>
                  </a:lnTo>
                  <a:close/>
                </a:path>
                <a:path w="3322319" h="2451100">
                  <a:moveTo>
                    <a:pt x="3092965" y="2422169"/>
                  </a:moveTo>
                  <a:lnTo>
                    <a:pt x="3038578" y="2392736"/>
                  </a:lnTo>
                  <a:lnTo>
                    <a:pt x="3037154" y="2390875"/>
                  </a:lnTo>
                  <a:lnTo>
                    <a:pt x="3035564" y="2387599"/>
                  </a:lnTo>
                  <a:lnTo>
                    <a:pt x="3039331" y="2387599"/>
                  </a:lnTo>
                  <a:lnTo>
                    <a:pt x="3086102" y="2412999"/>
                  </a:lnTo>
                  <a:lnTo>
                    <a:pt x="3085046" y="2412999"/>
                  </a:lnTo>
                  <a:lnTo>
                    <a:pt x="3092965" y="2422169"/>
                  </a:lnTo>
                  <a:close/>
                </a:path>
                <a:path w="3322319" h="2451100">
                  <a:moveTo>
                    <a:pt x="3125898" y="2412999"/>
                  </a:moveTo>
                  <a:lnTo>
                    <a:pt x="3086102" y="2412999"/>
                  </a:lnTo>
                  <a:lnTo>
                    <a:pt x="3039331" y="2387599"/>
                  </a:lnTo>
                  <a:lnTo>
                    <a:pt x="3096746" y="2387599"/>
                  </a:lnTo>
                  <a:lnTo>
                    <a:pt x="3106088" y="2397928"/>
                  </a:lnTo>
                  <a:lnTo>
                    <a:pt x="3106611" y="2400299"/>
                  </a:lnTo>
                  <a:lnTo>
                    <a:pt x="3122981" y="2400299"/>
                  </a:lnTo>
                  <a:lnTo>
                    <a:pt x="3125898" y="2412999"/>
                  </a:lnTo>
                  <a:close/>
                </a:path>
                <a:path w="3322319" h="2451100">
                  <a:moveTo>
                    <a:pt x="3108690" y="2400299"/>
                  </a:moveTo>
                  <a:lnTo>
                    <a:pt x="3108232" y="2400299"/>
                  </a:lnTo>
                  <a:lnTo>
                    <a:pt x="3106088" y="2397928"/>
                  </a:lnTo>
                  <a:lnTo>
                    <a:pt x="3103807" y="2387599"/>
                  </a:lnTo>
                  <a:lnTo>
                    <a:pt x="3108690" y="2400299"/>
                  </a:lnTo>
                  <a:close/>
                </a:path>
                <a:path w="3322319" h="2451100">
                  <a:moveTo>
                    <a:pt x="3031445" y="2400299"/>
                  </a:moveTo>
                  <a:lnTo>
                    <a:pt x="3025192" y="2400299"/>
                  </a:lnTo>
                  <a:lnTo>
                    <a:pt x="3024501" y="2387777"/>
                  </a:lnTo>
                  <a:lnTo>
                    <a:pt x="3031445" y="2400299"/>
                  </a:lnTo>
                  <a:close/>
                </a:path>
                <a:path w="3322319" h="2451100">
                  <a:moveTo>
                    <a:pt x="2841594" y="2400299"/>
                  </a:moveTo>
                  <a:lnTo>
                    <a:pt x="2837987" y="2400299"/>
                  </a:lnTo>
                  <a:lnTo>
                    <a:pt x="2838507" y="2388611"/>
                  </a:lnTo>
                  <a:lnTo>
                    <a:pt x="2841594" y="2400299"/>
                  </a:lnTo>
                  <a:close/>
                </a:path>
                <a:path w="3322319" h="2451100">
                  <a:moveTo>
                    <a:pt x="3038578" y="2392736"/>
                  </a:moveTo>
                  <a:lnTo>
                    <a:pt x="3037872" y="2392353"/>
                  </a:lnTo>
                  <a:lnTo>
                    <a:pt x="3037154" y="2390875"/>
                  </a:lnTo>
                  <a:lnTo>
                    <a:pt x="3038578" y="2392736"/>
                  </a:lnTo>
                  <a:close/>
                </a:path>
                <a:path w="3322319" h="2451100">
                  <a:moveTo>
                    <a:pt x="3096015" y="2425699"/>
                  </a:moveTo>
                  <a:lnTo>
                    <a:pt x="3063520" y="2425699"/>
                  </a:lnTo>
                  <a:lnTo>
                    <a:pt x="3050127" y="2412999"/>
                  </a:lnTo>
                  <a:lnTo>
                    <a:pt x="2948757" y="2412999"/>
                  </a:lnTo>
                  <a:lnTo>
                    <a:pt x="2946213" y="2400299"/>
                  </a:lnTo>
                  <a:lnTo>
                    <a:pt x="3044367" y="2400299"/>
                  </a:lnTo>
                  <a:lnTo>
                    <a:pt x="3038578" y="2392736"/>
                  </a:lnTo>
                  <a:lnTo>
                    <a:pt x="3092965" y="2422169"/>
                  </a:lnTo>
                  <a:lnTo>
                    <a:pt x="3096015" y="2425699"/>
                  </a:lnTo>
                  <a:close/>
                </a:path>
                <a:path w="3322319" h="2451100">
                  <a:moveTo>
                    <a:pt x="2836811" y="2400299"/>
                  </a:moveTo>
                  <a:lnTo>
                    <a:pt x="2833595" y="2400299"/>
                  </a:lnTo>
                  <a:lnTo>
                    <a:pt x="2835828" y="2393843"/>
                  </a:lnTo>
                  <a:lnTo>
                    <a:pt x="2836811" y="2400299"/>
                  </a:lnTo>
                  <a:close/>
                </a:path>
                <a:path w="3322319" h="2451100">
                  <a:moveTo>
                    <a:pt x="2864648" y="2412999"/>
                  </a:moveTo>
                  <a:lnTo>
                    <a:pt x="2864063" y="2412999"/>
                  </a:lnTo>
                  <a:lnTo>
                    <a:pt x="2858403" y="2400299"/>
                  </a:lnTo>
                  <a:lnTo>
                    <a:pt x="2864269" y="2400299"/>
                  </a:lnTo>
                  <a:lnTo>
                    <a:pt x="2864648" y="2412999"/>
                  </a:lnTo>
                  <a:close/>
                </a:path>
                <a:path w="3322319" h="2451100">
                  <a:moveTo>
                    <a:pt x="2870036" y="2412999"/>
                  </a:moveTo>
                  <a:lnTo>
                    <a:pt x="2864927" y="2400299"/>
                  </a:lnTo>
                  <a:lnTo>
                    <a:pt x="2867199" y="2400299"/>
                  </a:lnTo>
                  <a:lnTo>
                    <a:pt x="2870036" y="2412999"/>
                  </a:lnTo>
                  <a:close/>
                </a:path>
                <a:path w="3322319" h="2451100">
                  <a:moveTo>
                    <a:pt x="2884745" y="2412999"/>
                  </a:moveTo>
                  <a:lnTo>
                    <a:pt x="2882167" y="2412999"/>
                  </a:lnTo>
                  <a:lnTo>
                    <a:pt x="2882905" y="2400299"/>
                  </a:lnTo>
                  <a:lnTo>
                    <a:pt x="2884745" y="2412999"/>
                  </a:lnTo>
                  <a:close/>
                </a:path>
                <a:path w="3322319" h="2451100">
                  <a:moveTo>
                    <a:pt x="2894578" y="2412999"/>
                  </a:moveTo>
                  <a:lnTo>
                    <a:pt x="2887051" y="2412999"/>
                  </a:lnTo>
                  <a:lnTo>
                    <a:pt x="2885410" y="2400299"/>
                  </a:lnTo>
                  <a:lnTo>
                    <a:pt x="2894790" y="2400299"/>
                  </a:lnTo>
                  <a:lnTo>
                    <a:pt x="2894578" y="2412999"/>
                  </a:lnTo>
                  <a:close/>
                </a:path>
                <a:path w="3322319" h="2451100">
                  <a:moveTo>
                    <a:pt x="2903102" y="2412999"/>
                  </a:moveTo>
                  <a:lnTo>
                    <a:pt x="2900889" y="2412999"/>
                  </a:lnTo>
                  <a:lnTo>
                    <a:pt x="2897528" y="2400299"/>
                  </a:lnTo>
                  <a:lnTo>
                    <a:pt x="2902152" y="2400299"/>
                  </a:lnTo>
                  <a:lnTo>
                    <a:pt x="2903102" y="2412999"/>
                  </a:lnTo>
                  <a:close/>
                </a:path>
                <a:path w="3322319" h="2451100">
                  <a:moveTo>
                    <a:pt x="2930427" y="2412999"/>
                  </a:moveTo>
                  <a:lnTo>
                    <a:pt x="2903806" y="2412999"/>
                  </a:lnTo>
                  <a:lnTo>
                    <a:pt x="2902464" y="2400299"/>
                  </a:lnTo>
                  <a:lnTo>
                    <a:pt x="2930241" y="2400299"/>
                  </a:lnTo>
                  <a:lnTo>
                    <a:pt x="2931887" y="2403212"/>
                  </a:lnTo>
                  <a:lnTo>
                    <a:pt x="2930427" y="2412999"/>
                  </a:lnTo>
                  <a:close/>
                </a:path>
                <a:path w="3322319" h="2451100">
                  <a:moveTo>
                    <a:pt x="2934181" y="2407273"/>
                  </a:moveTo>
                  <a:lnTo>
                    <a:pt x="2931887" y="2403212"/>
                  </a:lnTo>
                  <a:lnTo>
                    <a:pt x="2932321" y="2400299"/>
                  </a:lnTo>
                  <a:lnTo>
                    <a:pt x="2933052" y="2401547"/>
                  </a:lnTo>
                  <a:lnTo>
                    <a:pt x="2934181" y="2407273"/>
                  </a:lnTo>
                  <a:close/>
                </a:path>
                <a:path w="3322319" h="2451100">
                  <a:moveTo>
                    <a:pt x="2947575" y="2412999"/>
                  </a:moveTo>
                  <a:lnTo>
                    <a:pt x="2939762" y="2412999"/>
                  </a:lnTo>
                  <a:lnTo>
                    <a:pt x="2933052" y="2401547"/>
                  </a:lnTo>
                  <a:lnTo>
                    <a:pt x="2932806" y="2400299"/>
                  </a:lnTo>
                  <a:lnTo>
                    <a:pt x="2939615" y="2400299"/>
                  </a:lnTo>
                  <a:lnTo>
                    <a:pt x="2947575" y="2412999"/>
                  </a:lnTo>
                  <a:close/>
                </a:path>
                <a:path w="3322319" h="2451100">
                  <a:moveTo>
                    <a:pt x="2937416" y="2412999"/>
                  </a:moveTo>
                  <a:lnTo>
                    <a:pt x="2935310" y="2412999"/>
                  </a:lnTo>
                  <a:lnTo>
                    <a:pt x="2934181" y="2407273"/>
                  </a:lnTo>
                  <a:lnTo>
                    <a:pt x="2937416" y="2412999"/>
                  </a:lnTo>
                  <a:close/>
                </a:path>
                <a:path w="3322319" h="2451100">
                  <a:moveTo>
                    <a:pt x="2885184" y="2425699"/>
                  </a:moveTo>
                  <a:lnTo>
                    <a:pt x="2881756" y="2412999"/>
                  </a:lnTo>
                  <a:lnTo>
                    <a:pt x="2885430" y="2412999"/>
                  </a:lnTo>
                  <a:lnTo>
                    <a:pt x="2885184" y="2425699"/>
                  </a:lnTo>
                  <a:close/>
                </a:path>
                <a:path w="3322319" h="2451100">
                  <a:moveTo>
                    <a:pt x="2891422" y="2425699"/>
                  </a:moveTo>
                  <a:lnTo>
                    <a:pt x="2889921" y="2412999"/>
                  </a:lnTo>
                  <a:lnTo>
                    <a:pt x="2894957" y="2412999"/>
                  </a:lnTo>
                  <a:lnTo>
                    <a:pt x="2891422" y="2425699"/>
                  </a:lnTo>
                  <a:close/>
                </a:path>
                <a:path w="3322319" h="2451100">
                  <a:moveTo>
                    <a:pt x="2918203" y="2425699"/>
                  </a:moveTo>
                  <a:lnTo>
                    <a:pt x="2914569" y="2412999"/>
                  </a:lnTo>
                  <a:lnTo>
                    <a:pt x="2917273" y="2412999"/>
                  </a:lnTo>
                  <a:lnTo>
                    <a:pt x="2918203" y="2425699"/>
                  </a:lnTo>
                  <a:close/>
                </a:path>
                <a:path w="3322319" h="2451100">
                  <a:moveTo>
                    <a:pt x="2921558" y="2425699"/>
                  </a:moveTo>
                  <a:lnTo>
                    <a:pt x="2917924" y="2412999"/>
                  </a:lnTo>
                  <a:lnTo>
                    <a:pt x="2923943" y="2412999"/>
                  </a:lnTo>
                  <a:lnTo>
                    <a:pt x="2921558" y="2425699"/>
                  </a:lnTo>
                  <a:close/>
                </a:path>
                <a:path w="3322319" h="2451100">
                  <a:moveTo>
                    <a:pt x="2929205" y="2425699"/>
                  </a:moveTo>
                  <a:lnTo>
                    <a:pt x="2926787" y="2425699"/>
                  </a:lnTo>
                  <a:lnTo>
                    <a:pt x="2923943" y="2412999"/>
                  </a:lnTo>
                  <a:lnTo>
                    <a:pt x="2928952" y="2412999"/>
                  </a:lnTo>
                  <a:lnTo>
                    <a:pt x="2929205" y="2425699"/>
                  </a:lnTo>
                  <a:close/>
                </a:path>
                <a:path w="3322319" h="2451100">
                  <a:moveTo>
                    <a:pt x="2935917" y="2424010"/>
                  </a:moveTo>
                  <a:lnTo>
                    <a:pt x="2929823" y="2412999"/>
                  </a:lnTo>
                  <a:lnTo>
                    <a:pt x="2934759" y="2412999"/>
                  </a:lnTo>
                  <a:lnTo>
                    <a:pt x="2935917" y="2424010"/>
                  </a:lnTo>
                  <a:close/>
                </a:path>
                <a:path w="3322319" h="2451100">
                  <a:moveTo>
                    <a:pt x="2952359" y="2425699"/>
                  </a:moveTo>
                  <a:lnTo>
                    <a:pt x="2950706" y="2425699"/>
                  </a:lnTo>
                  <a:lnTo>
                    <a:pt x="2945004" y="2412999"/>
                  </a:lnTo>
                  <a:lnTo>
                    <a:pt x="2951368" y="2412999"/>
                  </a:lnTo>
                  <a:lnTo>
                    <a:pt x="2952359" y="2425699"/>
                  </a:lnTo>
                  <a:close/>
                </a:path>
                <a:path w="3322319" h="2451100">
                  <a:moveTo>
                    <a:pt x="2976873" y="2425699"/>
                  </a:moveTo>
                  <a:lnTo>
                    <a:pt x="2967386" y="2425699"/>
                  </a:lnTo>
                  <a:lnTo>
                    <a:pt x="2965845" y="2412999"/>
                  </a:lnTo>
                  <a:lnTo>
                    <a:pt x="2971778" y="2412999"/>
                  </a:lnTo>
                  <a:lnTo>
                    <a:pt x="2976873" y="2425699"/>
                  </a:lnTo>
                  <a:close/>
                </a:path>
                <a:path w="3322319" h="2451100">
                  <a:moveTo>
                    <a:pt x="3043702" y="2425699"/>
                  </a:moveTo>
                  <a:lnTo>
                    <a:pt x="2983583" y="2425699"/>
                  </a:lnTo>
                  <a:lnTo>
                    <a:pt x="2978915" y="2412999"/>
                  </a:lnTo>
                  <a:lnTo>
                    <a:pt x="3041922" y="2412999"/>
                  </a:lnTo>
                  <a:lnTo>
                    <a:pt x="3043702" y="2425699"/>
                  </a:lnTo>
                  <a:close/>
                </a:path>
                <a:path w="3322319" h="2451100">
                  <a:moveTo>
                    <a:pt x="3050220" y="2425699"/>
                  </a:moveTo>
                  <a:lnTo>
                    <a:pt x="3049535" y="2425699"/>
                  </a:lnTo>
                  <a:lnTo>
                    <a:pt x="3041922" y="2412999"/>
                  </a:lnTo>
                  <a:lnTo>
                    <a:pt x="3050127" y="2412999"/>
                  </a:lnTo>
                  <a:lnTo>
                    <a:pt x="3050220" y="2425699"/>
                  </a:lnTo>
                  <a:close/>
                </a:path>
                <a:path w="3322319" h="2451100">
                  <a:moveTo>
                    <a:pt x="3063520" y="2425699"/>
                  </a:moveTo>
                  <a:lnTo>
                    <a:pt x="3050220" y="2425699"/>
                  </a:lnTo>
                  <a:lnTo>
                    <a:pt x="3050127" y="2412999"/>
                  </a:lnTo>
                  <a:lnTo>
                    <a:pt x="3063520" y="2425699"/>
                  </a:lnTo>
                  <a:close/>
                </a:path>
                <a:path w="3322319" h="2451100">
                  <a:moveTo>
                    <a:pt x="3138793" y="2425699"/>
                  </a:moveTo>
                  <a:lnTo>
                    <a:pt x="3099489" y="2425699"/>
                  </a:lnTo>
                  <a:lnTo>
                    <a:pt x="3092965" y="2422169"/>
                  </a:lnTo>
                  <a:lnTo>
                    <a:pt x="3085046" y="2412999"/>
                  </a:lnTo>
                  <a:lnTo>
                    <a:pt x="3129353" y="2412999"/>
                  </a:lnTo>
                  <a:lnTo>
                    <a:pt x="3138793" y="2425699"/>
                  </a:lnTo>
                  <a:close/>
                </a:path>
                <a:path w="3322319" h="2451100">
                  <a:moveTo>
                    <a:pt x="2936852" y="2425699"/>
                  </a:moveTo>
                  <a:lnTo>
                    <a:pt x="2936094" y="2425699"/>
                  </a:lnTo>
                  <a:lnTo>
                    <a:pt x="2935917" y="2424010"/>
                  </a:lnTo>
                  <a:lnTo>
                    <a:pt x="2936852" y="2425699"/>
                  </a:lnTo>
                  <a:close/>
                </a:path>
                <a:path w="3322319" h="2451100">
                  <a:moveTo>
                    <a:pt x="2952304" y="2438399"/>
                  </a:moveTo>
                  <a:lnTo>
                    <a:pt x="2947555" y="2425699"/>
                  </a:lnTo>
                  <a:lnTo>
                    <a:pt x="2953682" y="2425699"/>
                  </a:lnTo>
                  <a:lnTo>
                    <a:pt x="2952304" y="2438399"/>
                  </a:lnTo>
                  <a:close/>
                </a:path>
                <a:path w="3322319" h="2451100">
                  <a:moveTo>
                    <a:pt x="2983557" y="2438399"/>
                  </a:moveTo>
                  <a:lnTo>
                    <a:pt x="2977944" y="2425699"/>
                  </a:lnTo>
                  <a:lnTo>
                    <a:pt x="2979461" y="2425699"/>
                  </a:lnTo>
                  <a:lnTo>
                    <a:pt x="2983557" y="2438399"/>
                  </a:lnTo>
                  <a:close/>
                </a:path>
                <a:path w="3322319" h="2451100">
                  <a:moveTo>
                    <a:pt x="2988915" y="2438399"/>
                  </a:moveTo>
                  <a:lnTo>
                    <a:pt x="2983614" y="2425699"/>
                  </a:lnTo>
                  <a:lnTo>
                    <a:pt x="2988261" y="2425699"/>
                  </a:lnTo>
                  <a:lnTo>
                    <a:pt x="2988915" y="2438399"/>
                  </a:lnTo>
                  <a:close/>
                </a:path>
                <a:path w="3322319" h="2451100">
                  <a:moveTo>
                    <a:pt x="2991578" y="2434549"/>
                  </a:moveTo>
                  <a:lnTo>
                    <a:pt x="2988261" y="2425699"/>
                  </a:lnTo>
                  <a:lnTo>
                    <a:pt x="2991045" y="2425699"/>
                  </a:lnTo>
                  <a:lnTo>
                    <a:pt x="2991578" y="2434549"/>
                  </a:lnTo>
                  <a:close/>
                </a:path>
                <a:path w="3322319" h="2451100">
                  <a:moveTo>
                    <a:pt x="3007853" y="2438399"/>
                  </a:moveTo>
                  <a:lnTo>
                    <a:pt x="2997143" y="2438399"/>
                  </a:lnTo>
                  <a:lnTo>
                    <a:pt x="2991045" y="2425699"/>
                  </a:lnTo>
                  <a:lnTo>
                    <a:pt x="3005333" y="2425699"/>
                  </a:lnTo>
                  <a:lnTo>
                    <a:pt x="3007853" y="2438399"/>
                  </a:lnTo>
                  <a:close/>
                </a:path>
                <a:path w="3322319" h="2451100">
                  <a:moveTo>
                    <a:pt x="3059016" y="2438399"/>
                  </a:moveTo>
                  <a:lnTo>
                    <a:pt x="3022637" y="2438399"/>
                  </a:lnTo>
                  <a:lnTo>
                    <a:pt x="3009740" y="2425699"/>
                  </a:lnTo>
                  <a:lnTo>
                    <a:pt x="3053650" y="2425699"/>
                  </a:lnTo>
                  <a:lnTo>
                    <a:pt x="3059016" y="2438399"/>
                  </a:lnTo>
                  <a:close/>
                </a:path>
                <a:path w="3322319" h="2451100">
                  <a:moveTo>
                    <a:pt x="3064665" y="2438399"/>
                  </a:moveTo>
                  <a:lnTo>
                    <a:pt x="3058684" y="2425699"/>
                  </a:lnTo>
                  <a:lnTo>
                    <a:pt x="3062139" y="2425699"/>
                  </a:lnTo>
                  <a:lnTo>
                    <a:pt x="3064665" y="2438399"/>
                  </a:lnTo>
                  <a:close/>
                </a:path>
                <a:path w="3322319" h="2451100">
                  <a:moveTo>
                    <a:pt x="3076969" y="2435594"/>
                  </a:moveTo>
                  <a:lnTo>
                    <a:pt x="3074914" y="2425699"/>
                  </a:lnTo>
                  <a:lnTo>
                    <a:pt x="3075805" y="2425699"/>
                  </a:lnTo>
                  <a:lnTo>
                    <a:pt x="3076969" y="2435594"/>
                  </a:lnTo>
                  <a:close/>
                </a:path>
                <a:path w="3322319" h="2451100">
                  <a:moveTo>
                    <a:pt x="3080621" y="2438399"/>
                  </a:moveTo>
                  <a:lnTo>
                    <a:pt x="3077552" y="2438399"/>
                  </a:lnTo>
                  <a:lnTo>
                    <a:pt x="3077257" y="2436980"/>
                  </a:lnTo>
                  <a:lnTo>
                    <a:pt x="3076921" y="2425699"/>
                  </a:lnTo>
                  <a:lnTo>
                    <a:pt x="3077379" y="2425699"/>
                  </a:lnTo>
                  <a:lnTo>
                    <a:pt x="3080621" y="2438399"/>
                  </a:lnTo>
                  <a:close/>
                </a:path>
                <a:path w="3322319" h="2451100">
                  <a:moveTo>
                    <a:pt x="3084056" y="2438399"/>
                  </a:moveTo>
                  <a:lnTo>
                    <a:pt x="3080621" y="2438399"/>
                  </a:lnTo>
                  <a:lnTo>
                    <a:pt x="3077379" y="2425699"/>
                  </a:lnTo>
                  <a:lnTo>
                    <a:pt x="3084056" y="2438399"/>
                  </a:lnTo>
                  <a:close/>
                </a:path>
                <a:path w="3322319" h="2451100">
                  <a:moveTo>
                    <a:pt x="3108113" y="2438399"/>
                  </a:moveTo>
                  <a:lnTo>
                    <a:pt x="3084056" y="2438399"/>
                  </a:lnTo>
                  <a:lnTo>
                    <a:pt x="3077379" y="2425699"/>
                  </a:lnTo>
                  <a:lnTo>
                    <a:pt x="3097005" y="2425699"/>
                  </a:lnTo>
                  <a:lnTo>
                    <a:pt x="3103558" y="2430397"/>
                  </a:lnTo>
                  <a:lnTo>
                    <a:pt x="3108113" y="2438399"/>
                  </a:lnTo>
                  <a:close/>
                </a:path>
                <a:path w="3322319" h="2451100">
                  <a:moveTo>
                    <a:pt x="3101940" y="2427554"/>
                  </a:moveTo>
                  <a:lnTo>
                    <a:pt x="3099496" y="2425699"/>
                  </a:lnTo>
                  <a:lnTo>
                    <a:pt x="3100885" y="2425699"/>
                  </a:lnTo>
                  <a:lnTo>
                    <a:pt x="3101940" y="2427554"/>
                  </a:lnTo>
                  <a:close/>
                </a:path>
                <a:path w="3322319" h="2451100">
                  <a:moveTo>
                    <a:pt x="3108163" y="2432277"/>
                  </a:moveTo>
                  <a:lnTo>
                    <a:pt x="3101940" y="2427554"/>
                  </a:lnTo>
                  <a:lnTo>
                    <a:pt x="3100885" y="2425699"/>
                  </a:lnTo>
                  <a:lnTo>
                    <a:pt x="3106818" y="2425699"/>
                  </a:lnTo>
                  <a:lnTo>
                    <a:pt x="3108163" y="2432277"/>
                  </a:lnTo>
                  <a:close/>
                </a:path>
                <a:path w="3322319" h="2451100">
                  <a:moveTo>
                    <a:pt x="3120630" y="2438399"/>
                  </a:moveTo>
                  <a:lnTo>
                    <a:pt x="3116231" y="2438399"/>
                  </a:lnTo>
                  <a:lnTo>
                    <a:pt x="3108163" y="2432277"/>
                  </a:lnTo>
                  <a:lnTo>
                    <a:pt x="3106818" y="2425699"/>
                  </a:lnTo>
                  <a:lnTo>
                    <a:pt x="3115288" y="2425699"/>
                  </a:lnTo>
                  <a:lnTo>
                    <a:pt x="3118519" y="2428817"/>
                  </a:lnTo>
                  <a:lnTo>
                    <a:pt x="3120630" y="2438399"/>
                  </a:lnTo>
                  <a:close/>
                </a:path>
                <a:path w="3322319" h="2451100">
                  <a:moveTo>
                    <a:pt x="3118519" y="2428817"/>
                  </a:moveTo>
                  <a:lnTo>
                    <a:pt x="3115288" y="2425699"/>
                  </a:lnTo>
                  <a:lnTo>
                    <a:pt x="3117833" y="2425699"/>
                  </a:lnTo>
                  <a:lnTo>
                    <a:pt x="3118519" y="2428817"/>
                  </a:lnTo>
                  <a:close/>
                </a:path>
                <a:path w="3322319" h="2451100">
                  <a:moveTo>
                    <a:pt x="3124063" y="2434167"/>
                  </a:moveTo>
                  <a:lnTo>
                    <a:pt x="3118519" y="2428817"/>
                  </a:lnTo>
                  <a:lnTo>
                    <a:pt x="3117833" y="2425699"/>
                  </a:lnTo>
                  <a:lnTo>
                    <a:pt x="3120018" y="2425699"/>
                  </a:lnTo>
                  <a:lnTo>
                    <a:pt x="3124063" y="2434167"/>
                  </a:lnTo>
                  <a:close/>
                </a:path>
                <a:path w="3322319" h="2451100">
                  <a:moveTo>
                    <a:pt x="3125413" y="2435470"/>
                  </a:moveTo>
                  <a:lnTo>
                    <a:pt x="3124063" y="2434167"/>
                  </a:lnTo>
                  <a:lnTo>
                    <a:pt x="3120018" y="2425699"/>
                  </a:lnTo>
                  <a:lnTo>
                    <a:pt x="3120956" y="2425699"/>
                  </a:lnTo>
                  <a:lnTo>
                    <a:pt x="3124357" y="2431002"/>
                  </a:lnTo>
                  <a:lnTo>
                    <a:pt x="3124681" y="2432277"/>
                  </a:lnTo>
                  <a:lnTo>
                    <a:pt x="3125413" y="2435470"/>
                  </a:lnTo>
                  <a:close/>
                </a:path>
                <a:path w="3322319" h="2451100">
                  <a:moveTo>
                    <a:pt x="3124357" y="2431002"/>
                  </a:moveTo>
                  <a:lnTo>
                    <a:pt x="3120956" y="2425699"/>
                  </a:lnTo>
                  <a:lnTo>
                    <a:pt x="3122995" y="2425699"/>
                  </a:lnTo>
                  <a:lnTo>
                    <a:pt x="3124357" y="2431002"/>
                  </a:lnTo>
                  <a:close/>
                </a:path>
                <a:path w="3322319" h="2451100">
                  <a:moveTo>
                    <a:pt x="3124407" y="2431081"/>
                  </a:moveTo>
                  <a:lnTo>
                    <a:pt x="3122995" y="2425699"/>
                  </a:lnTo>
                  <a:lnTo>
                    <a:pt x="3123174" y="2425699"/>
                  </a:lnTo>
                  <a:lnTo>
                    <a:pt x="3124407" y="2431081"/>
                  </a:lnTo>
                  <a:close/>
                </a:path>
                <a:path w="3322319" h="2451100">
                  <a:moveTo>
                    <a:pt x="3129100" y="2438399"/>
                  </a:moveTo>
                  <a:lnTo>
                    <a:pt x="3124407" y="2431081"/>
                  </a:lnTo>
                  <a:lnTo>
                    <a:pt x="3123174" y="2425699"/>
                  </a:lnTo>
                  <a:lnTo>
                    <a:pt x="3126901" y="2425699"/>
                  </a:lnTo>
                  <a:lnTo>
                    <a:pt x="3129100" y="2438399"/>
                  </a:lnTo>
                  <a:close/>
                </a:path>
                <a:path w="3322319" h="2451100">
                  <a:moveTo>
                    <a:pt x="3152626" y="2438399"/>
                  </a:moveTo>
                  <a:lnTo>
                    <a:pt x="3144128" y="2438399"/>
                  </a:lnTo>
                  <a:lnTo>
                    <a:pt x="3137823" y="2425699"/>
                  </a:lnTo>
                  <a:lnTo>
                    <a:pt x="3149942" y="2425699"/>
                  </a:lnTo>
                  <a:lnTo>
                    <a:pt x="3152626" y="2438399"/>
                  </a:lnTo>
                  <a:close/>
                </a:path>
                <a:path w="3322319" h="2451100">
                  <a:moveTo>
                    <a:pt x="3108503" y="2433941"/>
                  </a:moveTo>
                  <a:lnTo>
                    <a:pt x="3103558" y="2430397"/>
                  </a:lnTo>
                  <a:lnTo>
                    <a:pt x="3101940" y="2427554"/>
                  </a:lnTo>
                  <a:lnTo>
                    <a:pt x="3108163" y="2432277"/>
                  </a:lnTo>
                  <a:lnTo>
                    <a:pt x="3108503" y="2433941"/>
                  </a:lnTo>
                  <a:close/>
                </a:path>
                <a:path w="3322319" h="2451100">
                  <a:moveTo>
                    <a:pt x="3109415" y="2438399"/>
                  </a:moveTo>
                  <a:lnTo>
                    <a:pt x="3108113" y="2438399"/>
                  </a:lnTo>
                  <a:lnTo>
                    <a:pt x="3103558" y="2430397"/>
                  </a:lnTo>
                  <a:lnTo>
                    <a:pt x="3108503" y="2433941"/>
                  </a:lnTo>
                  <a:lnTo>
                    <a:pt x="3109415" y="2438399"/>
                  </a:lnTo>
                  <a:close/>
                </a:path>
                <a:path w="3322319" h="2451100">
                  <a:moveTo>
                    <a:pt x="3124659" y="2432177"/>
                  </a:moveTo>
                  <a:lnTo>
                    <a:pt x="3124357" y="2431002"/>
                  </a:lnTo>
                  <a:lnTo>
                    <a:pt x="3124659" y="2432177"/>
                  </a:lnTo>
                  <a:close/>
                </a:path>
                <a:path w="3322319" h="2451100">
                  <a:moveTo>
                    <a:pt x="3125534" y="2435587"/>
                  </a:moveTo>
                  <a:lnTo>
                    <a:pt x="3124659" y="2432177"/>
                  </a:lnTo>
                  <a:lnTo>
                    <a:pt x="3125534" y="2435587"/>
                  </a:lnTo>
                  <a:close/>
                </a:path>
                <a:path w="3322319" h="2451100">
                  <a:moveTo>
                    <a:pt x="3114723" y="2438399"/>
                  </a:moveTo>
                  <a:lnTo>
                    <a:pt x="3109415" y="2438399"/>
                  </a:lnTo>
                  <a:lnTo>
                    <a:pt x="3108503" y="2433941"/>
                  </a:lnTo>
                  <a:lnTo>
                    <a:pt x="3114723" y="2438399"/>
                  </a:lnTo>
                  <a:close/>
                </a:path>
                <a:path w="3322319" h="2451100">
                  <a:moveTo>
                    <a:pt x="3126084" y="2438399"/>
                  </a:moveTo>
                  <a:lnTo>
                    <a:pt x="3124063" y="2434167"/>
                  </a:lnTo>
                  <a:lnTo>
                    <a:pt x="3125413" y="2435470"/>
                  </a:lnTo>
                  <a:lnTo>
                    <a:pt x="3126084" y="2438399"/>
                  </a:lnTo>
                  <a:close/>
                </a:path>
                <a:path w="3322319" h="2451100">
                  <a:moveTo>
                    <a:pt x="2993021" y="2438399"/>
                  </a:moveTo>
                  <a:lnTo>
                    <a:pt x="2991810" y="2438399"/>
                  </a:lnTo>
                  <a:lnTo>
                    <a:pt x="2991578" y="2434549"/>
                  </a:lnTo>
                  <a:lnTo>
                    <a:pt x="2993021" y="2438399"/>
                  </a:lnTo>
                  <a:close/>
                </a:path>
                <a:path w="3322319" h="2451100">
                  <a:moveTo>
                    <a:pt x="3128449" y="2438399"/>
                  </a:moveTo>
                  <a:lnTo>
                    <a:pt x="3126257" y="2438399"/>
                  </a:lnTo>
                  <a:lnTo>
                    <a:pt x="3125534" y="2435587"/>
                  </a:lnTo>
                  <a:lnTo>
                    <a:pt x="3128449" y="2438399"/>
                  </a:lnTo>
                  <a:close/>
                </a:path>
                <a:path w="3322319" h="2451100">
                  <a:moveTo>
                    <a:pt x="3077299" y="2438399"/>
                  </a:moveTo>
                  <a:lnTo>
                    <a:pt x="3076969" y="2435594"/>
                  </a:lnTo>
                  <a:lnTo>
                    <a:pt x="3077257" y="2436980"/>
                  </a:lnTo>
                  <a:lnTo>
                    <a:pt x="3077299" y="2438399"/>
                  </a:lnTo>
                  <a:close/>
                </a:path>
                <a:path w="3322319" h="2451100">
                  <a:moveTo>
                    <a:pt x="3081615" y="2450136"/>
                  </a:moveTo>
                  <a:lnTo>
                    <a:pt x="3078509" y="2438399"/>
                  </a:lnTo>
                  <a:lnTo>
                    <a:pt x="3081584" y="2438399"/>
                  </a:lnTo>
                  <a:lnTo>
                    <a:pt x="3081615" y="2450136"/>
                  </a:lnTo>
                  <a:close/>
                </a:path>
                <a:path w="3322319" h="2451100">
                  <a:moveTo>
                    <a:pt x="3083273" y="2451099"/>
                  </a:moveTo>
                  <a:lnTo>
                    <a:pt x="3081584" y="2438399"/>
                  </a:lnTo>
                  <a:lnTo>
                    <a:pt x="3082990" y="2438399"/>
                  </a:lnTo>
                  <a:lnTo>
                    <a:pt x="3083273" y="2451099"/>
                  </a:lnTo>
                  <a:close/>
                </a:path>
                <a:path w="3322319" h="2451100">
                  <a:moveTo>
                    <a:pt x="3092992" y="2451099"/>
                  </a:moveTo>
                  <a:lnTo>
                    <a:pt x="3086373" y="2438399"/>
                  </a:lnTo>
                  <a:lnTo>
                    <a:pt x="3087524" y="2438399"/>
                  </a:lnTo>
                  <a:lnTo>
                    <a:pt x="3092992" y="2451099"/>
                  </a:lnTo>
                  <a:close/>
                </a:path>
                <a:path w="3322319" h="2451100">
                  <a:moveTo>
                    <a:pt x="3101021" y="2451099"/>
                  </a:moveTo>
                  <a:lnTo>
                    <a:pt x="3096130" y="2438399"/>
                  </a:lnTo>
                  <a:lnTo>
                    <a:pt x="3098519" y="2438399"/>
                  </a:lnTo>
                  <a:lnTo>
                    <a:pt x="3099923" y="2439722"/>
                  </a:lnTo>
                  <a:lnTo>
                    <a:pt x="3101021" y="2451099"/>
                  </a:lnTo>
                  <a:close/>
                </a:path>
                <a:path w="3322319" h="2451100">
                  <a:moveTo>
                    <a:pt x="3099923" y="2439722"/>
                  </a:moveTo>
                  <a:lnTo>
                    <a:pt x="3098519" y="2438399"/>
                  </a:lnTo>
                  <a:lnTo>
                    <a:pt x="3099795" y="2438399"/>
                  </a:lnTo>
                  <a:lnTo>
                    <a:pt x="3099923" y="2439722"/>
                  </a:lnTo>
                  <a:close/>
                </a:path>
                <a:path w="3322319" h="2451100">
                  <a:moveTo>
                    <a:pt x="3111993" y="2451099"/>
                  </a:moveTo>
                  <a:lnTo>
                    <a:pt x="3099923" y="2439722"/>
                  </a:lnTo>
                  <a:lnTo>
                    <a:pt x="3099795" y="2438399"/>
                  </a:lnTo>
                  <a:lnTo>
                    <a:pt x="3110339" y="2438399"/>
                  </a:lnTo>
                  <a:lnTo>
                    <a:pt x="3111993" y="2451099"/>
                  </a:lnTo>
                  <a:close/>
                </a:path>
                <a:path w="3322319" h="2451100">
                  <a:moveTo>
                    <a:pt x="3081870" y="2451099"/>
                  </a:moveTo>
                  <a:lnTo>
                    <a:pt x="3081618" y="2451099"/>
                  </a:lnTo>
                  <a:lnTo>
                    <a:pt x="3081615" y="2450136"/>
                  </a:lnTo>
                  <a:lnTo>
                    <a:pt x="3081870" y="24510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7" name="object 10">
            <a:extLst>
              <a:ext uri="{FF2B5EF4-FFF2-40B4-BE49-F238E27FC236}">
                <a16:creationId xmlns:a16="http://schemas.microsoft.com/office/drawing/2014/main" id="{DF97B3C2-EAE9-1FBA-64A4-EE919329C1A4}"/>
              </a:ext>
            </a:extLst>
          </p:cNvPr>
          <p:cNvSpPr txBox="1"/>
          <p:nvPr/>
        </p:nvSpPr>
        <p:spPr>
          <a:xfrm>
            <a:off x="5994373" y="3606302"/>
            <a:ext cx="1114919" cy="950346"/>
          </a:xfrm>
          <a:prstGeom prst="rect">
            <a:avLst/>
          </a:prstGeom>
        </p:spPr>
        <p:txBody>
          <a:bodyPr vert="horz" wrap="square" lIns="0" tIns="8467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467" marR="3387" indent="151984" algn="ctr" defTabSz="609630">
              <a:lnSpc>
                <a:spcPct val="115700"/>
              </a:lnSpc>
              <a:spcBef>
                <a:spcPts val="67"/>
              </a:spcBef>
            </a:pPr>
            <a:r>
              <a:rPr lang="en-US" spc="3">
                <a:solidFill>
                  <a:prstClr val="black"/>
                </a:solidFill>
                <a:latin typeface="Verdana"/>
              </a:rPr>
              <a:t>Poor customer service</a:t>
            </a:r>
            <a:endParaRPr lang="en-US" sz="1200">
              <a:solidFill>
                <a:prstClr val="black"/>
              </a:solidFill>
              <a:latin typeface="Calibri"/>
              <a:ea typeface="Calibri"/>
              <a:cs typeface="Calibri"/>
            </a:endParaRPr>
          </a:p>
        </p:txBody>
      </p:sp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EB0D4DEF-A228-0051-77CB-D63328F148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96151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47"/>
    </mc:Choice>
    <mc:Fallback>
      <p:transition spd="slow" advTm="13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849457" y="457901"/>
            <a:ext cx="7081191" cy="755890"/>
          </a:xfrm>
          <a:prstGeom prst="rect">
            <a:avLst/>
          </a:prstGeom>
        </p:spPr>
        <p:txBody>
          <a:bodyPr vert="horz" wrap="square" lIns="0" tIns="8043" rIns="0" bIns="0" rtlCol="0" anchor="t">
            <a:spAutoFit/>
          </a:bodyPr>
          <a:lstStyle/>
          <a:p>
            <a:pPr marL="8467" marR="3387" indent="1817038" defTabSz="609630">
              <a:lnSpc>
                <a:spcPct val="116100"/>
              </a:lnSpc>
              <a:spcBef>
                <a:spcPts val="63"/>
              </a:spcBef>
            </a:pPr>
            <a:r>
              <a:rPr lang="en-US" sz="4667" b="1" spc="20">
                <a:solidFill>
                  <a:srgbClr val="152A94"/>
                </a:solidFill>
                <a:latin typeface="Tahoma"/>
                <a:ea typeface="Tahoma"/>
                <a:cs typeface="Tahoma"/>
              </a:rPr>
              <a:t>KEY QUESTIONS</a:t>
            </a: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-5974" y="2748603"/>
            <a:ext cx="1526958" cy="4109303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009535" y="4025282"/>
            <a:ext cx="6154151" cy="283207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8173821" y="3725077"/>
            <a:ext cx="2109470" cy="939638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 marR="3387" defTabSz="609630">
              <a:lnSpc>
                <a:spcPct val="115700"/>
              </a:lnSpc>
              <a:spcBef>
                <a:spcPts val="67"/>
              </a:spcBef>
            </a:pPr>
            <a:r>
              <a:rPr spc="80">
                <a:solidFill>
                  <a:srgbClr val="FFFFFF"/>
                </a:solidFill>
                <a:latin typeface="Tahoma"/>
                <a:cs typeface="Tahoma"/>
              </a:rPr>
              <a:t>Increase</a:t>
            </a:r>
            <a:r>
              <a:rPr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pc="147">
                <a:solidFill>
                  <a:srgbClr val="FFFFFF"/>
                </a:solidFill>
                <a:latin typeface="Tahoma"/>
                <a:cs typeface="Tahoma"/>
              </a:rPr>
              <a:t>customer </a:t>
            </a:r>
            <a:r>
              <a:rPr spc="-553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pc="107">
                <a:solidFill>
                  <a:srgbClr val="FFFFFF"/>
                </a:solidFill>
                <a:latin typeface="Tahoma"/>
                <a:cs typeface="Tahoma"/>
              </a:rPr>
              <a:t>satisfaction </a:t>
            </a:r>
            <a:r>
              <a:rPr spc="173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spc="177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pc="103">
                <a:solidFill>
                  <a:srgbClr val="FFFFFF"/>
                </a:solidFill>
                <a:latin typeface="Tahoma"/>
                <a:cs typeface="Tahoma"/>
              </a:rPr>
              <a:t>loyalty</a:t>
            </a:r>
            <a:endParaRPr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17" name="object 2">
            <a:extLst>
              <a:ext uri="{FF2B5EF4-FFF2-40B4-BE49-F238E27FC236}">
                <a16:creationId xmlns:a16="http://schemas.microsoft.com/office/drawing/2014/main" id="{18C33390-A218-9B00-2649-761E17F1B6BD}"/>
              </a:ext>
            </a:extLst>
          </p:cNvPr>
          <p:cNvSpPr txBox="1"/>
          <p:nvPr/>
        </p:nvSpPr>
        <p:spPr>
          <a:xfrm>
            <a:off x="1102410" y="1828486"/>
            <a:ext cx="9299598" cy="2470762"/>
          </a:xfrm>
          <a:prstGeom prst="rect">
            <a:avLst/>
          </a:prstGeom>
        </p:spPr>
        <p:txBody>
          <a:bodyPr vert="horz" wrap="square" lIns="0" tIns="8467" rIns="0" bIns="0" rtlCol="0" anchor="t">
            <a:spAutoFit/>
          </a:bodyPr>
          <a:lstStyle/>
          <a:p>
            <a:pPr marL="457200" indent="-457200" defTabSz="609630">
              <a:buFont typeface="Arial" panose="020B0604020202020204" pitchFamily="34" charset="0"/>
              <a:buChar char="•"/>
            </a:pPr>
            <a:r>
              <a:rPr lang="en-US" sz="3200" spc="100" dirty="0">
                <a:solidFill>
                  <a:prstClr val="black"/>
                </a:solidFill>
                <a:latin typeface="Calibri"/>
                <a:ea typeface="Calibri"/>
                <a:cs typeface="Calibri"/>
              </a:rPr>
              <a:t>Which demographics are most likely to churn?</a:t>
            </a:r>
            <a:endParaRPr lang="en-US" sz="2000" dirty="0">
              <a:solidFill>
                <a:prstClr val="black"/>
              </a:solidFill>
              <a:latin typeface="Calibri"/>
            </a:endParaRPr>
          </a:p>
          <a:p>
            <a:pPr marL="457200" indent="-457200" defTabSz="609630">
              <a:buFont typeface="Arial" panose="020B0604020202020204" pitchFamily="34" charset="0"/>
              <a:buChar char="•"/>
            </a:pPr>
            <a:r>
              <a:rPr lang="en-US" sz="3200" spc="100" dirty="0">
                <a:solidFill>
                  <a:prstClr val="black"/>
                </a:solidFill>
                <a:latin typeface="Calibri"/>
                <a:ea typeface="Calibri"/>
                <a:cs typeface="Calibri"/>
              </a:rPr>
              <a:t>What factors lead to customer churn (less days of tenure)?</a:t>
            </a:r>
            <a:endParaRPr lang="en-US" sz="2000" dirty="0">
              <a:solidFill>
                <a:prstClr val="black"/>
              </a:solidFill>
              <a:latin typeface="Calibri"/>
            </a:endParaRPr>
          </a:p>
          <a:p>
            <a:pPr marL="457200" indent="-457200" defTabSz="609630">
              <a:buFont typeface="Arial" panose="020B0604020202020204" pitchFamily="34" charset="0"/>
              <a:buChar char="•"/>
            </a:pPr>
            <a:r>
              <a:rPr lang="en-US" sz="3200" spc="100" dirty="0">
                <a:solidFill>
                  <a:prstClr val="black"/>
                </a:solidFill>
                <a:latin typeface="Calibri"/>
                <a:ea typeface="Calibri"/>
                <a:cs typeface="Calibri"/>
              </a:rPr>
              <a:t>Are there any seasonal patterns in customer churn?</a:t>
            </a:r>
            <a:endParaRPr lang="en-US" sz="2000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40" name="Audio 39">
            <a:hlinkClick r:id="" action="ppaction://media"/>
            <a:extLst>
              <a:ext uri="{FF2B5EF4-FFF2-40B4-BE49-F238E27FC236}">
                <a16:creationId xmlns:a16="http://schemas.microsoft.com/office/drawing/2014/main" id="{72BD5444-2E6F-FF5D-E444-584007C5B4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83758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69"/>
    </mc:Choice>
    <mc:Fallback>
      <p:transition spd="slow" advTm="12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670266" y="2946808"/>
            <a:ext cx="300989" cy="343747"/>
          </a:xfrm>
          <a:custGeom>
            <a:avLst/>
            <a:gdLst/>
            <a:ahLst/>
            <a:cxnLst/>
            <a:rect l="l" t="t" r="r" b="b"/>
            <a:pathLst>
              <a:path w="451484" h="515620">
                <a:moveTo>
                  <a:pt x="450927" y="257672"/>
                </a:moveTo>
                <a:lnTo>
                  <a:pt x="0" y="515345"/>
                </a:lnTo>
                <a:lnTo>
                  <a:pt x="0" y="0"/>
                </a:lnTo>
                <a:lnTo>
                  <a:pt x="450927" y="257672"/>
                </a:lnTo>
                <a:close/>
              </a:path>
            </a:pathLst>
          </a:custGeom>
          <a:solidFill>
            <a:srgbClr val="152A94"/>
          </a:solidFill>
        </p:spPr>
        <p:txBody>
          <a:bodyPr wrap="square" lIns="0" tIns="0" rIns="0" bIns="0" rtlCol="0"/>
          <a:lstStyle/>
          <a:p>
            <a:pPr defTabSz="609630"/>
            <a:endParaRPr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70266" y="3537066"/>
            <a:ext cx="300989" cy="343747"/>
          </a:xfrm>
          <a:custGeom>
            <a:avLst/>
            <a:gdLst/>
            <a:ahLst/>
            <a:cxnLst/>
            <a:rect l="l" t="t" r="r" b="b"/>
            <a:pathLst>
              <a:path w="451484" h="515620">
                <a:moveTo>
                  <a:pt x="450927" y="257672"/>
                </a:moveTo>
                <a:lnTo>
                  <a:pt x="0" y="515346"/>
                </a:lnTo>
                <a:lnTo>
                  <a:pt x="0" y="0"/>
                </a:lnTo>
                <a:lnTo>
                  <a:pt x="450927" y="257672"/>
                </a:lnTo>
                <a:close/>
              </a:path>
            </a:pathLst>
          </a:custGeom>
          <a:solidFill>
            <a:srgbClr val="152A94"/>
          </a:solidFill>
        </p:spPr>
        <p:txBody>
          <a:bodyPr wrap="square" lIns="0" tIns="0" rIns="0" bIns="0" rtlCol="0"/>
          <a:lstStyle/>
          <a:p>
            <a:pPr defTabSz="609630"/>
            <a:endParaRPr sz="12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532093" y="848980"/>
            <a:ext cx="5968999" cy="4883149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1150434" y="2936888"/>
            <a:ext cx="5630333" cy="21355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8467" defTabSz="609630">
              <a:spcBef>
                <a:spcPts val="90"/>
              </a:spcBef>
            </a:pPr>
            <a:r>
              <a:rPr sz="2233" b="1" spc="-27" dirty="0">
                <a:latin typeface="Tahoma"/>
                <a:cs typeface="Tahoma"/>
              </a:rPr>
              <a:t>GAIN</a:t>
            </a:r>
            <a:r>
              <a:rPr sz="2233" b="1" spc="-136" dirty="0">
                <a:latin typeface="Tahoma"/>
                <a:cs typeface="Tahoma"/>
              </a:rPr>
              <a:t> </a:t>
            </a:r>
            <a:r>
              <a:rPr sz="2233" b="1" spc="7" dirty="0">
                <a:latin typeface="Tahoma"/>
                <a:cs typeface="Tahoma"/>
              </a:rPr>
              <a:t>BUSINESS</a:t>
            </a:r>
            <a:r>
              <a:rPr sz="2233" b="1" spc="-133" dirty="0">
                <a:latin typeface="Tahoma"/>
                <a:cs typeface="Tahoma"/>
              </a:rPr>
              <a:t> </a:t>
            </a:r>
            <a:r>
              <a:rPr sz="2233" b="1" spc="23" dirty="0">
                <a:latin typeface="Tahoma"/>
                <a:cs typeface="Tahoma"/>
              </a:rPr>
              <a:t>UNDERSTANDING</a:t>
            </a:r>
            <a:endParaRPr sz="2233" dirty="0">
              <a:latin typeface="Tahoma"/>
              <a:cs typeface="Tahoma"/>
            </a:endParaRPr>
          </a:p>
          <a:p>
            <a:pPr marL="8467" marR="3387" defTabSz="609630">
              <a:lnSpc>
                <a:spcPts val="4654"/>
              </a:lnSpc>
              <a:spcBef>
                <a:spcPts val="477"/>
              </a:spcBef>
            </a:pPr>
            <a:r>
              <a:rPr sz="2233" b="1" spc="113" dirty="0">
                <a:latin typeface="Tahoma"/>
                <a:cs typeface="Tahoma"/>
              </a:rPr>
              <a:t>DATA</a:t>
            </a:r>
            <a:r>
              <a:rPr sz="2233" b="1" spc="-143" dirty="0">
                <a:latin typeface="Tahoma"/>
                <a:cs typeface="Tahoma"/>
              </a:rPr>
              <a:t> </a:t>
            </a:r>
            <a:r>
              <a:rPr sz="2233" b="1" spc="10" dirty="0">
                <a:latin typeface="Tahoma"/>
                <a:cs typeface="Tahoma"/>
              </a:rPr>
              <a:t>COLLECTION</a:t>
            </a:r>
            <a:r>
              <a:rPr sz="2233" b="1" spc="-140" dirty="0">
                <a:latin typeface="Tahoma"/>
                <a:cs typeface="Tahoma"/>
              </a:rPr>
              <a:t> </a:t>
            </a:r>
            <a:r>
              <a:rPr sz="2233" b="1" spc="97" dirty="0">
                <a:latin typeface="Tahoma"/>
                <a:cs typeface="Tahoma"/>
              </a:rPr>
              <a:t>AND</a:t>
            </a:r>
            <a:r>
              <a:rPr sz="2233" b="1" spc="-140" dirty="0">
                <a:latin typeface="Tahoma"/>
                <a:cs typeface="Tahoma"/>
              </a:rPr>
              <a:t> </a:t>
            </a:r>
            <a:r>
              <a:rPr sz="2233" b="1" spc="-13" dirty="0">
                <a:latin typeface="Tahoma"/>
                <a:cs typeface="Tahoma"/>
              </a:rPr>
              <a:t>INTEGRATION </a:t>
            </a:r>
            <a:r>
              <a:rPr sz="2233" b="1" spc="-646" dirty="0">
                <a:latin typeface="Tahoma"/>
                <a:cs typeface="Tahoma"/>
              </a:rPr>
              <a:t> </a:t>
            </a:r>
            <a:r>
              <a:rPr sz="2233" b="1" spc="113" dirty="0">
                <a:latin typeface="Tahoma"/>
                <a:cs typeface="Tahoma"/>
              </a:rPr>
              <a:t>DATA </a:t>
            </a:r>
            <a:r>
              <a:rPr sz="2233" b="1" spc="17" dirty="0">
                <a:latin typeface="Tahoma"/>
                <a:cs typeface="Tahoma"/>
              </a:rPr>
              <a:t>CLEANING </a:t>
            </a:r>
            <a:r>
              <a:rPr sz="2233" b="1" spc="97" dirty="0">
                <a:latin typeface="Tahoma"/>
                <a:cs typeface="Tahoma"/>
              </a:rPr>
              <a:t>AND </a:t>
            </a:r>
            <a:r>
              <a:rPr sz="2233" b="1" spc="43" dirty="0">
                <a:latin typeface="Tahoma"/>
                <a:cs typeface="Tahoma"/>
              </a:rPr>
              <a:t>PREPARATION </a:t>
            </a:r>
            <a:r>
              <a:rPr sz="2233" b="1" spc="47" dirty="0">
                <a:latin typeface="Tahoma"/>
                <a:cs typeface="Tahoma"/>
              </a:rPr>
              <a:t> </a:t>
            </a:r>
            <a:r>
              <a:rPr sz="2233" b="1" spc="113" dirty="0">
                <a:latin typeface="Tahoma"/>
                <a:cs typeface="Tahoma"/>
              </a:rPr>
              <a:t>DATA</a:t>
            </a:r>
            <a:r>
              <a:rPr sz="2233" b="1" spc="-136" dirty="0">
                <a:latin typeface="Tahoma"/>
                <a:cs typeface="Tahoma"/>
              </a:rPr>
              <a:t> </a:t>
            </a:r>
            <a:r>
              <a:rPr sz="2233" b="1" dirty="0">
                <a:latin typeface="Tahoma"/>
                <a:cs typeface="Tahoma"/>
              </a:rPr>
              <a:t>MODELING</a:t>
            </a:r>
            <a:r>
              <a:rPr sz="2233" b="1" spc="-136" dirty="0">
                <a:latin typeface="Tahoma"/>
                <a:cs typeface="Tahoma"/>
              </a:rPr>
              <a:t> </a:t>
            </a:r>
            <a:r>
              <a:rPr sz="2233" b="1" spc="97" dirty="0">
                <a:latin typeface="Tahoma"/>
                <a:cs typeface="Tahoma"/>
              </a:rPr>
              <a:t>AND</a:t>
            </a:r>
            <a:r>
              <a:rPr sz="2233" b="1" spc="-136" dirty="0">
                <a:latin typeface="Tahoma"/>
                <a:cs typeface="Tahoma"/>
              </a:rPr>
              <a:t> </a:t>
            </a:r>
            <a:r>
              <a:rPr sz="2233" b="1" spc="23" dirty="0">
                <a:latin typeface="Tahoma"/>
                <a:cs typeface="Tahoma"/>
              </a:rPr>
              <a:t>ANALYSIS</a:t>
            </a:r>
            <a:endParaRPr sz="2233" dirty="0">
              <a:latin typeface="Tahoma"/>
              <a:cs typeface="Tahoma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44363" y="756586"/>
            <a:ext cx="5015546" cy="706305"/>
          </a:xfrm>
          <a:prstGeom prst="rect">
            <a:avLst/>
          </a:prstGeom>
        </p:spPr>
        <p:txBody>
          <a:bodyPr vert="horz" wrap="square" lIns="0" tIns="8467" rIns="0" bIns="0" rtlCol="0" anchor="t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sz="4534" spc="73" dirty="0">
                <a:solidFill>
                  <a:srgbClr val="152A94"/>
                </a:solidFill>
              </a:rPr>
              <a:t>METHODOLOGY</a:t>
            </a:r>
            <a:endParaRPr lang="en-US" dirty="0">
              <a:solidFill>
                <a:srgbClr val="152A94"/>
              </a:solidFill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670266" y="4128279"/>
            <a:ext cx="300989" cy="343747"/>
          </a:xfrm>
          <a:custGeom>
            <a:avLst/>
            <a:gdLst/>
            <a:ahLst/>
            <a:cxnLst/>
            <a:rect l="l" t="t" r="r" b="b"/>
            <a:pathLst>
              <a:path w="451484" h="515620">
                <a:moveTo>
                  <a:pt x="450927" y="257673"/>
                </a:moveTo>
                <a:lnTo>
                  <a:pt x="0" y="515345"/>
                </a:lnTo>
                <a:lnTo>
                  <a:pt x="0" y="0"/>
                </a:lnTo>
                <a:lnTo>
                  <a:pt x="450927" y="257673"/>
                </a:lnTo>
                <a:close/>
              </a:path>
            </a:pathLst>
          </a:custGeom>
          <a:solidFill>
            <a:srgbClr val="152A94"/>
          </a:solidFill>
        </p:spPr>
        <p:txBody>
          <a:bodyPr wrap="square" lIns="0" tIns="0" rIns="0" bIns="0" rtlCol="0"/>
          <a:lstStyle/>
          <a:p>
            <a:pPr defTabSz="609630"/>
            <a:endParaRPr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00521" y="1559638"/>
            <a:ext cx="1676823" cy="423620"/>
          </a:xfrm>
          <a:prstGeom prst="rect">
            <a:avLst/>
          </a:prstGeom>
        </p:spPr>
        <p:txBody>
          <a:bodyPr vert="horz" wrap="square" lIns="0" tIns="8043" rIns="0" bIns="0" rtlCol="0">
            <a:spAutoFit/>
          </a:bodyPr>
          <a:lstStyle/>
          <a:p>
            <a:pPr marL="8467" defTabSz="609630">
              <a:spcBef>
                <a:spcPts val="63"/>
              </a:spcBef>
            </a:pPr>
            <a:r>
              <a:rPr sz="2700" spc="167">
                <a:solidFill>
                  <a:schemeClr val="tx2"/>
                </a:solidFill>
                <a:latin typeface="Tahoma"/>
                <a:cs typeface="Tahoma"/>
              </a:rPr>
              <a:t>CRISP-ML</a:t>
            </a:r>
            <a:endParaRPr sz="2700">
              <a:solidFill>
                <a:schemeClr val="tx2"/>
              </a:solidFill>
              <a:latin typeface="Tahoma"/>
              <a:cs typeface="Tahoma"/>
            </a:endParaRPr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0527B3C9-7A33-A011-6E3E-18E4AA71079D}"/>
              </a:ext>
            </a:extLst>
          </p:cNvPr>
          <p:cNvSpPr/>
          <p:nvPr/>
        </p:nvSpPr>
        <p:spPr>
          <a:xfrm>
            <a:off x="670265" y="4678076"/>
            <a:ext cx="300989" cy="343747"/>
          </a:xfrm>
          <a:custGeom>
            <a:avLst/>
            <a:gdLst/>
            <a:ahLst/>
            <a:cxnLst/>
            <a:rect l="l" t="t" r="r" b="b"/>
            <a:pathLst>
              <a:path w="451484" h="515620">
                <a:moveTo>
                  <a:pt x="450927" y="257673"/>
                </a:moveTo>
                <a:lnTo>
                  <a:pt x="0" y="515345"/>
                </a:lnTo>
                <a:lnTo>
                  <a:pt x="0" y="0"/>
                </a:lnTo>
                <a:lnTo>
                  <a:pt x="450927" y="257673"/>
                </a:lnTo>
                <a:close/>
              </a:path>
            </a:pathLst>
          </a:custGeom>
          <a:solidFill>
            <a:srgbClr val="152A94"/>
          </a:solidFill>
        </p:spPr>
        <p:txBody>
          <a:bodyPr wrap="square" lIns="0" tIns="0" rIns="0" bIns="0" rtlCol="0"/>
          <a:lstStyle/>
          <a:p>
            <a:pPr defTabSz="609630"/>
            <a:endParaRPr sz="120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AE0502-10FD-B742-18F9-04C204973A02}"/>
              </a:ext>
            </a:extLst>
          </p:cNvPr>
          <p:cNvCxnSpPr>
            <a:cxnSpLocks/>
          </p:cNvCxnSpPr>
          <p:nvPr/>
        </p:nvCxnSpPr>
        <p:spPr>
          <a:xfrm>
            <a:off x="644363" y="1462891"/>
            <a:ext cx="173298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DF3410E2-0739-8BEB-BD6C-1CA9DBE61F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00"/>
    </mc:Choice>
    <mc:Fallback>
      <p:transition spd="slow" advTm="11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92105"/>
            <a:ext cx="2251160" cy="1393886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77333" y="778074"/>
            <a:ext cx="10845973" cy="624103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sz="4000" spc="203" dirty="0"/>
              <a:t>DATA</a:t>
            </a:r>
            <a:r>
              <a:rPr sz="4000" spc="-327" dirty="0"/>
              <a:t> </a:t>
            </a:r>
            <a:r>
              <a:rPr lang="en-US" sz="4000" spc="100" dirty="0"/>
              <a:t>CLEANING &amp; INTEGRATION</a:t>
            </a:r>
            <a:endParaRPr sz="4000" spc="1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60FBF3-8407-7F2A-28EF-4BF6F02C96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33" y="2026327"/>
            <a:ext cx="4174399" cy="156295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4587F35-ED7B-FA57-02BF-F41089530B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2970" y="1989329"/>
            <a:ext cx="5607089" cy="128763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73B01BA-8314-61FD-3A46-01A7BCE37D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333" y="4124834"/>
            <a:ext cx="6461542" cy="136727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7867431-F36D-0F5D-47BC-EF84766B16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48564" y="3857059"/>
            <a:ext cx="2309060" cy="1912786"/>
          </a:xfrm>
          <a:prstGeom prst="rect">
            <a:avLst/>
          </a:prstGeom>
        </p:spPr>
      </p:pic>
      <p:sp>
        <p:nvSpPr>
          <p:cNvPr id="22" name="object 2">
            <a:extLst>
              <a:ext uri="{FF2B5EF4-FFF2-40B4-BE49-F238E27FC236}">
                <a16:creationId xmlns:a16="http://schemas.microsoft.com/office/drawing/2014/main" id="{F6754519-D508-C8CA-70E9-61208BFF45F1}"/>
              </a:ext>
            </a:extLst>
          </p:cNvPr>
          <p:cNvSpPr txBox="1"/>
          <p:nvPr/>
        </p:nvSpPr>
        <p:spPr>
          <a:xfrm>
            <a:off x="1879908" y="3624242"/>
            <a:ext cx="1731552" cy="316326"/>
          </a:xfrm>
          <a:prstGeom prst="rect">
            <a:avLst/>
          </a:prstGeom>
        </p:spPr>
        <p:txBody>
          <a:bodyPr vert="horz" wrap="square" lIns="0" tIns="8467" rIns="0" bIns="0" rtlCol="0" anchor="t">
            <a:spAutoFit/>
          </a:bodyPr>
          <a:lstStyle/>
          <a:p>
            <a:pPr defTabSz="609630"/>
            <a:r>
              <a:rPr lang="en-US" sz="2000" spc="100" dirty="0">
                <a:solidFill>
                  <a:prstClr val="black"/>
                </a:solidFill>
                <a:latin typeface="Calibri"/>
                <a:ea typeface="Calibri"/>
                <a:cs typeface="Calibri"/>
              </a:rPr>
              <a:t>Address.csv</a:t>
            </a:r>
            <a:endParaRPr lang="en-US" sz="1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object 2">
            <a:extLst>
              <a:ext uri="{FF2B5EF4-FFF2-40B4-BE49-F238E27FC236}">
                <a16:creationId xmlns:a16="http://schemas.microsoft.com/office/drawing/2014/main" id="{9F2EFC86-E11E-073C-133E-89FD548D62A3}"/>
              </a:ext>
            </a:extLst>
          </p:cNvPr>
          <p:cNvSpPr txBox="1"/>
          <p:nvPr/>
        </p:nvSpPr>
        <p:spPr>
          <a:xfrm>
            <a:off x="7212012" y="3378068"/>
            <a:ext cx="2009003" cy="316326"/>
          </a:xfrm>
          <a:prstGeom prst="rect">
            <a:avLst/>
          </a:prstGeom>
        </p:spPr>
        <p:txBody>
          <a:bodyPr vert="horz" wrap="square" lIns="0" tIns="8467" rIns="0" bIns="0" rtlCol="0" anchor="t">
            <a:spAutoFit/>
          </a:bodyPr>
          <a:lstStyle/>
          <a:p>
            <a:pPr defTabSz="609630"/>
            <a:r>
              <a:rPr lang="en-US" sz="2000" spc="100" dirty="0">
                <a:solidFill>
                  <a:prstClr val="black"/>
                </a:solidFill>
                <a:latin typeface="Calibri"/>
                <a:ea typeface="Calibri"/>
                <a:cs typeface="Calibri"/>
              </a:rPr>
              <a:t>Customers.csv</a:t>
            </a:r>
            <a:endParaRPr lang="en-US" sz="1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object 2">
            <a:extLst>
              <a:ext uri="{FF2B5EF4-FFF2-40B4-BE49-F238E27FC236}">
                <a16:creationId xmlns:a16="http://schemas.microsoft.com/office/drawing/2014/main" id="{44A7F451-DB82-B660-5064-86F1201BF65A}"/>
              </a:ext>
            </a:extLst>
          </p:cNvPr>
          <p:cNvSpPr txBox="1"/>
          <p:nvPr/>
        </p:nvSpPr>
        <p:spPr>
          <a:xfrm>
            <a:off x="2745684" y="5520413"/>
            <a:ext cx="2509368" cy="316326"/>
          </a:xfrm>
          <a:prstGeom prst="rect">
            <a:avLst/>
          </a:prstGeom>
        </p:spPr>
        <p:txBody>
          <a:bodyPr vert="horz" wrap="square" lIns="0" tIns="8467" rIns="0" bIns="0" rtlCol="0" anchor="t">
            <a:spAutoFit/>
          </a:bodyPr>
          <a:lstStyle/>
          <a:p>
            <a:pPr defTabSz="609630"/>
            <a:r>
              <a:rPr lang="en-US" sz="2000" spc="100" dirty="0">
                <a:solidFill>
                  <a:prstClr val="black"/>
                </a:solidFill>
                <a:latin typeface="Calibri"/>
                <a:ea typeface="Calibri"/>
                <a:cs typeface="Calibri"/>
              </a:rPr>
              <a:t>Demographics.csv</a:t>
            </a:r>
            <a:endParaRPr lang="en-US" sz="1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object 2">
            <a:extLst>
              <a:ext uri="{FF2B5EF4-FFF2-40B4-BE49-F238E27FC236}">
                <a16:creationId xmlns:a16="http://schemas.microsoft.com/office/drawing/2014/main" id="{1E219EB6-BCAD-452A-4738-970B02574D8C}"/>
              </a:ext>
            </a:extLst>
          </p:cNvPr>
          <p:cNvSpPr txBox="1"/>
          <p:nvPr/>
        </p:nvSpPr>
        <p:spPr>
          <a:xfrm>
            <a:off x="8321538" y="5772697"/>
            <a:ext cx="2036086" cy="316326"/>
          </a:xfrm>
          <a:prstGeom prst="rect">
            <a:avLst/>
          </a:prstGeom>
        </p:spPr>
        <p:txBody>
          <a:bodyPr vert="horz" wrap="square" lIns="0" tIns="8467" rIns="0" bIns="0" rtlCol="0" anchor="t">
            <a:spAutoFit/>
          </a:bodyPr>
          <a:lstStyle/>
          <a:p>
            <a:pPr defTabSz="609630"/>
            <a:r>
              <a:rPr lang="en-US" sz="2000" spc="100" dirty="0">
                <a:solidFill>
                  <a:prstClr val="black"/>
                </a:solidFill>
                <a:latin typeface="Calibri"/>
                <a:ea typeface="Calibri"/>
                <a:cs typeface="Calibri"/>
              </a:rPr>
              <a:t>Termination.csv</a:t>
            </a:r>
            <a:endParaRPr lang="en-US" sz="1400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1C4C08EF-8AF8-C0E6-303B-7BC4866BE8B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59" end="232.7641"/>
                </p14:media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20"/>
    </mc:Choice>
    <mc:Fallback>
      <p:transition spd="slow" advTm="14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69445" y="277055"/>
            <a:ext cx="4159673" cy="1885103"/>
            <a:chOff x="554167" y="415582"/>
            <a:chExt cx="6239510" cy="2827655"/>
          </a:xfrm>
        </p:grpSpPr>
        <p:sp>
          <p:nvSpPr>
            <p:cNvPr id="3" name="object 3"/>
            <p:cNvSpPr/>
            <p:nvPr/>
          </p:nvSpPr>
          <p:spPr>
            <a:xfrm>
              <a:off x="554167" y="2436015"/>
              <a:ext cx="807720" cy="807720"/>
            </a:xfrm>
            <a:custGeom>
              <a:avLst/>
              <a:gdLst/>
              <a:ahLst/>
              <a:cxnLst/>
              <a:rect l="l" t="t" r="r" b="b"/>
              <a:pathLst>
                <a:path w="807719" h="807719">
                  <a:moveTo>
                    <a:pt x="807409" y="807182"/>
                  </a:moveTo>
                  <a:lnTo>
                    <a:pt x="0" y="0"/>
                  </a:lnTo>
                  <a:lnTo>
                    <a:pt x="807409" y="0"/>
                  </a:lnTo>
                  <a:lnTo>
                    <a:pt x="807409" y="807182"/>
                  </a:lnTo>
                  <a:close/>
                </a:path>
              </a:pathLst>
            </a:custGeom>
            <a:solidFill>
              <a:srgbClr val="314EDD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" name="object 4"/>
            <p:cNvSpPr/>
            <p:nvPr/>
          </p:nvSpPr>
          <p:spPr>
            <a:xfrm>
              <a:off x="554167" y="415582"/>
              <a:ext cx="6239510" cy="2129155"/>
            </a:xfrm>
            <a:custGeom>
              <a:avLst/>
              <a:gdLst/>
              <a:ahLst/>
              <a:cxnLst/>
              <a:rect l="l" t="t" r="r" b="b"/>
              <a:pathLst>
                <a:path w="6239509" h="2129155">
                  <a:moveTo>
                    <a:pt x="5351410" y="2128928"/>
                  </a:moveTo>
                  <a:lnTo>
                    <a:pt x="121325" y="2128928"/>
                  </a:lnTo>
                  <a:lnTo>
                    <a:pt x="74099" y="2119394"/>
                  </a:lnTo>
                  <a:lnTo>
                    <a:pt x="35534" y="2093396"/>
                  </a:lnTo>
                  <a:lnTo>
                    <a:pt x="9533" y="2054837"/>
                  </a:lnTo>
                  <a:lnTo>
                    <a:pt x="0" y="2007621"/>
                  </a:lnTo>
                  <a:lnTo>
                    <a:pt x="0" y="714509"/>
                  </a:lnTo>
                  <a:lnTo>
                    <a:pt x="1648" y="665589"/>
                  </a:lnTo>
                  <a:lnTo>
                    <a:pt x="6524" y="617553"/>
                  </a:lnTo>
                  <a:lnTo>
                    <a:pt x="14520" y="570509"/>
                  </a:lnTo>
                  <a:lnTo>
                    <a:pt x="25529" y="524562"/>
                  </a:lnTo>
                  <a:lnTo>
                    <a:pt x="39446" y="479820"/>
                  </a:lnTo>
                  <a:lnTo>
                    <a:pt x="56164" y="436388"/>
                  </a:lnTo>
                  <a:lnTo>
                    <a:pt x="75577" y="394372"/>
                  </a:lnTo>
                  <a:lnTo>
                    <a:pt x="97577" y="353880"/>
                  </a:lnTo>
                  <a:lnTo>
                    <a:pt x="122059" y="315018"/>
                  </a:lnTo>
                  <a:lnTo>
                    <a:pt x="148917" y="277891"/>
                  </a:lnTo>
                  <a:lnTo>
                    <a:pt x="178043" y="242608"/>
                  </a:lnTo>
                  <a:lnTo>
                    <a:pt x="209331" y="209273"/>
                  </a:lnTo>
                  <a:lnTo>
                    <a:pt x="242676" y="177993"/>
                  </a:lnTo>
                  <a:lnTo>
                    <a:pt x="277969" y="148875"/>
                  </a:lnTo>
                  <a:lnTo>
                    <a:pt x="315106" y="122025"/>
                  </a:lnTo>
                  <a:lnTo>
                    <a:pt x="353980" y="97550"/>
                  </a:lnTo>
                  <a:lnTo>
                    <a:pt x="394483" y="75556"/>
                  </a:lnTo>
                  <a:lnTo>
                    <a:pt x="436510" y="56149"/>
                  </a:lnTo>
                  <a:lnTo>
                    <a:pt x="479954" y="39435"/>
                  </a:lnTo>
                  <a:lnTo>
                    <a:pt x="524710" y="25522"/>
                  </a:lnTo>
                  <a:lnTo>
                    <a:pt x="570669" y="14516"/>
                  </a:lnTo>
                  <a:lnTo>
                    <a:pt x="617727" y="6522"/>
                  </a:lnTo>
                  <a:lnTo>
                    <a:pt x="665776" y="1648"/>
                  </a:lnTo>
                  <a:lnTo>
                    <a:pt x="714710" y="0"/>
                  </a:lnTo>
                  <a:lnTo>
                    <a:pt x="5351410" y="0"/>
                  </a:lnTo>
                  <a:lnTo>
                    <a:pt x="5400109" y="1312"/>
                  </a:lnTo>
                  <a:lnTo>
                    <a:pt x="5448121" y="5206"/>
                  </a:lnTo>
                  <a:lnTo>
                    <a:pt x="5495379" y="11613"/>
                  </a:lnTo>
                  <a:lnTo>
                    <a:pt x="5541816" y="20466"/>
                  </a:lnTo>
                  <a:lnTo>
                    <a:pt x="5587363" y="31696"/>
                  </a:lnTo>
                  <a:lnTo>
                    <a:pt x="5631953" y="45237"/>
                  </a:lnTo>
                  <a:lnTo>
                    <a:pt x="5675519" y="61020"/>
                  </a:lnTo>
                  <a:lnTo>
                    <a:pt x="5717991" y="78978"/>
                  </a:lnTo>
                  <a:lnTo>
                    <a:pt x="5759304" y="99043"/>
                  </a:lnTo>
                  <a:lnTo>
                    <a:pt x="5799389" y="121148"/>
                  </a:lnTo>
                  <a:lnTo>
                    <a:pt x="5838178" y="145224"/>
                  </a:lnTo>
                  <a:lnTo>
                    <a:pt x="5875604" y="171205"/>
                  </a:lnTo>
                  <a:lnTo>
                    <a:pt x="5911599" y="199022"/>
                  </a:lnTo>
                  <a:lnTo>
                    <a:pt x="5946095" y="228608"/>
                  </a:lnTo>
                  <a:lnTo>
                    <a:pt x="5979025" y="259895"/>
                  </a:lnTo>
                  <a:lnTo>
                    <a:pt x="6010321" y="292816"/>
                  </a:lnTo>
                  <a:lnTo>
                    <a:pt x="6039915" y="327303"/>
                  </a:lnTo>
                  <a:lnTo>
                    <a:pt x="6067741" y="363288"/>
                  </a:lnTo>
                  <a:lnTo>
                    <a:pt x="6093729" y="400703"/>
                  </a:lnTo>
                  <a:lnTo>
                    <a:pt x="6117812" y="439481"/>
                  </a:lnTo>
                  <a:lnTo>
                    <a:pt x="6139923" y="479555"/>
                  </a:lnTo>
                  <a:lnTo>
                    <a:pt x="6159993" y="520856"/>
                  </a:lnTo>
                  <a:lnTo>
                    <a:pt x="6177956" y="563317"/>
                  </a:lnTo>
                  <a:lnTo>
                    <a:pt x="6193744" y="606870"/>
                  </a:lnTo>
                  <a:lnTo>
                    <a:pt x="6207288" y="651447"/>
                  </a:lnTo>
                  <a:lnTo>
                    <a:pt x="6218522" y="696982"/>
                  </a:lnTo>
                  <a:lnTo>
                    <a:pt x="6227377" y="743405"/>
                  </a:lnTo>
                  <a:lnTo>
                    <a:pt x="6233786" y="790650"/>
                  </a:lnTo>
                  <a:lnTo>
                    <a:pt x="6237681" y="838649"/>
                  </a:lnTo>
                  <a:lnTo>
                    <a:pt x="6238994" y="887335"/>
                  </a:lnTo>
                  <a:lnTo>
                    <a:pt x="6238994" y="1241578"/>
                  </a:lnTo>
                  <a:lnTo>
                    <a:pt x="6237681" y="1290264"/>
                  </a:lnTo>
                  <a:lnTo>
                    <a:pt x="6233786" y="1338265"/>
                  </a:lnTo>
                  <a:lnTo>
                    <a:pt x="6227377" y="1385511"/>
                  </a:lnTo>
                  <a:lnTo>
                    <a:pt x="6218522" y="1431936"/>
                  </a:lnTo>
                  <a:lnTo>
                    <a:pt x="6207288" y="1477471"/>
                  </a:lnTo>
                  <a:lnTo>
                    <a:pt x="6193744" y="1522050"/>
                  </a:lnTo>
                  <a:lnTo>
                    <a:pt x="6177956" y="1565604"/>
                  </a:lnTo>
                  <a:lnTo>
                    <a:pt x="6159993" y="1608066"/>
                  </a:lnTo>
                  <a:lnTo>
                    <a:pt x="6139923" y="1649367"/>
                  </a:lnTo>
                  <a:lnTo>
                    <a:pt x="6117812" y="1689442"/>
                  </a:lnTo>
                  <a:lnTo>
                    <a:pt x="6093729" y="1728221"/>
                  </a:lnTo>
                  <a:lnTo>
                    <a:pt x="6067741" y="1765636"/>
                  </a:lnTo>
                  <a:lnTo>
                    <a:pt x="6039915" y="1801622"/>
                  </a:lnTo>
                  <a:lnTo>
                    <a:pt x="6010321" y="1836109"/>
                  </a:lnTo>
                  <a:lnTo>
                    <a:pt x="5979025" y="1869030"/>
                  </a:lnTo>
                  <a:lnTo>
                    <a:pt x="5946095" y="1900318"/>
                  </a:lnTo>
                  <a:lnTo>
                    <a:pt x="5911599" y="1929904"/>
                  </a:lnTo>
                  <a:lnTo>
                    <a:pt x="5875604" y="1957722"/>
                  </a:lnTo>
                  <a:lnTo>
                    <a:pt x="5838178" y="1983703"/>
                  </a:lnTo>
                  <a:lnTo>
                    <a:pt x="5799389" y="2007779"/>
                  </a:lnTo>
                  <a:lnTo>
                    <a:pt x="5759304" y="2029884"/>
                  </a:lnTo>
                  <a:lnTo>
                    <a:pt x="5717991" y="2049949"/>
                  </a:lnTo>
                  <a:lnTo>
                    <a:pt x="5675519" y="2067907"/>
                  </a:lnTo>
                  <a:lnTo>
                    <a:pt x="5631953" y="2083691"/>
                  </a:lnTo>
                  <a:lnTo>
                    <a:pt x="5587363" y="2097231"/>
                  </a:lnTo>
                  <a:lnTo>
                    <a:pt x="5541816" y="2108462"/>
                  </a:lnTo>
                  <a:lnTo>
                    <a:pt x="5495379" y="2117314"/>
                  </a:lnTo>
                  <a:lnTo>
                    <a:pt x="5448121" y="2123721"/>
                  </a:lnTo>
                  <a:lnTo>
                    <a:pt x="5400109" y="2127615"/>
                  </a:lnTo>
                  <a:lnTo>
                    <a:pt x="5351410" y="2128928"/>
                  </a:lnTo>
                  <a:close/>
                </a:path>
              </a:pathLst>
            </a:custGeom>
            <a:solidFill>
              <a:srgbClr val="1B3C86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-5974" y="2748603"/>
            <a:ext cx="1526958" cy="4109303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212855" y="4671570"/>
            <a:ext cx="6154151" cy="2832070"/>
          </a:xfrm>
          <a:prstGeom prst="rect">
            <a:avLst/>
          </a:prstGeom>
        </p:spPr>
      </p:pic>
      <p:grpSp>
        <p:nvGrpSpPr>
          <p:cNvPr id="12" name="object 12"/>
          <p:cNvGrpSpPr/>
          <p:nvPr/>
        </p:nvGrpSpPr>
        <p:grpSpPr>
          <a:xfrm>
            <a:off x="1824247" y="3205419"/>
            <a:ext cx="405553" cy="501650"/>
            <a:chOff x="2257703" y="4983527"/>
            <a:chExt cx="608330" cy="752475"/>
          </a:xfrm>
        </p:grpSpPr>
        <p:sp>
          <p:nvSpPr>
            <p:cNvPr id="13" name="object 13"/>
            <p:cNvSpPr/>
            <p:nvPr/>
          </p:nvSpPr>
          <p:spPr>
            <a:xfrm>
              <a:off x="2257703" y="4983527"/>
              <a:ext cx="608330" cy="752475"/>
            </a:xfrm>
            <a:custGeom>
              <a:avLst/>
              <a:gdLst/>
              <a:ahLst/>
              <a:cxnLst/>
              <a:rect l="l" t="t" r="r" b="b"/>
              <a:pathLst>
                <a:path w="608330" h="752475">
                  <a:moveTo>
                    <a:pt x="582241" y="752475"/>
                  </a:moveTo>
                  <a:lnTo>
                    <a:pt x="25749" y="752475"/>
                  </a:lnTo>
                  <a:lnTo>
                    <a:pt x="15727" y="750458"/>
                  </a:lnTo>
                  <a:lnTo>
                    <a:pt x="7542" y="744959"/>
                  </a:lnTo>
                  <a:lnTo>
                    <a:pt x="2023" y="736804"/>
                  </a:lnTo>
                  <a:lnTo>
                    <a:pt x="0" y="726818"/>
                  </a:lnTo>
                  <a:lnTo>
                    <a:pt x="0" y="25656"/>
                  </a:lnTo>
                  <a:lnTo>
                    <a:pt x="2023" y="15670"/>
                  </a:lnTo>
                  <a:lnTo>
                    <a:pt x="7542" y="7515"/>
                  </a:lnTo>
                  <a:lnTo>
                    <a:pt x="15727" y="2016"/>
                  </a:lnTo>
                  <a:lnTo>
                    <a:pt x="25749" y="0"/>
                  </a:lnTo>
                  <a:lnTo>
                    <a:pt x="482319" y="0"/>
                  </a:lnTo>
                  <a:lnTo>
                    <a:pt x="607991" y="118711"/>
                  </a:lnTo>
                  <a:lnTo>
                    <a:pt x="607991" y="726818"/>
                  </a:lnTo>
                  <a:lnTo>
                    <a:pt x="605967" y="736804"/>
                  </a:lnTo>
                  <a:lnTo>
                    <a:pt x="600448" y="744959"/>
                  </a:lnTo>
                  <a:lnTo>
                    <a:pt x="592264" y="750458"/>
                  </a:lnTo>
                  <a:lnTo>
                    <a:pt x="582241" y="752475"/>
                  </a:lnTo>
                  <a:close/>
                </a:path>
              </a:pathLst>
            </a:custGeom>
            <a:solidFill>
              <a:srgbClr val="ECECEB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39830" y="4983527"/>
              <a:ext cx="125864" cy="118711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2257703" y="5459137"/>
              <a:ext cx="608330" cy="198120"/>
            </a:xfrm>
            <a:custGeom>
              <a:avLst/>
              <a:gdLst/>
              <a:ahLst/>
              <a:cxnLst/>
              <a:rect l="l" t="t" r="r" b="b"/>
              <a:pathLst>
                <a:path w="608330" h="198120">
                  <a:moveTo>
                    <a:pt x="608183" y="197787"/>
                  </a:moveTo>
                  <a:lnTo>
                    <a:pt x="0" y="197787"/>
                  </a:lnTo>
                  <a:lnTo>
                    <a:pt x="0" y="0"/>
                  </a:lnTo>
                  <a:lnTo>
                    <a:pt x="608183" y="0"/>
                  </a:lnTo>
                  <a:lnTo>
                    <a:pt x="608183" y="197787"/>
                  </a:lnTo>
                  <a:close/>
                </a:path>
              </a:pathLst>
            </a:custGeom>
            <a:solidFill>
              <a:srgbClr val="7CC24F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16" name="object 16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368194" y="5487092"/>
              <a:ext cx="122597" cy="141687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510968" y="5486900"/>
              <a:ext cx="244234" cy="142070"/>
            </a:xfrm>
            <a:prstGeom prst="rect">
              <a:avLst/>
            </a:prstGeom>
          </p:spPr>
        </p:pic>
      </p:grpSp>
      <p:grpSp>
        <p:nvGrpSpPr>
          <p:cNvPr id="18" name="object 18"/>
          <p:cNvGrpSpPr/>
          <p:nvPr/>
        </p:nvGrpSpPr>
        <p:grpSpPr>
          <a:xfrm>
            <a:off x="2436421" y="3188116"/>
            <a:ext cx="418253" cy="520700"/>
            <a:chOff x="3175965" y="4957573"/>
            <a:chExt cx="627380" cy="781050"/>
          </a:xfrm>
        </p:grpSpPr>
        <p:sp>
          <p:nvSpPr>
            <p:cNvPr id="19" name="object 19"/>
            <p:cNvSpPr/>
            <p:nvPr/>
          </p:nvSpPr>
          <p:spPr>
            <a:xfrm>
              <a:off x="3175965" y="4957573"/>
              <a:ext cx="627380" cy="781050"/>
            </a:xfrm>
            <a:custGeom>
              <a:avLst/>
              <a:gdLst/>
              <a:ahLst/>
              <a:cxnLst/>
              <a:rect l="l" t="t" r="r" b="b"/>
              <a:pathLst>
                <a:path w="627379" h="781050">
                  <a:moveTo>
                    <a:pt x="600474" y="781049"/>
                  </a:moveTo>
                  <a:lnTo>
                    <a:pt x="26555" y="781049"/>
                  </a:lnTo>
                  <a:lnTo>
                    <a:pt x="16219" y="778956"/>
                  </a:lnTo>
                  <a:lnTo>
                    <a:pt x="7778" y="773249"/>
                  </a:lnTo>
                  <a:lnTo>
                    <a:pt x="2087" y="764784"/>
                  </a:lnTo>
                  <a:lnTo>
                    <a:pt x="0" y="754418"/>
                  </a:lnTo>
                  <a:lnTo>
                    <a:pt x="0" y="26631"/>
                  </a:lnTo>
                  <a:lnTo>
                    <a:pt x="2087" y="16265"/>
                  </a:lnTo>
                  <a:lnTo>
                    <a:pt x="7778" y="7800"/>
                  </a:lnTo>
                  <a:lnTo>
                    <a:pt x="16219" y="2092"/>
                  </a:lnTo>
                  <a:lnTo>
                    <a:pt x="26555" y="0"/>
                  </a:lnTo>
                  <a:lnTo>
                    <a:pt x="497422" y="0"/>
                  </a:lnTo>
                  <a:lnTo>
                    <a:pt x="627030" y="123219"/>
                  </a:lnTo>
                  <a:lnTo>
                    <a:pt x="627030" y="754418"/>
                  </a:lnTo>
                  <a:lnTo>
                    <a:pt x="624943" y="764784"/>
                  </a:lnTo>
                  <a:lnTo>
                    <a:pt x="619251" y="773249"/>
                  </a:lnTo>
                  <a:lnTo>
                    <a:pt x="610810" y="778956"/>
                  </a:lnTo>
                  <a:lnTo>
                    <a:pt x="600474" y="781049"/>
                  </a:lnTo>
                  <a:close/>
                </a:path>
              </a:pathLst>
            </a:custGeom>
            <a:solidFill>
              <a:srgbClr val="ECECEB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20" name="object 20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673189" y="4957573"/>
              <a:ext cx="129805" cy="123219"/>
            </a:xfrm>
            <a:prstGeom prst="rect">
              <a:avLst/>
            </a:prstGeom>
          </p:spPr>
        </p:pic>
        <p:sp>
          <p:nvSpPr>
            <p:cNvPr id="21" name="object 21"/>
            <p:cNvSpPr/>
            <p:nvPr/>
          </p:nvSpPr>
          <p:spPr>
            <a:xfrm>
              <a:off x="3175965" y="5451244"/>
              <a:ext cx="627380" cy="205740"/>
            </a:xfrm>
            <a:custGeom>
              <a:avLst/>
              <a:gdLst/>
              <a:ahLst/>
              <a:cxnLst/>
              <a:rect l="l" t="t" r="r" b="b"/>
              <a:pathLst>
                <a:path w="627379" h="205739">
                  <a:moveTo>
                    <a:pt x="627228" y="205298"/>
                  </a:moveTo>
                  <a:lnTo>
                    <a:pt x="0" y="205298"/>
                  </a:lnTo>
                  <a:lnTo>
                    <a:pt x="0" y="0"/>
                  </a:lnTo>
                  <a:lnTo>
                    <a:pt x="627228" y="0"/>
                  </a:lnTo>
                  <a:lnTo>
                    <a:pt x="627228" y="205298"/>
                  </a:lnTo>
                  <a:close/>
                </a:path>
              </a:pathLst>
            </a:custGeom>
            <a:solidFill>
              <a:srgbClr val="209C60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22" name="object 22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313499" y="5480061"/>
              <a:ext cx="351961" cy="147465"/>
            </a:xfrm>
            <a:prstGeom prst="rect">
              <a:avLst/>
            </a:prstGeom>
          </p:spPr>
        </p:pic>
      </p:grpSp>
      <p:pic>
        <p:nvPicPr>
          <p:cNvPr id="23" name="object 23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1632314" y="4001118"/>
            <a:ext cx="711199" cy="273049"/>
          </a:xfrm>
          <a:prstGeom prst="rect">
            <a:avLst/>
          </a:prstGeom>
        </p:spPr>
      </p:pic>
      <p:grpSp>
        <p:nvGrpSpPr>
          <p:cNvPr id="24" name="object 24"/>
          <p:cNvGrpSpPr/>
          <p:nvPr/>
        </p:nvGrpSpPr>
        <p:grpSpPr>
          <a:xfrm>
            <a:off x="2444379" y="3858254"/>
            <a:ext cx="577850" cy="559223"/>
            <a:chOff x="3187902" y="5962779"/>
            <a:chExt cx="866775" cy="838835"/>
          </a:xfrm>
        </p:grpSpPr>
        <p:sp>
          <p:nvSpPr>
            <p:cNvPr id="25" name="object 25"/>
            <p:cNvSpPr/>
            <p:nvPr/>
          </p:nvSpPr>
          <p:spPr>
            <a:xfrm>
              <a:off x="3209704" y="5975410"/>
              <a:ext cx="754380" cy="123189"/>
            </a:xfrm>
            <a:custGeom>
              <a:avLst/>
              <a:gdLst/>
              <a:ahLst/>
              <a:cxnLst/>
              <a:rect l="l" t="t" r="r" b="b"/>
              <a:pathLst>
                <a:path w="754379" h="123189">
                  <a:moveTo>
                    <a:pt x="754158" y="123032"/>
                  </a:moveTo>
                  <a:lnTo>
                    <a:pt x="0" y="123032"/>
                  </a:lnTo>
                  <a:lnTo>
                    <a:pt x="0" y="0"/>
                  </a:lnTo>
                  <a:lnTo>
                    <a:pt x="754158" y="0"/>
                  </a:lnTo>
                  <a:lnTo>
                    <a:pt x="754158" y="123032"/>
                  </a:lnTo>
                  <a:close/>
                </a:path>
              </a:pathLst>
            </a:custGeom>
            <a:solidFill>
              <a:srgbClr val="1894EC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" name="object 26"/>
            <p:cNvSpPr/>
            <p:nvPr/>
          </p:nvSpPr>
          <p:spPr>
            <a:xfrm>
              <a:off x="3196078" y="5989968"/>
              <a:ext cx="832485" cy="785495"/>
            </a:xfrm>
            <a:custGeom>
              <a:avLst/>
              <a:gdLst/>
              <a:ahLst/>
              <a:cxnLst/>
              <a:rect l="l" t="t" r="r" b="b"/>
              <a:pathLst>
                <a:path w="832485" h="785495">
                  <a:moveTo>
                    <a:pt x="762507" y="547743"/>
                  </a:moveTo>
                  <a:lnTo>
                    <a:pt x="734779" y="547743"/>
                  </a:lnTo>
                  <a:lnTo>
                    <a:pt x="734779" y="116425"/>
                  </a:lnTo>
                  <a:lnTo>
                    <a:pt x="762507" y="116425"/>
                  </a:lnTo>
                  <a:lnTo>
                    <a:pt x="762507" y="547743"/>
                  </a:lnTo>
                  <a:close/>
                </a:path>
                <a:path w="832485" h="785495">
                  <a:moveTo>
                    <a:pt x="793285" y="755831"/>
                  </a:moveTo>
                  <a:lnTo>
                    <a:pt x="753942" y="755831"/>
                  </a:lnTo>
                  <a:lnTo>
                    <a:pt x="804316" y="705375"/>
                  </a:lnTo>
                  <a:lnTo>
                    <a:pt x="728117" y="629050"/>
                  </a:lnTo>
                  <a:lnTo>
                    <a:pt x="728117" y="620233"/>
                  </a:lnTo>
                  <a:lnTo>
                    <a:pt x="782276" y="565985"/>
                  </a:lnTo>
                  <a:lnTo>
                    <a:pt x="746523" y="555131"/>
                  </a:lnTo>
                  <a:lnTo>
                    <a:pt x="734800" y="555131"/>
                  </a:lnTo>
                  <a:lnTo>
                    <a:pt x="734800" y="551578"/>
                  </a:lnTo>
                  <a:lnTo>
                    <a:pt x="546953" y="494579"/>
                  </a:lnTo>
                  <a:lnTo>
                    <a:pt x="546261" y="492174"/>
                  </a:lnTo>
                  <a:lnTo>
                    <a:pt x="734779" y="547743"/>
                  </a:lnTo>
                  <a:lnTo>
                    <a:pt x="762507" y="547743"/>
                  </a:lnTo>
                  <a:lnTo>
                    <a:pt x="762507" y="555131"/>
                  </a:lnTo>
                  <a:lnTo>
                    <a:pt x="759868" y="555131"/>
                  </a:lnTo>
                  <a:lnTo>
                    <a:pt x="815909" y="571661"/>
                  </a:lnTo>
                  <a:lnTo>
                    <a:pt x="763005" y="624652"/>
                  </a:lnTo>
                  <a:lnTo>
                    <a:pt x="775182" y="636850"/>
                  </a:lnTo>
                  <a:lnTo>
                    <a:pt x="766292" y="647314"/>
                  </a:lnTo>
                  <a:lnTo>
                    <a:pt x="831979" y="717073"/>
                  </a:lnTo>
                  <a:lnTo>
                    <a:pt x="793285" y="755831"/>
                  </a:lnTo>
                  <a:close/>
                </a:path>
                <a:path w="832485" h="785495">
                  <a:moveTo>
                    <a:pt x="573838" y="623093"/>
                  </a:moveTo>
                  <a:lnTo>
                    <a:pt x="1211" y="623093"/>
                  </a:lnTo>
                  <a:lnTo>
                    <a:pt x="3439" y="615683"/>
                  </a:lnTo>
                  <a:lnTo>
                    <a:pt x="3417" y="606238"/>
                  </a:lnTo>
                  <a:lnTo>
                    <a:pt x="0" y="598590"/>
                  </a:lnTo>
                  <a:lnTo>
                    <a:pt x="1946" y="597593"/>
                  </a:lnTo>
                  <a:lnTo>
                    <a:pt x="3785" y="596489"/>
                  </a:lnTo>
                  <a:lnTo>
                    <a:pt x="5472" y="595319"/>
                  </a:lnTo>
                  <a:lnTo>
                    <a:pt x="573838" y="595319"/>
                  </a:lnTo>
                  <a:lnTo>
                    <a:pt x="573838" y="623093"/>
                  </a:lnTo>
                  <a:close/>
                </a:path>
                <a:path w="832485" h="785495">
                  <a:moveTo>
                    <a:pt x="623974" y="763934"/>
                  </a:moveTo>
                  <a:lnTo>
                    <a:pt x="615214" y="733322"/>
                  </a:lnTo>
                  <a:lnTo>
                    <a:pt x="668940" y="679507"/>
                  </a:lnTo>
                  <a:lnTo>
                    <a:pt x="677743" y="679507"/>
                  </a:lnTo>
                  <a:lnTo>
                    <a:pt x="712652" y="714474"/>
                  </a:lnTo>
                  <a:lnTo>
                    <a:pt x="673353" y="714474"/>
                  </a:lnTo>
                  <a:lnTo>
                    <a:pt x="623974" y="763934"/>
                  </a:lnTo>
                  <a:close/>
                </a:path>
                <a:path w="832485" h="785495">
                  <a:moveTo>
                    <a:pt x="683626" y="724764"/>
                  </a:moveTo>
                  <a:lnTo>
                    <a:pt x="673353" y="714474"/>
                  </a:lnTo>
                  <a:lnTo>
                    <a:pt x="712652" y="714474"/>
                  </a:lnTo>
                  <a:lnTo>
                    <a:pt x="714599" y="716423"/>
                  </a:lnTo>
                  <a:lnTo>
                    <a:pt x="692710" y="716423"/>
                  </a:lnTo>
                  <a:lnTo>
                    <a:pt x="683626" y="724764"/>
                  </a:lnTo>
                  <a:close/>
                </a:path>
                <a:path w="832485" h="785495">
                  <a:moveTo>
                    <a:pt x="763675" y="785468"/>
                  </a:moveTo>
                  <a:lnTo>
                    <a:pt x="692710" y="716423"/>
                  </a:lnTo>
                  <a:lnTo>
                    <a:pt x="714599" y="716423"/>
                  </a:lnTo>
                  <a:lnTo>
                    <a:pt x="753942" y="755831"/>
                  </a:lnTo>
                  <a:lnTo>
                    <a:pt x="793285" y="755831"/>
                  </a:lnTo>
                  <a:lnTo>
                    <a:pt x="763805" y="785360"/>
                  </a:lnTo>
                  <a:lnTo>
                    <a:pt x="763675" y="785468"/>
                  </a:lnTo>
                  <a:close/>
                </a:path>
                <a:path w="832485" h="785495">
                  <a:moveTo>
                    <a:pt x="758549" y="27773"/>
                  </a:moveTo>
                  <a:lnTo>
                    <a:pt x="2314" y="27773"/>
                  </a:lnTo>
                  <a:lnTo>
                    <a:pt x="2314" y="0"/>
                  </a:lnTo>
                  <a:lnTo>
                    <a:pt x="758549" y="0"/>
                  </a:lnTo>
                  <a:lnTo>
                    <a:pt x="758549" y="27773"/>
                  </a:lnTo>
                  <a:close/>
                </a:path>
              </a:pathLst>
            </a:custGeom>
            <a:solidFill>
              <a:srgbClr val="7ED3FF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7" name="object 27"/>
            <p:cNvSpPr/>
            <p:nvPr/>
          </p:nvSpPr>
          <p:spPr>
            <a:xfrm>
              <a:off x="3187902" y="5962779"/>
              <a:ext cx="866775" cy="838835"/>
            </a:xfrm>
            <a:custGeom>
              <a:avLst/>
              <a:gdLst/>
              <a:ahLst/>
              <a:cxnLst/>
              <a:rect l="l" t="t" r="r" b="b"/>
              <a:pathLst>
                <a:path w="866775" h="838834">
                  <a:moveTo>
                    <a:pt x="639893" y="822731"/>
                  </a:moveTo>
                  <a:lnTo>
                    <a:pt x="631090" y="822731"/>
                  </a:lnTo>
                  <a:lnTo>
                    <a:pt x="623952" y="815582"/>
                  </a:lnTo>
                  <a:lnTo>
                    <a:pt x="622784" y="813545"/>
                  </a:lnTo>
                  <a:lnTo>
                    <a:pt x="622157" y="811401"/>
                  </a:lnTo>
                  <a:lnTo>
                    <a:pt x="580564" y="673874"/>
                  </a:lnTo>
                  <a:lnTo>
                    <a:pt x="6229" y="673874"/>
                  </a:lnTo>
                  <a:lnTo>
                    <a:pt x="21" y="667657"/>
                  </a:lnTo>
                  <a:lnTo>
                    <a:pt x="0" y="6239"/>
                  </a:lnTo>
                  <a:lnTo>
                    <a:pt x="6229" y="0"/>
                  </a:lnTo>
                  <a:lnTo>
                    <a:pt x="782211" y="0"/>
                  </a:lnTo>
                  <a:lnTo>
                    <a:pt x="788440" y="6239"/>
                  </a:lnTo>
                  <a:lnTo>
                    <a:pt x="788440" y="27860"/>
                  </a:lnTo>
                  <a:lnTo>
                    <a:pt x="27814" y="27860"/>
                  </a:lnTo>
                  <a:lnTo>
                    <a:pt x="27814" y="120758"/>
                  </a:lnTo>
                  <a:lnTo>
                    <a:pt x="788440" y="120758"/>
                  </a:lnTo>
                  <a:lnTo>
                    <a:pt x="788440" y="148618"/>
                  </a:lnTo>
                  <a:lnTo>
                    <a:pt x="27814" y="148618"/>
                  </a:lnTo>
                  <a:lnTo>
                    <a:pt x="27814" y="646014"/>
                  </a:lnTo>
                  <a:lnTo>
                    <a:pt x="601205" y="646014"/>
                  </a:lnTo>
                  <a:lnTo>
                    <a:pt x="642077" y="781157"/>
                  </a:lnTo>
                  <a:lnTo>
                    <a:pt x="681399" y="781157"/>
                  </a:lnTo>
                  <a:lnTo>
                    <a:pt x="639893" y="822731"/>
                  </a:lnTo>
                  <a:close/>
                </a:path>
                <a:path w="866775" h="838834">
                  <a:moveTo>
                    <a:pt x="788440" y="120758"/>
                  </a:moveTo>
                  <a:lnTo>
                    <a:pt x="760625" y="120758"/>
                  </a:lnTo>
                  <a:lnTo>
                    <a:pt x="760625" y="27860"/>
                  </a:lnTo>
                  <a:lnTo>
                    <a:pt x="788440" y="27860"/>
                  </a:lnTo>
                  <a:lnTo>
                    <a:pt x="788440" y="120758"/>
                  </a:lnTo>
                  <a:close/>
                </a:path>
                <a:path w="866775" h="838834">
                  <a:moveTo>
                    <a:pt x="151748" y="87849"/>
                  </a:moveTo>
                  <a:lnTo>
                    <a:pt x="136392" y="87849"/>
                  </a:lnTo>
                  <a:lnTo>
                    <a:pt x="130163" y="81610"/>
                  </a:lnTo>
                  <a:lnTo>
                    <a:pt x="130163" y="65036"/>
                  </a:lnTo>
                  <a:lnTo>
                    <a:pt x="136392" y="58797"/>
                  </a:lnTo>
                  <a:lnTo>
                    <a:pt x="151748" y="58797"/>
                  </a:lnTo>
                  <a:lnTo>
                    <a:pt x="157977" y="65036"/>
                  </a:lnTo>
                  <a:lnTo>
                    <a:pt x="157977" y="81610"/>
                  </a:lnTo>
                  <a:lnTo>
                    <a:pt x="151748" y="87849"/>
                  </a:lnTo>
                  <a:close/>
                </a:path>
                <a:path w="866775" h="838834">
                  <a:moveTo>
                    <a:pt x="212028" y="87849"/>
                  </a:moveTo>
                  <a:lnTo>
                    <a:pt x="196672" y="87849"/>
                  </a:lnTo>
                  <a:lnTo>
                    <a:pt x="190443" y="81610"/>
                  </a:lnTo>
                  <a:lnTo>
                    <a:pt x="190443" y="65036"/>
                  </a:lnTo>
                  <a:lnTo>
                    <a:pt x="196672" y="58797"/>
                  </a:lnTo>
                  <a:lnTo>
                    <a:pt x="212028" y="58797"/>
                  </a:lnTo>
                  <a:lnTo>
                    <a:pt x="218257" y="65036"/>
                  </a:lnTo>
                  <a:lnTo>
                    <a:pt x="218257" y="81610"/>
                  </a:lnTo>
                  <a:lnTo>
                    <a:pt x="212028" y="87849"/>
                  </a:lnTo>
                  <a:close/>
                </a:path>
                <a:path w="866775" h="838834">
                  <a:moveTo>
                    <a:pt x="91468" y="89062"/>
                  </a:moveTo>
                  <a:lnTo>
                    <a:pt x="76112" y="89062"/>
                  </a:lnTo>
                  <a:lnTo>
                    <a:pt x="69883" y="82823"/>
                  </a:lnTo>
                  <a:lnTo>
                    <a:pt x="69883" y="66250"/>
                  </a:lnTo>
                  <a:lnTo>
                    <a:pt x="76112" y="60010"/>
                  </a:lnTo>
                  <a:lnTo>
                    <a:pt x="91468" y="60010"/>
                  </a:lnTo>
                  <a:lnTo>
                    <a:pt x="97698" y="66250"/>
                  </a:lnTo>
                  <a:lnTo>
                    <a:pt x="97698" y="82823"/>
                  </a:lnTo>
                  <a:lnTo>
                    <a:pt x="91468" y="89062"/>
                  </a:lnTo>
                  <a:close/>
                </a:path>
                <a:path w="866775" h="838834">
                  <a:moveTo>
                    <a:pt x="788440" y="569451"/>
                  </a:moveTo>
                  <a:lnTo>
                    <a:pt x="760604" y="569451"/>
                  </a:lnTo>
                  <a:lnTo>
                    <a:pt x="760604" y="148618"/>
                  </a:lnTo>
                  <a:lnTo>
                    <a:pt x="788440" y="148618"/>
                  </a:lnTo>
                  <a:lnTo>
                    <a:pt x="788440" y="569451"/>
                  </a:lnTo>
                  <a:close/>
                </a:path>
                <a:path w="866775" h="838834">
                  <a:moveTo>
                    <a:pt x="352271" y="459201"/>
                  </a:moveTo>
                  <a:lnTo>
                    <a:pt x="344398" y="455279"/>
                  </a:lnTo>
                  <a:lnTo>
                    <a:pt x="341975" y="448000"/>
                  </a:lnTo>
                  <a:lnTo>
                    <a:pt x="300404" y="323992"/>
                  </a:lnTo>
                  <a:lnTo>
                    <a:pt x="304341" y="316106"/>
                  </a:lnTo>
                  <a:lnTo>
                    <a:pt x="318832" y="311232"/>
                  </a:lnTo>
                  <a:lnTo>
                    <a:pt x="326618" y="315110"/>
                  </a:lnTo>
                  <a:lnTo>
                    <a:pt x="329658" y="324014"/>
                  </a:lnTo>
                  <a:lnTo>
                    <a:pt x="355104" y="399948"/>
                  </a:lnTo>
                  <a:lnTo>
                    <a:pt x="384355" y="399948"/>
                  </a:lnTo>
                  <a:lnTo>
                    <a:pt x="366893" y="452008"/>
                  </a:lnTo>
                  <a:lnTo>
                    <a:pt x="363839" y="455279"/>
                  </a:lnTo>
                  <a:lnTo>
                    <a:pt x="352271" y="459201"/>
                  </a:lnTo>
                  <a:close/>
                </a:path>
                <a:path w="866775" h="838834">
                  <a:moveTo>
                    <a:pt x="153414" y="459222"/>
                  </a:moveTo>
                  <a:lnTo>
                    <a:pt x="145628" y="455344"/>
                  </a:lnTo>
                  <a:lnTo>
                    <a:pt x="143111" y="448000"/>
                  </a:lnTo>
                  <a:lnTo>
                    <a:pt x="101548" y="324014"/>
                  </a:lnTo>
                  <a:lnTo>
                    <a:pt x="105484" y="316128"/>
                  </a:lnTo>
                  <a:lnTo>
                    <a:pt x="119975" y="311254"/>
                  </a:lnTo>
                  <a:lnTo>
                    <a:pt x="127805" y="315153"/>
                  </a:lnTo>
                  <a:lnTo>
                    <a:pt x="130794" y="324014"/>
                  </a:lnTo>
                  <a:lnTo>
                    <a:pt x="156247" y="399970"/>
                  </a:lnTo>
                  <a:lnTo>
                    <a:pt x="185498" y="399970"/>
                  </a:lnTo>
                  <a:lnTo>
                    <a:pt x="168057" y="452008"/>
                  </a:lnTo>
                  <a:lnTo>
                    <a:pt x="164942" y="455344"/>
                  </a:lnTo>
                  <a:lnTo>
                    <a:pt x="153414" y="459222"/>
                  </a:lnTo>
                  <a:close/>
                </a:path>
                <a:path w="866775" h="838834">
                  <a:moveTo>
                    <a:pt x="263731" y="399948"/>
                  </a:moveTo>
                  <a:lnTo>
                    <a:pt x="234479" y="399948"/>
                  </a:lnTo>
                  <a:lnTo>
                    <a:pt x="262871" y="315197"/>
                  </a:lnTo>
                  <a:lnTo>
                    <a:pt x="263009" y="315110"/>
                  </a:lnTo>
                  <a:lnTo>
                    <a:pt x="270751" y="311254"/>
                  </a:lnTo>
                  <a:lnTo>
                    <a:pt x="285242" y="316128"/>
                  </a:lnTo>
                  <a:lnTo>
                    <a:pt x="289179" y="323992"/>
                  </a:lnTo>
                  <a:lnTo>
                    <a:pt x="263731" y="399948"/>
                  </a:lnTo>
                  <a:close/>
                </a:path>
                <a:path w="866775" h="838834">
                  <a:moveTo>
                    <a:pt x="384355" y="399948"/>
                  </a:moveTo>
                  <a:lnTo>
                    <a:pt x="355104" y="399948"/>
                  </a:lnTo>
                  <a:lnTo>
                    <a:pt x="383496" y="315197"/>
                  </a:lnTo>
                  <a:lnTo>
                    <a:pt x="383633" y="315110"/>
                  </a:lnTo>
                  <a:lnTo>
                    <a:pt x="391376" y="311254"/>
                  </a:lnTo>
                  <a:lnTo>
                    <a:pt x="402904" y="315110"/>
                  </a:lnTo>
                  <a:lnTo>
                    <a:pt x="406026" y="318468"/>
                  </a:lnTo>
                  <a:lnTo>
                    <a:pt x="423460" y="370484"/>
                  </a:lnTo>
                  <a:lnTo>
                    <a:pt x="394231" y="370484"/>
                  </a:lnTo>
                  <a:lnTo>
                    <a:pt x="384355" y="399948"/>
                  </a:lnTo>
                  <a:close/>
                </a:path>
                <a:path w="866775" h="838834">
                  <a:moveTo>
                    <a:pt x="462583" y="399948"/>
                  </a:moveTo>
                  <a:lnTo>
                    <a:pt x="433336" y="399948"/>
                  </a:lnTo>
                  <a:lnTo>
                    <a:pt x="461727" y="315197"/>
                  </a:lnTo>
                  <a:lnTo>
                    <a:pt x="461865" y="315110"/>
                  </a:lnTo>
                  <a:lnTo>
                    <a:pt x="469608" y="311254"/>
                  </a:lnTo>
                  <a:lnTo>
                    <a:pt x="484099" y="316128"/>
                  </a:lnTo>
                  <a:lnTo>
                    <a:pt x="488036" y="323992"/>
                  </a:lnTo>
                  <a:lnTo>
                    <a:pt x="462583" y="399948"/>
                  </a:lnTo>
                  <a:close/>
                </a:path>
                <a:path w="866775" h="838834">
                  <a:moveTo>
                    <a:pt x="551106" y="459201"/>
                  </a:moveTo>
                  <a:lnTo>
                    <a:pt x="543233" y="455279"/>
                  </a:lnTo>
                  <a:lnTo>
                    <a:pt x="499239" y="324014"/>
                  </a:lnTo>
                  <a:lnTo>
                    <a:pt x="503176" y="316128"/>
                  </a:lnTo>
                  <a:lnTo>
                    <a:pt x="517667" y="311254"/>
                  </a:lnTo>
                  <a:lnTo>
                    <a:pt x="525497" y="315153"/>
                  </a:lnTo>
                  <a:lnTo>
                    <a:pt x="528485" y="324014"/>
                  </a:lnTo>
                  <a:lnTo>
                    <a:pt x="553939" y="399970"/>
                  </a:lnTo>
                  <a:lnTo>
                    <a:pt x="583190" y="399970"/>
                  </a:lnTo>
                  <a:lnTo>
                    <a:pt x="565748" y="452008"/>
                  </a:lnTo>
                  <a:lnTo>
                    <a:pt x="562634" y="455344"/>
                  </a:lnTo>
                  <a:lnTo>
                    <a:pt x="551106" y="459201"/>
                  </a:lnTo>
                  <a:close/>
                </a:path>
                <a:path w="866775" h="838834">
                  <a:moveTo>
                    <a:pt x="185498" y="399970"/>
                  </a:moveTo>
                  <a:lnTo>
                    <a:pt x="156247" y="399970"/>
                  </a:lnTo>
                  <a:lnTo>
                    <a:pt x="184646" y="315197"/>
                  </a:lnTo>
                  <a:lnTo>
                    <a:pt x="192519" y="311275"/>
                  </a:lnTo>
                  <a:lnTo>
                    <a:pt x="203982" y="315110"/>
                  </a:lnTo>
                  <a:lnTo>
                    <a:pt x="207162" y="318468"/>
                  </a:lnTo>
                  <a:lnTo>
                    <a:pt x="224608" y="370506"/>
                  </a:lnTo>
                  <a:lnTo>
                    <a:pt x="195374" y="370506"/>
                  </a:lnTo>
                  <a:lnTo>
                    <a:pt x="185498" y="399970"/>
                  </a:lnTo>
                  <a:close/>
                </a:path>
                <a:path w="866775" h="838834">
                  <a:moveTo>
                    <a:pt x="583190" y="399970"/>
                  </a:moveTo>
                  <a:lnTo>
                    <a:pt x="553939" y="399970"/>
                  </a:lnTo>
                  <a:lnTo>
                    <a:pt x="582338" y="315197"/>
                  </a:lnTo>
                  <a:lnTo>
                    <a:pt x="590211" y="311275"/>
                  </a:lnTo>
                  <a:lnTo>
                    <a:pt x="601674" y="315110"/>
                  </a:lnTo>
                  <a:lnTo>
                    <a:pt x="604854" y="318468"/>
                  </a:lnTo>
                  <a:lnTo>
                    <a:pt x="622296" y="370506"/>
                  </a:lnTo>
                  <a:lnTo>
                    <a:pt x="593066" y="370506"/>
                  </a:lnTo>
                  <a:lnTo>
                    <a:pt x="583190" y="399970"/>
                  </a:lnTo>
                  <a:close/>
                </a:path>
                <a:path w="866775" h="838834">
                  <a:moveTo>
                    <a:pt x="661409" y="399970"/>
                  </a:moveTo>
                  <a:lnTo>
                    <a:pt x="632171" y="399970"/>
                  </a:lnTo>
                  <a:lnTo>
                    <a:pt x="660570" y="315197"/>
                  </a:lnTo>
                  <a:lnTo>
                    <a:pt x="668443" y="311275"/>
                  </a:lnTo>
                  <a:lnTo>
                    <a:pt x="682934" y="316128"/>
                  </a:lnTo>
                  <a:lnTo>
                    <a:pt x="686849" y="324014"/>
                  </a:lnTo>
                  <a:lnTo>
                    <a:pt x="661409" y="399970"/>
                  </a:lnTo>
                  <a:close/>
                </a:path>
                <a:path w="866775" h="838834">
                  <a:moveTo>
                    <a:pt x="430503" y="459201"/>
                  </a:moveTo>
                  <a:lnTo>
                    <a:pt x="422630" y="455279"/>
                  </a:lnTo>
                  <a:lnTo>
                    <a:pt x="420207" y="448000"/>
                  </a:lnTo>
                  <a:lnTo>
                    <a:pt x="394231" y="370484"/>
                  </a:lnTo>
                  <a:lnTo>
                    <a:pt x="423460" y="370484"/>
                  </a:lnTo>
                  <a:lnTo>
                    <a:pt x="433336" y="399948"/>
                  </a:lnTo>
                  <a:lnTo>
                    <a:pt x="462583" y="399948"/>
                  </a:lnTo>
                  <a:lnTo>
                    <a:pt x="445125" y="452008"/>
                  </a:lnTo>
                  <a:lnTo>
                    <a:pt x="442071" y="455279"/>
                  </a:lnTo>
                  <a:lnTo>
                    <a:pt x="430503" y="459201"/>
                  </a:lnTo>
                  <a:close/>
                </a:path>
                <a:path w="866775" h="838834">
                  <a:moveTo>
                    <a:pt x="231646" y="459222"/>
                  </a:moveTo>
                  <a:lnTo>
                    <a:pt x="223860" y="455344"/>
                  </a:lnTo>
                  <a:lnTo>
                    <a:pt x="221343" y="448000"/>
                  </a:lnTo>
                  <a:lnTo>
                    <a:pt x="195374" y="370506"/>
                  </a:lnTo>
                  <a:lnTo>
                    <a:pt x="224608" y="370506"/>
                  </a:lnTo>
                  <a:lnTo>
                    <a:pt x="234479" y="399948"/>
                  </a:lnTo>
                  <a:lnTo>
                    <a:pt x="263731" y="399948"/>
                  </a:lnTo>
                  <a:lnTo>
                    <a:pt x="246289" y="452008"/>
                  </a:lnTo>
                  <a:lnTo>
                    <a:pt x="243174" y="455344"/>
                  </a:lnTo>
                  <a:lnTo>
                    <a:pt x="231646" y="459222"/>
                  </a:lnTo>
                  <a:close/>
                </a:path>
                <a:path w="866775" h="838834">
                  <a:moveTo>
                    <a:pt x="629338" y="459222"/>
                  </a:moveTo>
                  <a:lnTo>
                    <a:pt x="621552" y="455344"/>
                  </a:lnTo>
                  <a:lnTo>
                    <a:pt x="619035" y="448000"/>
                  </a:lnTo>
                  <a:lnTo>
                    <a:pt x="593066" y="370506"/>
                  </a:lnTo>
                  <a:lnTo>
                    <a:pt x="622296" y="370506"/>
                  </a:lnTo>
                  <a:lnTo>
                    <a:pt x="632171" y="399970"/>
                  </a:lnTo>
                  <a:lnTo>
                    <a:pt x="661409" y="399970"/>
                  </a:lnTo>
                  <a:lnTo>
                    <a:pt x="643980" y="452008"/>
                  </a:lnTo>
                  <a:lnTo>
                    <a:pt x="640866" y="455344"/>
                  </a:lnTo>
                  <a:lnTo>
                    <a:pt x="629338" y="459222"/>
                  </a:lnTo>
                  <a:close/>
                </a:path>
                <a:path w="866775" h="838834">
                  <a:moveTo>
                    <a:pt x="601205" y="646014"/>
                  </a:moveTo>
                  <a:lnTo>
                    <a:pt x="572151" y="646014"/>
                  </a:lnTo>
                  <a:lnTo>
                    <a:pt x="535143" y="523652"/>
                  </a:lnTo>
                  <a:lnTo>
                    <a:pt x="532937" y="516287"/>
                  </a:lnTo>
                  <a:lnTo>
                    <a:pt x="537090" y="508509"/>
                  </a:lnTo>
                  <a:lnTo>
                    <a:pt x="547148" y="505476"/>
                  </a:lnTo>
                  <a:lnTo>
                    <a:pt x="549916" y="505541"/>
                  </a:lnTo>
                  <a:lnTo>
                    <a:pt x="665211" y="540507"/>
                  </a:lnTo>
                  <a:lnTo>
                    <a:pt x="569296" y="540507"/>
                  </a:lnTo>
                  <a:lnTo>
                    <a:pt x="601205" y="646014"/>
                  </a:lnTo>
                  <a:close/>
                </a:path>
                <a:path w="866775" h="838834">
                  <a:moveTo>
                    <a:pt x="820559" y="803233"/>
                  </a:moveTo>
                  <a:lnTo>
                    <a:pt x="781238" y="803233"/>
                  </a:lnTo>
                  <a:lnTo>
                    <a:pt x="831590" y="752798"/>
                  </a:lnTo>
                  <a:lnTo>
                    <a:pt x="755391" y="676474"/>
                  </a:lnTo>
                  <a:lnTo>
                    <a:pt x="755413" y="667635"/>
                  </a:lnTo>
                  <a:lnTo>
                    <a:pt x="809550" y="613409"/>
                  </a:lnTo>
                  <a:lnTo>
                    <a:pt x="569296" y="540507"/>
                  </a:lnTo>
                  <a:lnTo>
                    <a:pt x="665211" y="540507"/>
                  </a:lnTo>
                  <a:lnTo>
                    <a:pt x="760604" y="569451"/>
                  </a:lnTo>
                  <a:lnTo>
                    <a:pt x="788440" y="569451"/>
                  </a:lnTo>
                  <a:lnTo>
                    <a:pt x="788440" y="577900"/>
                  </a:lnTo>
                  <a:lnTo>
                    <a:pt x="847185" y="595709"/>
                  </a:lnTo>
                  <a:lnTo>
                    <a:pt x="851337" y="603486"/>
                  </a:lnTo>
                  <a:lnTo>
                    <a:pt x="848396" y="613214"/>
                  </a:lnTo>
                  <a:lnTo>
                    <a:pt x="847120" y="615228"/>
                  </a:lnTo>
                  <a:lnTo>
                    <a:pt x="845476" y="616832"/>
                  </a:lnTo>
                  <a:lnTo>
                    <a:pt x="790322" y="672076"/>
                  </a:lnTo>
                  <a:lnTo>
                    <a:pt x="866521" y="748378"/>
                  </a:lnTo>
                  <a:lnTo>
                    <a:pt x="866521" y="757218"/>
                  </a:lnTo>
                  <a:lnTo>
                    <a:pt x="820559" y="803233"/>
                  </a:lnTo>
                  <a:close/>
                </a:path>
                <a:path w="866775" h="838834">
                  <a:moveTo>
                    <a:pt x="681399" y="781157"/>
                  </a:moveTo>
                  <a:lnTo>
                    <a:pt x="642077" y="781157"/>
                  </a:lnTo>
                  <a:lnTo>
                    <a:pt x="696236" y="726909"/>
                  </a:lnTo>
                  <a:lnTo>
                    <a:pt x="705039" y="726909"/>
                  </a:lnTo>
                  <a:lnTo>
                    <a:pt x="739970" y="761897"/>
                  </a:lnTo>
                  <a:lnTo>
                    <a:pt x="700627" y="761897"/>
                  </a:lnTo>
                  <a:lnTo>
                    <a:pt x="681399" y="781157"/>
                  </a:lnTo>
                  <a:close/>
                </a:path>
                <a:path w="866775" h="838834">
                  <a:moveTo>
                    <a:pt x="785629" y="838221"/>
                  </a:moveTo>
                  <a:lnTo>
                    <a:pt x="776826" y="838221"/>
                  </a:lnTo>
                  <a:lnTo>
                    <a:pt x="700627" y="761897"/>
                  </a:lnTo>
                  <a:lnTo>
                    <a:pt x="739970" y="761897"/>
                  </a:lnTo>
                  <a:lnTo>
                    <a:pt x="781238" y="803233"/>
                  </a:lnTo>
                  <a:lnTo>
                    <a:pt x="820559" y="803233"/>
                  </a:lnTo>
                  <a:lnTo>
                    <a:pt x="785629" y="838221"/>
                  </a:lnTo>
                  <a:close/>
                </a:path>
              </a:pathLst>
            </a:custGeom>
            <a:solidFill>
              <a:srgbClr val="0957A2"/>
            </a:solidFill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1" name="object 31"/>
          <p:cNvGrpSpPr/>
          <p:nvPr/>
        </p:nvGrpSpPr>
        <p:grpSpPr>
          <a:xfrm>
            <a:off x="3458958" y="3616202"/>
            <a:ext cx="1460923" cy="102023"/>
            <a:chOff x="8324008" y="6086010"/>
            <a:chExt cx="2191385" cy="153035"/>
          </a:xfrm>
        </p:grpSpPr>
        <p:sp>
          <p:nvSpPr>
            <p:cNvPr id="32" name="object 32"/>
            <p:cNvSpPr/>
            <p:nvPr/>
          </p:nvSpPr>
          <p:spPr>
            <a:xfrm>
              <a:off x="8324008" y="6162221"/>
              <a:ext cx="2172335" cy="0"/>
            </a:xfrm>
            <a:custGeom>
              <a:avLst/>
              <a:gdLst/>
              <a:ahLst/>
              <a:cxnLst/>
              <a:rect l="l" t="t" r="r" b="b"/>
              <a:pathLst>
                <a:path w="2172334">
                  <a:moveTo>
                    <a:pt x="0" y="0"/>
                  </a:moveTo>
                  <a:lnTo>
                    <a:pt x="2171731" y="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object 33"/>
            <p:cNvSpPr/>
            <p:nvPr/>
          </p:nvSpPr>
          <p:spPr>
            <a:xfrm>
              <a:off x="10419478" y="6105071"/>
              <a:ext cx="76835" cy="114300"/>
            </a:xfrm>
            <a:custGeom>
              <a:avLst/>
              <a:gdLst/>
              <a:ahLst/>
              <a:cxnLst/>
              <a:rect l="l" t="t" r="r" b="b"/>
              <a:pathLst>
                <a:path w="76834" h="114300">
                  <a:moveTo>
                    <a:pt x="0" y="0"/>
                  </a:moveTo>
                  <a:lnTo>
                    <a:pt x="76262" y="57149"/>
                  </a:lnTo>
                  <a:lnTo>
                    <a:pt x="0" y="114299"/>
                  </a:lnTo>
                </a:path>
              </a:pathLst>
            </a:custGeom>
            <a:ln w="3812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pic>
        <p:nvPicPr>
          <p:cNvPr id="35" name="object 35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5164208" y="2843410"/>
            <a:ext cx="831849" cy="831849"/>
          </a:xfrm>
          <a:prstGeom prst="rect">
            <a:avLst/>
          </a:prstGeom>
        </p:spPr>
      </p:pic>
      <p:pic>
        <p:nvPicPr>
          <p:cNvPr id="36" name="object 36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6079150" y="3021753"/>
            <a:ext cx="1117599" cy="374649"/>
          </a:xfrm>
          <a:prstGeom prst="rect">
            <a:avLst/>
          </a:prstGeom>
        </p:spPr>
      </p:pic>
      <p:pic>
        <p:nvPicPr>
          <p:cNvPr id="37" name="object 37"/>
          <p:cNvPicPr/>
          <p:nvPr/>
        </p:nvPicPr>
        <p:blipFill>
          <a:blip r:embed="rId14" cstate="print"/>
          <a:stretch>
            <a:fillRect/>
          </a:stretch>
        </p:blipFill>
        <p:spPr>
          <a:xfrm>
            <a:off x="5361955" y="3752647"/>
            <a:ext cx="1701799" cy="355599"/>
          </a:xfrm>
          <a:prstGeom prst="rect">
            <a:avLst/>
          </a:prstGeom>
        </p:spPr>
      </p:pic>
      <p:grpSp>
        <p:nvGrpSpPr>
          <p:cNvPr id="38" name="object 38"/>
          <p:cNvGrpSpPr/>
          <p:nvPr/>
        </p:nvGrpSpPr>
        <p:grpSpPr>
          <a:xfrm>
            <a:off x="7849176" y="3625798"/>
            <a:ext cx="1460923" cy="102023"/>
            <a:chOff x="12853041" y="4073456"/>
            <a:chExt cx="2191385" cy="153035"/>
          </a:xfrm>
        </p:grpSpPr>
        <p:sp>
          <p:nvSpPr>
            <p:cNvPr id="39" name="object 39"/>
            <p:cNvSpPr/>
            <p:nvPr/>
          </p:nvSpPr>
          <p:spPr>
            <a:xfrm>
              <a:off x="12853041" y="4149667"/>
              <a:ext cx="2172335" cy="0"/>
            </a:xfrm>
            <a:custGeom>
              <a:avLst/>
              <a:gdLst/>
              <a:ahLst/>
              <a:cxnLst/>
              <a:rect l="l" t="t" r="r" b="b"/>
              <a:pathLst>
                <a:path w="2172334">
                  <a:moveTo>
                    <a:pt x="0" y="0"/>
                  </a:moveTo>
                  <a:lnTo>
                    <a:pt x="2171731" y="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0" name="object 40"/>
            <p:cNvSpPr/>
            <p:nvPr/>
          </p:nvSpPr>
          <p:spPr>
            <a:xfrm>
              <a:off x="14948511" y="4092517"/>
              <a:ext cx="76835" cy="114300"/>
            </a:xfrm>
            <a:custGeom>
              <a:avLst/>
              <a:gdLst/>
              <a:ahLst/>
              <a:cxnLst/>
              <a:rect l="l" t="t" r="r" b="b"/>
              <a:pathLst>
                <a:path w="76834" h="114300">
                  <a:moveTo>
                    <a:pt x="0" y="0"/>
                  </a:moveTo>
                  <a:lnTo>
                    <a:pt x="76262" y="57149"/>
                  </a:lnTo>
                  <a:lnTo>
                    <a:pt x="0" y="114299"/>
                  </a:lnTo>
                </a:path>
              </a:pathLst>
            </a:custGeom>
            <a:ln w="3812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1" name="object 61"/>
          <p:cNvSpPr txBox="1">
            <a:spLocks noGrp="1"/>
          </p:cNvSpPr>
          <p:nvPr>
            <p:ph type="title"/>
          </p:nvPr>
        </p:nvSpPr>
        <p:spPr>
          <a:xfrm>
            <a:off x="735628" y="593654"/>
            <a:ext cx="3326130" cy="634427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sz="4067" spc="210">
                <a:solidFill>
                  <a:srgbClr val="FFFFFF"/>
                </a:solidFill>
              </a:rPr>
              <a:t>W</a:t>
            </a:r>
            <a:r>
              <a:rPr sz="4067" spc="136">
                <a:solidFill>
                  <a:srgbClr val="FFFFFF"/>
                </a:solidFill>
              </a:rPr>
              <a:t>O</a:t>
            </a:r>
            <a:r>
              <a:rPr sz="4067" spc="-13">
                <a:solidFill>
                  <a:srgbClr val="FFFFFF"/>
                </a:solidFill>
              </a:rPr>
              <a:t>R</a:t>
            </a:r>
            <a:r>
              <a:rPr sz="4067" spc="200">
                <a:solidFill>
                  <a:srgbClr val="FFFFFF"/>
                </a:solidFill>
              </a:rPr>
              <a:t>K</a:t>
            </a:r>
            <a:r>
              <a:rPr sz="4067" spc="90">
                <a:solidFill>
                  <a:srgbClr val="FFFFFF"/>
                </a:solidFill>
              </a:rPr>
              <a:t>F</a:t>
            </a:r>
            <a:r>
              <a:rPr sz="4067" spc="-53">
                <a:solidFill>
                  <a:srgbClr val="FFFFFF"/>
                </a:solidFill>
              </a:rPr>
              <a:t>L</a:t>
            </a:r>
            <a:r>
              <a:rPr sz="4067" spc="136">
                <a:solidFill>
                  <a:srgbClr val="FFFFFF"/>
                </a:solidFill>
              </a:rPr>
              <a:t>O</a:t>
            </a:r>
            <a:r>
              <a:rPr sz="4067" spc="213">
                <a:solidFill>
                  <a:srgbClr val="FFFFFF"/>
                </a:solidFill>
              </a:rPr>
              <a:t>W</a:t>
            </a:r>
            <a:endParaRPr sz="4067"/>
          </a:p>
        </p:txBody>
      </p:sp>
      <p:sp>
        <p:nvSpPr>
          <p:cNvPr id="62" name="object 62"/>
          <p:cNvSpPr txBox="1"/>
          <p:nvPr/>
        </p:nvSpPr>
        <p:spPr>
          <a:xfrm>
            <a:off x="1346523" y="2403252"/>
            <a:ext cx="2017607" cy="546197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43676" marR="3387" indent="-435632" defTabSz="609630">
              <a:lnSpc>
                <a:spcPct val="114599"/>
              </a:lnSpc>
              <a:spcBef>
                <a:spcPts val="67"/>
              </a:spcBef>
            </a:pPr>
            <a:r>
              <a:rPr sz="1600" spc="113">
                <a:solidFill>
                  <a:prstClr val="black"/>
                </a:solidFill>
                <a:latin typeface="Tahoma"/>
                <a:cs typeface="Tahoma"/>
              </a:rPr>
              <a:t>Data</a:t>
            </a:r>
            <a:r>
              <a:rPr sz="1600" spc="-100">
                <a:solidFill>
                  <a:prstClr val="black"/>
                </a:solidFill>
                <a:latin typeface="Tahoma"/>
                <a:cs typeface="Tahoma"/>
              </a:rPr>
              <a:t> </a:t>
            </a:r>
            <a:r>
              <a:rPr sz="1600" spc="123">
                <a:solidFill>
                  <a:prstClr val="black"/>
                </a:solidFill>
                <a:latin typeface="Tahoma"/>
                <a:cs typeface="Tahoma"/>
              </a:rPr>
              <a:t>Collection</a:t>
            </a:r>
            <a:r>
              <a:rPr sz="1600" spc="-100">
                <a:solidFill>
                  <a:prstClr val="black"/>
                </a:solidFill>
                <a:latin typeface="Tahoma"/>
                <a:cs typeface="Tahoma"/>
              </a:rPr>
              <a:t> </a:t>
            </a:r>
            <a:r>
              <a:rPr sz="1600" spc="157">
                <a:solidFill>
                  <a:prstClr val="black"/>
                </a:solidFill>
                <a:latin typeface="Tahoma"/>
                <a:cs typeface="Tahoma"/>
              </a:rPr>
              <a:t>and </a:t>
            </a:r>
            <a:r>
              <a:rPr sz="1600" spc="-490">
                <a:solidFill>
                  <a:prstClr val="black"/>
                </a:solidFill>
                <a:latin typeface="Tahoma"/>
                <a:cs typeface="Tahoma"/>
              </a:rPr>
              <a:t> </a:t>
            </a:r>
            <a:r>
              <a:rPr sz="1600" spc="97">
                <a:solidFill>
                  <a:prstClr val="black"/>
                </a:solidFill>
                <a:latin typeface="Tahoma"/>
                <a:cs typeface="Tahoma"/>
              </a:rPr>
              <a:t>Integration</a:t>
            </a:r>
            <a:endParaRPr sz="160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1585380" y="4554637"/>
            <a:ext cx="1447800" cy="254771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 defTabSz="609630">
              <a:spcBef>
                <a:spcPts val="67"/>
              </a:spcBef>
            </a:pPr>
            <a:r>
              <a:rPr sz="1600" spc="-103">
                <a:solidFill>
                  <a:prstClr val="black"/>
                </a:solidFill>
                <a:latin typeface="Tahoma"/>
                <a:cs typeface="Tahoma"/>
              </a:rPr>
              <a:t>(</a:t>
            </a:r>
            <a:r>
              <a:rPr sz="1600" spc="153">
                <a:solidFill>
                  <a:prstClr val="black"/>
                </a:solidFill>
                <a:latin typeface="Tahoma"/>
                <a:cs typeface="Tahoma"/>
              </a:rPr>
              <a:t>D</a:t>
            </a:r>
            <a:r>
              <a:rPr sz="1600" spc="97">
                <a:solidFill>
                  <a:prstClr val="black"/>
                </a:solidFill>
                <a:latin typeface="Tahoma"/>
                <a:cs typeface="Tahoma"/>
              </a:rPr>
              <a:t>a</a:t>
            </a:r>
            <a:r>
              <a:rPr sz="1600" spc="113">
                <a:solidFill>
                  <a:prstClr val="black"/>
                </a:solidFill>
                <a:latin typeface="Tahoma"/>
                <a:cs typeface="Tahoma"/>
              </a:rPr>
              <a:t>t</a:t>
            </a:r>
            <a:r>
              <a:rPr sz="1600" spc="97">
                <a:solidFill>
                  <a:prstClr val="black"/>
                </a:solidFill>
                <a:latin typeface="Tahoma"/>
                <a:cs typeface="Tahoma"/>
              </a:rPr>
              <a:t>a</a:t>
            </a:r>
            <a:r>
              <a:rPr sz="1600" spc="-90">
                <a:solidFill>
                  <a:prstClr val="black"/>
                </a:solidFill>
                <a:latin typeface="Tahoma"/>
                <a:cs typeface="Tahoma"/>
              </a:rPr>
              <a:t> </a:t>
            </a:r>
            <a:r>
              <a:rPr sz="1600" spc="37">
                <a:solidFill>
                  <a:prstClr val="black"/>
                </a:solidFill>
                <a:latin typeface="Tahoma"/>
                <a:cs typeface="Tahoma"/>
              </a:rPr>
              <a:t>s</a:t>
            </a:r>
            <a:r>
              <a:rPr sz="1600" spc="130">
                <a:solidFill>
                  <a:prstClr val="black"/>
                </a:solidFill>
                <a:latin typeface="Tahoma"/>
                <a:cs typeface="Tahoma"/>
              </a:rPr>
              <a:t>o</a:t>
            </a:r>
            <a:r>
              <a:rPr sz="1600" spc="150">
                <a:solidFill>
                  <a:prstClr val="black"/>
                </a:solidFill>
                <a:latin typeface="Tahoma"/>
                <a:cs typeface="Tahoma"/>
              </a:rPr>
              <a:t>u</a:t>
            </a:r>
            <a:r>
              <a:rPr sz="1600" spc="53">
                <a:solidFill>
                  <a:prstClr val="black"/>
                </a:solidFill>
                <a:latin typeface="Tahoma"/>
                <a:cs typeface="Tahoma"/>
              </a:rPr>
              <a:t>r</a:t>
            </a:r>
            <a:r>
              <a:rPr sz="1600" spc="163">
                <a:solidFill>
                  <a:prstClr val="black"/>
                </a:solidFill>
                <a:latin typeface="Tahoma"/>
                <a:cs typeface="Tahoma"/>
              </a:rPr>
              <a:t>c</a:t>
            </a:r>
            <a:r>
              <a:rPr sz="1600" spc="97">
                <a:solidFill>
                  <a:prstClr val="black"/>
                </a:solidFill>
                <a:latin typeface="Tahoma"/>
                <a:cs typeface="Tahoma"/>
              </a:rPr>
              <a:t>e</a:t>
            </a:r>
            <a:r>
              <a:rPr sz="1600" spc="37">
                <a:solidFill>
                  <a:prstClr val="black"/>
                </a:solidFill>
                <a:latin typeface="Tahoma"/>
                <a:cs typeface="Tahoma"/>
              </a:rPr>
              <a:t>s</a:t>
            </a:r>
            <a:r>
              <a:rPr sz="1600" spc="-63">
                <a:solidFill>
                  <a:prstClr val="black"/>
                </a:solidFill>
                <a:latin typeface="Tahoma"/>
                <a:cs typeface="Tahoma"/>
              </a:rPr>
              <a:t>)</a:t>
            </a:r>
            <a:endParaRPr sz="160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3724608" y="3268289"/>
            <a:ext cx="1052830" cy="254771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 defTabSz="609630">
              <a:spcBef>
                <a:spcPts val="67"/>
              </a:spcBef>
            </a:pPr>
            <a:r>
              <a:rPr sz="1600" spc="-10" dirty="0">
                <a:solidFill>
                  <a:prstClr val="black"/>
                </a:solidFill>
                <a:latin typeface="Tahoma"/>
                <a:cs typeface="Tahoma"/>
              </a:rPr>
              <a:t>T</a:t>
            </a:r>
            <a:r>
              <a:rPr sz="1600" spc="53" dirty="0">
                <a:solidFill>
                  <a:prstClr val="black"/>
                </a:solidFill>
                <a:latin typeface="Tahoma"/>
                <a:cs typeface="Tahoma"/>
              </a:rPr>
              <a:t>r</a:t>
            </a:r>
            <a:r>
              <a:rPr sz="1600" spc="97" dirty="0">
                <a:solidFill>
                  <a:prstClr val="black"/>
                </a:solidFill>
                <a:latin typeface="Tahoma"/>
                <a:cs typeface="Tahoma"/>
              </a:rPr>
              <a:t>a</a:t>
            </a:r>
            <a:r>
              <a:rPr sz="1600" spc="167" dirty="0">
                <a:solidFill>
                  <a:prstClr val="black"/>
                </a:solidFill>
                <a:latin typeface="Tahoma"/>
                <a:cs typeface="Tahoma"/>
              </a:rPr>
              <a:t>n</a:t>
            </a:r>
            <a:r>
              <a:rPr sz="1600" spc="37" dirty="0">
                <a:solidFill>
                  <a:prstClr val="black"/>
                </a:solidFill>
                <a:latin typeface="Tahoma"/>
                <a:cs typeface="Tahoma"/>
              </a:rPr>
              <a:t>sf</a:t>
            </a:r>
            <a:r>
              <a:rPr sz="1600" spc="130" dirty="0">
                <a:solidFill>
                  <a:prstClr val="black"/>
                </a:solidFill>
                <a:latin typeface="Tahoma"/>
                <a:cs typeface="Tahoma"/>
              </a:rPr>
              <a:t>o</a:t>
            </a:r>
            <a:r>
              <a:rPr sz="1600" spc="53" dirty="0">
                <a:solidFill>
                  <a:prstClr val="black"/>
                </a:solidFill>
                <a:latin typeface="Tahoma"/>
                <a:cs typeface="Tahoma"/>
              </a:rPr>
              <a:t>r</a:t>
            </a:r>
            <a:r>
              <a:rPr sz="1600" spc="323" dirty="0">
                <a:solidFill>
                  <a:prstClr val="black"/>
                </a:solidFill>
                <a:latin typeface="Tahoma"/>
                <a:cs typeface="Tahoma"/>
              </a:rPr>
              <a:t>m</a:t>
            </a:r>
            <a:endParaRPr sz="1600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7772377" y="3280358"/>
            <a:ext cx="1860127" cy="254771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 defTabSz="609630">
              <a:spcBef>
                <a:spcPts val="67"/>
              </a:spcBef>
            </a:pPr>
            <a:r>
              <a:rPr sz="1600" spc="110" dirty="0">
                <a:solidFill>
                  <a:prstClr val="black"/>
                </a:solidFill>
                <a:latin typeface="Tahoma"/>
                <a:cs typeface="Tahoma"/>
              </a:rPr>
              <a:t>Analysis/Modeling</a:t>
            </a:r>
            <a:endParaRPr sz="1600" dirty="0">
              <a:solidFill>
                <a:prstClr val="black"/>
              </a:solidFill>
              <a:latin typeface="Tahoma"/>
              <a:cs typeface="Tahoma"/>
            </a:endParaRPr>
          </a:p>
        </p:txBody>
      </p:sp>
      <p:pic>
        <p:nvPicPr>
          <p:cNvPr id="1026" name="Picture 2" descr="Power BI Logo, symbol, meaning, history, PNG, brand">
            <a:extLst>
              <a:ext uri="{FF2B5EF4-FFF2-40B4-BE49-F238E27FC236}">
                <a16:creationId xmlns:a16="http://schemas.microsoft.com/office/drawing/2014/main" id="{29EEC290-6148-D182-39E2-EDFC41CF8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9861" y="3059586"/>
            <a:ext cx="2127460" cy="119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Audio 73">
            <a:hlinkClick r:id="" action="ppaction://media"/>
            <a:extLst>
              <a:ext uri="{FF2B5EF4-FFF2-40B4-BE49-F238E27FC236}">
                <a16:creationId xmlns:a16="http://schemas.microsoft.com/office/drawing/2014/main" id="{D4505C72-EE22-B93A-3BD5-AB8092496B9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28" end="1006.1746"/>
                </p14:media>
              </p:ext>
            </p:extLst>
          </p:nvPr>
        </p:nvPicPr>
        <p:blipFill>
          <a:blip r:embed="rId1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10"/>
    </mc:Choice>
    <mc:Fallback>
      <p:transition spd="slow" advTm="10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LE_NAME_PARSED_KEY" val="TRU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401524DC532D42A0E0ED886331A72B" ma:contentTypeVersion="15" ma:contentTypeDescription="Create a new document." ma:contentTypeScope="" ma:versionID="aba17d7263e5a17e1efe42a3571abb41">
  <xsd:schema xmlns:xsd="http://www.w3.org/2001/XMLSchema" xmlns:xs="http://www.w3.org/2001/XMLSchema" xmlns:p="http://schemas.microsoft.com/office/2006/metadata/properties" xmlns:ns2="f577acbf-5b0b-4b4f-9948-268e97f8d3a4" xmlns:ns3="b1e4d6ee-9f6f-43f8-a618-24f3d84da28f" targetNamespace="http://schemas.microsoft.com/office/2006/metadata/properties" ma:root="true" ma:fieldsID="e4e3c9c8ed1c3d723d02c9f1cb24d19a" ns2:_="" ns3:_="">
    <xsd:import namespace="f577acbf-5b0b-4b4f-9948-268e97f8d3a4"/>
    <xsd:import namespace="b1e4d6ee-9f6f-43f8-a618-24f3d84da2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Document_x0020_Purpose" minOccurs="0"/>
                <xsd:element ref="ns2:Initiative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77acbf-5b0b-4b4f-9948-268e97f8d3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Document_x0020_Purpose" ma:index="14" nillable="true" ma:displayName="Document Purpose" ma:default="Informational" ma:format="Dropdown" ma:internalName="Document_x0020_Purpose">
      <xsd:simpleType>
        <xsd:restriction base="dms:Choice">
          <xsd:enumeration value="Informational"/>
          <xsd:enumeration value="Feature Spec"/>
          <xsd:enumeration value="Engineering Design"/>
          <xsd:enumeration value="Planning"/>
        </xsd:restriction>
      </xsd:simpleType>
    </xsd:element>
    <xsd:element name="Initiatives" ma:index="15" nillable="true" ma:displayName="Initiatives" ma:description="List of initiatives related to this document" ma:internalName="Initiatives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dd-in MAU"/>
                    <xsd:enumeration value="Custom Functions"/>
                    <xsd:enumeration value="Data &amp; Analytics"/>
                    <xsd:enumeration value="DevEx: Portals &amp; Programs"/>
                    <xsd:enumeration value="DevEx: Tools &amp; Libraries"/>
                    <xsd:enumeration value="Engineering"/>
                    <xsd:enumeration value="Excel API"/>
                    <xsd:enumeration value="In-Market Support"/>
                    <xsd:enumeration value="Maker Access"/>
                    <xsd:enumeration value="SDX Runtime &amp; Partners"/>
                    <xsd:enumeration value="SDX Service Delivery"/>
                    <xsd:enumeration value="SDX API &amp; Pipeline"/>
                    <xsd:enumeration value="Shield &amp; OCE"/>
                  </xsd:restriction>
                </xsd:simpleType>
              </xsd:element>
            </xsd:sequence>
          </xsd:extension>
        </xsd:complexContent>
      </xsd:complex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e4d6ee-9f6f-43f8-a618-24f3d84da28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3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_x0020_Purpose xmlns="f577acbf-5b0b-4b4f-9948-268e97f8d3a4">Informational</Document_x0020_Purpose>
    <Initiatives xmlns="f577acbf-5b0b-4b4f-9948-268e97f8d3a4"/>
  </documentManagement>
</p:properties>
</file>

<file path=customXml/itemProps1.xml><?xml version="1.0" encoding="utf-8"?>
<ds:datastoreItem xmlns:ds="http://schemas.openxmlformats.org/officeDocument/2006/customXml" ds:itemID="{E21AFCC0-734A-4A90-A597-A1CB34860DC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DD29C39-1C4E-4B06-A1F4-2510F2DACF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77acbf-5b0b-4b4f-9948-268e97f8d3a4"/>
    <ds:schemaRef ds:uri="b1e4d6ee-9f6f-43f8-a618-24f3d84da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7AB1FA-2F28-4684-9230-02ACEB6C0B0A}">
  <ds:schemaRefs>
    <ds:schemaRef ds:uri="http://purl.org/dc/terms/"/>
    <ds:schemaRef ds:uri="http://purl.org/dc/dcmitype/"/>
    <ds:schemaRef ds:uri="http://schemas.microsoft.com/office/2006/documentManagement/types"/>
    <ds:schemaRef ds:uri="http://schemas.microsoft.com/office/2006/metadata/properties"/>
    <ds:schemaRef ds:uri="f577acbf-5b0b-4b4f-9948-268e97f8d3a4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b1e4d6ee-9f6f-43f8-a618-24f3d84da28f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1841</TotalTime>
  <Words>186</Words>
  <Application>Microsoft Office PowerPoint</Application>
  <PresentationFormat>Widescreen</PresentationFormat>
  <Paragraphs>44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Tahoma</vt:lpstr>
      <vt:lpstr>Verdana</vt:lpstr>
      <vt:lpstr>Office Theme</vt:lpstr>
      <vt:lpstr>1_Office Theme</vt:lpstr>
      <vt:lpstr>Churn Analysis for Auto Insurance</vt:lpstr>
      <vt:lpstr>OUR TEAM</vt:lpstr>
      <vt:lpstr>Rate at which customers stop doing business with a company over a certain period is called CHURN</vt:lpstr>
      <vt:lpstr>LARGEST AUTO INSURANCE COMPANIES IN THE US</vt:lpstr>
      <vt:lpstr>PowerPoint Presentation</vt:lpstr>
      <vt:lpstr>PowerPoint Presentation</vt:lpstr>
      <vt:lpstr>METHODOLOGY</vt:lpstr>
      <vt:lpstr>DATA CLEANING &amp; INTEGRATION</vt:lpstr>
      <vt:lpstr>WORKFLOW</vt:lpstr>
      <vt:lpstr>PowerPoint Presentation</vt:lpstr>
      <vt:lpstr>PowerPoint Presentation</vt:lpstr>
      <vt:lpstr>PowerPoint Presentation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</dc:creator>
  <cp:lastModifiedBy>Suwal, Merishna Singh</cp:lastModifiedBy>
  <cp:revision>9</cp:revision>
  <dcterms:created xsi:type="dcterms:W3CDTF">2018-06-07T21:39:02Z</dcterms:created>
  <dcterms:modified xsi:type="dcterms:W3CDTF">2023-05-01T00:34:33Z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0x010100CD401524DC532D42A0E0ED886331A72B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t-dahop@microsoft.com</vt:lpwstr>
  </property>
  <property fmtid="{D5CDD505-2E9C-101B-9397-08002B2CF9AE}" pid="6" name="MSIP_Label_f42aa342-8706-4288-bd11-ebb85995028c_SetDate">
    <vt:lpwstr>2018-06-18T13:45:27.3782680Z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